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7422fb9-daa5-45ae-8790-dd8f5f98728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56f0a0b-611b-4440-8e12-e83b1a39000e/ReportSection?bookmarkGuid=3524ae46-ed2f-4dd5-8777-877d64ade242&amp;bookmarkUsage=1&amp;ctid=499bf890-293a-40ff-9281-e7350ba565e9&amp;fromEntryPoint=export&quot;"/>
    <we:property name="reportState" value="&quot;CONNECTED&quot;"/>
    <we:property name="artifactViewState" value="&quot;live&quot;"/>
    <we:property name="reportEmbeddedTime" value="&quot;2024-10-13T00:36:39.114Z&quot;"/>
    <we:property name="creatorSessionId" value="&quot;34dea328-0076-4b64-84df-c76dff1eb4b9&quot;"/>
    <we:property name="creatorUserId" value="&quot;10032003E164B484&quot;"/>
    <we:property name="creatorTenantId" value="&quot;499bf890-293a-40ff-9281-e7350ba565e9&quot;"/>
    <we:property name="pageDisplayName" value="&quot;Página 1&quot;"/>
    <we:property name="pageName" value="&quot;ReportSection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a227cNhD9FUMveVkUvF/yZjtpWiROArvNSxEUQ3K4ViBLW10cO4F/qL/RHysprZ04vmyydls39suuREqHnJkzw5nZ/ViEsltUcPwSDrB4XPxch9JDaNoNXcyKehrcevXq+c7m7vPfX27uPE3DzaIvm7orHn8semjn2L8puwGqDJEGf3s7K6CqXsM830WoOpwVC2y7poaq/IDTw2mqbwc8mRV4tKiaFjLkXg89ZtjD9Hi6T2vTH3haEXxfHuIe+n4a3cVF0/an97Oim67GLZ2fy2DjgttN3UNZJ+A8ZgVqL0ikQRIqJZcEII93ZT2vllv89O4vx4ush24f0neS371L6Bnn5CQJQKjTHq3wAZnRAMwhXRcLVWAyeG4s45gMoTzj62IJRYhSkrEIGBhEb7VZiVUeJLtdxAJBNTLNvGKBCUKFFWrdfVEARXykInpNCZMM9GqsHo961xxdgpbl4k5qHoPkkRFmdX47llW/NLY7fnq0aBMzE18ntM1wCLXHUIz0a7HrllzZnM9bnMMpdZ6em9xuquHgkvG9Zmg97mIcp+q+7I/TGrGs0xplpnre5+u2SU4wzvxal323sddUYZz5caiXXCX5dr95v91icoSQB96mkWsV46EN57WSbtqA7dbxKPGTsj11BTb7YuP/ubRJvEx6hjGYyJFzJ7iwGlDdcRM+KTvfDHXf3QcLXiPsZEAw1lNBtJfOaBVFuoh33IDbr57t3QfbXS7n0u8wRhptiGhSCAVGTbB33GwPfnfegI5GRYOGKEIg0aO66wbc2IMK74X1rpJ0Mh2nlnNLSSTCoXDKc8C1E9BALFrkgqGJNoI2KNbF8sJphZ45QRiVFqRQfl0s5TioCGAND2hZ1EavLWMAyS2PhCNoazTlWq6NZWzCcJYwkhJkn5J3Ilbr68oENHLLhHNgKLVCcE4QVqfZV+xM6oCoA3egbMrcCbFk7VJCkkBN1CQVEVQqLiTnq0sJGHm6NfT9WFd9AemcoEop4rRMscaYCGp11XQ9pOHMp+pJek6ACKkYCFwZwrZTlJg3bapUqwtR7Lbcdw/nB1j3xcXQNPvuQmk1dEnZGLag3d6Htv+fxtXTPkF6+N1nDYElW6bt3z49snqXTZT87kETsk73yxCwLia3odZRl+KfAkyurSUV7Ds5pmd3xCdXcjw09dA/kPvbyT0ecR51BKsFGiccS3XDV3SSrkoKkFJvVNSMMeM5Z0jW7rxJJoOJzICMOqF6nsqZGx0eP5XYQuv3j1/gIVYXFXk2f3HqVH1voC2nZuao9DWNsWzHnoEV5wuD3CbNj322n+X1H0MJGwE3AvQwQS1FKXb++rO7D6cZpGcvdfTV/nMPzD85dLACU+JlHSOcOY56mbM+nEjfuKt0GQa/1on0kHXdRN0Tj70RkTNiZfpEwaLkcXVVeMVPHEZyT7gkNEIIqTCMEuwNixvLjEPqKBDkUgUQht6g0CSGKY021cGQTj1JovTyhhv0XHPBWMIyKhXoTkS/ut68HjI67QgTKsZ0vtuUKWiibwgJaFItbHPiIagLCtPNnagRzwLxN7p+V5Ue23OCFgfYzkfu5tA9CrKYFiqx+1RXfBwlyd8vyiT7hP0GqiHDPtrC/j1i/SiXHcs+0xVBhH4ZRG5ZJVeGhXGv3a0GheWSU0RAmU41yL+dWsalFxEZ3AmubOdObgqH9yAD61vEA1h8Vf71rG2Gxa3S4ZOiJ0ZI0NZbyI0lJcdOK+UPjPiXc/IPQ4s7X0mJfyRzOM+KkRiXBd9m6LsFeHwNNV4ShJMNoA5Z6GsD8finl6n3k9RQumpV5M5/hTkL2icnfwNcrCY4liMAAA==&quot;"/>
    <we:property name="bookmark" value="&quot;H4sIAAAAAAAAA+1azXLbNhB+FQ8vuWg6+P/JLXbStDNJm6naXDo5LICFzAxNqvxx7GT8Qn2NvlgBUnbi2LIS2W3V2BeLAKgP2N1vF7srfyhC2S0rOP0JjrB4XPxYh9JDaNo9XcyKepoMlnJBDBHoqLaCGmtUWm2WfdnUXfH4Q9FDu8D+ddkNUGWkNPn7m1kBVfUKFnkUoepwViyx7ZoaqvI9Ti+npb4d8GxW4MmyalrIkPMeesywx+n1NE5HoN/xtCP4vjzGOfp+mv0Fl03bn49nRTc9jUe6vJbBxg0PmrqHsk7Aec4K1F6QSIMkVEouCUCe78p6Ua2O+PG7v54uszq6Q0ifSX73NqFnnLOzJAChTnu0wgdkRgMwh3RbLFSByeC5sYxjsofyjG+LJRQhSknGImBgEL3VZiNWeZTsdhULBNXINPOKBSYIFVaobc9FARTxkYroNSVMMtCbsXo86V1zcg1alos7qXkMkkdGmNX527Gs+pWx3emzk2WbmJn4OqE9CcdQewzFSL8Wu27FlSeLRYsLOKfOs0uLB001HF0zP2+G1uMvGMelui/707RHLOu0R5mpns/5qm2SE4wrv9Vl3+3NmyqMK98P9YqrJA8Pm3cHLSZHCHniTZq5UTEe2nBZK2nQBmz3T0eJn5btuSuw2WcH/8+lTeJl0jOMwUSOnDvBhdWAasdN+LTsfDPUfXcfLHiDsJMBwVhPBdFeOqNVFOkh7rgBD35+Pr8PtrtezpXfYYw02hDRpBAKjJpgd9xsD3532YCORkWDhihCINGj2nUD7s2hwnthvXWSTqbj1HJuKYlEOBROeQ64dQIaiEWLXDA00UbQBsW2WF44rdAzJwij0oIUym+LpRwHFQGs4QEti9rorWUMILnlkXAEbY2mXMutsYxNGM4SRlKC7FPyTsRmfa1NQCO3TDgHhlIrBOcEYXOaveZkUgdEHbgDZVPmToglW5cSkgRqoiapiKBScSE531xKwMjT/aHvx7rqM0jnBFVKEadlijXGRFCbq6abIQ1nPlVP0nMCREjFQODGEHaQosSiaVPBWl2JYnflvnNcHGHdF1dD0+ybC6XV0CVlY9iH9uAQ2v5/GlfP+wTp5befNARWbJmOf/f0yOpd9VLyd4+akHV6WIaAdTG5DbWOuhT/FGBybS2pYN/INT3bEZ/cyPHQ1EP/QO6vJ/d4xXnUEawWaJxwLNUNX9BJWpcUIKXeqKgZY8ZzzpBs3XmTTAYTmQEZdUL1PJUzt7o8fiixhdYfnr7AY6yuKvJi/erSufpeQ1tOzcxR6VsaY9WVvQArLhcGuU2aX/vkPKvnP4YS9gLuBehhglqJUrz868/uPtxmkN691tE3+889MP/k0MEKTImXdYxw5jjqVc76cCN95anSYxj8VjfSQ9Z1G3VPPPZGRM6IlekvChYlj5urwjU/cRjJPeGS0AghpMIwSrC3LG4sMw6po0CQSxVAGHqLQpMYpjTaVAdDuvUkidLLWx7Qc80FYwnLqFSgOxH95nrzZsjotCNMqBjT/W5TpqCJviUkoEm1sM2Jh6AuKEyDnagRLwLxV7p+V5Ue20uCFkfYLkbu5tA9CrKcNiqx+1hXfBglyZ8vyiT7hP0aqiHDPtrH/h1i/SiXHas+05ogQj8PIneskrVhYTxrd6dBYbXlFBFQplsN8m+nlnHpRUQGO8GVg9zJTeHwHmRgfYt4BMsvyr+et82wvFM6fFT0xAgJ2noLubGk5NhppfyBEf9yTv5+aPHlF1LiH8kcLrNiJMZ1wbcZ+m4JHl9BjdcE4WQDqEMW+sZAPP7Ty0UQPjv7G24BeK1tIwAA&quot;"/>
    <we:property name="datasetId" value="&quot;5aebe104-2510-4b7b-91c3-6fb69602d643&quot;"/>
    <we:property name="embedUrl" value="&quot;/reportEmbed?reportId=d56f0a0b-611b-4440-8e12-e83b1a39000e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Erica Camila</cp:lastModifiedBy>
  <cp:revision>3</cp:revision>
  <dcterms:created xsi:type="dcterms:W3CDTF">2018-06-07T21:39:02Z</dcterms:created>
  <dcterms:modified xsi:type="dcterms:W3CDTF">2024-10-13T00:37:58Z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