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" d="100"/>
          <a:sy n="14" d="100"/>
        </p:scale>
        <p:origin x="1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-16114248" y="12483179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8979532" y="1029055"/>
            <a:ext cx="24862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Lucida Sans" panose="020B0602030504020204" pitchFamily="34" charset="0"/>
              </a:rPr>
              <a:t>Route_Dynamics</a:t>
            </a:r>
            <a:r>
              <a:rPr lang="en-US" sz="7200" dirty="0">
                <a:latin typeface="Lucida Sans" panose="020B0602030504020204" pitchFamily="34" charset="0"/>
              </a:rPr>
              <a:t>: An open-source package for predicting battery load on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0826928" y="4238974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Ryan Carlin, Erica E. Eggleton, Harrison Goldwyn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7749142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Purpose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7749142" cy="1986349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Package Overview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9065239" y="5775405"/>
            <a:ext cx="24294846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4808952" y="5231360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9065239" y="27028819"/>
            <a:ext cx="24294845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2665679" y="7116671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3786422" y="6596084"/>
            <a:ext cx="4932051" cy="262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9507549" y="27525264"/>
            <a:ext cx="1853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9198961" y="31032130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58EE5-692F-4287-A28A-93410A6FCB55}"/>
              </a:ext>
            </a:extLst>
          </p:cNvPr>
          <p:cNvSpPr txBox="1"/>
          <p:nvPr/>
        </p:nvSpPr>
        <p:spPr>
          <a:xfrm>
            <a:off x="950892" y="6174324"/>
            <a:ext cx="132223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King County Metro is transitioning to a fully electrified fleet, including diesel hybrid-electric, electric trolleys, and battery-electric vehicles.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Metro’s battery maintenance protocol is currently reactive.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vehicle drive train, drive cycle, and route characteristics are not considered in battery replacement and route planning.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There is an opportunity to lower costs using a predictive maintenance model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CCF213-FF4E-4FC3-B049-8131C70A8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03" y="12498546"/>
            <a:ext cx="2768673" cy="3610350"/>
          </a:xfrm>
          <a:prstGeom prst="rect">
            <a:avLst/>
          </a:prstGeom>
        </p:spPr>
      </p:pic>
      <p:pic>
        <p:nvPicPr>
          <p:cNvPr id="28" name="Picture 2" descr="1280px-King_County_Metro_logo.svg.png (1280Ã458)">
            <a:extLst>
              <a:ext uri="{FF2B5EF4-FFF2-40B4-BE49-F238E27FC236}">
                <a16:creationId xmlns:a16="http://schemas.microsoft.com/office/drawing/2014/main" id="{E54C2D08-D339-4435-BA3B-77608046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42" y="12476758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NR.png (254Ã254)">
            <a:extLst>
              <a:ext uri="{FF2B5EF4-FFF2-40B4-BE49-F238E27FC236}">
                <a16:creationId xmlns:a16="http://schemas.microsoft.com/office/drawing/2014/main" id="{1EFE09B8-7B03-4A3E-B15D-617F2970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91" y="13695461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F12DF7-C4CF-4E34-BCDB-E8D7DB9B8339}"/>
              </a:ext>
            </a:extLst>
          </p:cNvPr>
          <p:cNvSpPr txBox="1"/>
          <p:nvPr/>
        </p:nvSpPr>
        <p:spPr>
          <a:xfrm>
            <a:off x="-14303393" y="12599093"/>
            <a:ext cx="57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routes: Shapefile (.</a:t>
            </a:r>
            <a:r>
              <a:rPr lang="en-US" sz="3200" dirty="0" err="1"/>
              <a:t>shp</a:t>
            </a:r>
            <a:r>
              <a:rPr lang="en-US" sz="3200" dirty="0"/>
              <a:t>)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073ED-C074-4EAA-9FF9-76B31BFE129A}"/>
              </a:ext>
            </a:extLst>
          </p:cNvPr>
          <p:cNvSpPr txBox="1"/>
          <p:nvPr/>
        </p:nvSpPr>
        <p:spPr>
          <a:xfrm>
            <a:off x="-16764339" y="13460820"/>
            <a:ext cx="49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Elevation: Raster file (.</a:t>
            </a:r>
            <a:r>
              <a:rPr lang="en-US" sz="3200" dirty="0" err="1"/>
              <a:t>tif</a:t>
            </a:r>
            <a:r>
              <a:rPr lang="en-US" sz="3200" dirty="0"/>
              <a:t>) [2]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37784-C9F7-42A9-9B33-9EA9D45308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0978" y="13183868"/>
            <a:ext cx="4445562" cy="28638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CFF0F5-600E-4DE5-B67D-D591D427E45F}"/>
              </a:ext>
            </a:extLst>
          </p:cNvPr>
          <p:cNvSpPr txBox="1"/>
          <p:nvPr/>
        </p:nvSpPr>
        <p:spPr>
          <a:xfrm>
            <a:off x="-16175870" y="14161509"/>
            <a:ext cx="5388949" cy="59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stops: Shapefile (.</a:t>
            </a:r>
            <a:r>
              <a:rPr lang="en-US" sz="3200" dirty="0" err="1"/>
              <a:t>shp</a:t>
            </a:r>
            <a:r>
              <a:rPr lang="en-US" sz="3200" dirty="0"/>
              <a:t>)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CF014-3A3B-46FC-8357-4F07F2CA8E2B}"/>
              </a:ext>
            </a:extLst>
          </p:cNvPr>
          <p:cNvSpPr txBox="1"/>
          <p:nvPr/>
        </p:nvSpPr>
        <p:spPr>
          <a:xfrm>
            <a:off x="13716886" y="14045595"/>
            <a:ext cx="448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Ridership Plot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3E209F-9067-4E4E-9EA5-2744530BF0CD}"/>
              </a:ext>
            </a:extLst>
          </p:cNvPr>
          <p:cNvCxnSpPr/>
          <p:nvPr/>
        </p:nvCxnSpPr>
        <p:spPr>
          <a:xfrm>
            <a:off x="26609040" y="6314607"/>
            <a:ext cx="0" cy="1919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A88D09-5957-4EDE-8171-4618E4145BEA}"/>
              </a:ext>
            </a:extLst>
          </p:cNvPr>
          <p:cNvCxnSpPr/>
          <p:nvPr/>
        </p:nvCxnSpPr>
        <p:spPr>
          <a:xfrm>
            <a:off x="35567947" y="6174324"/>
            <a:ext cx="0" cy="191955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8768A8-8123-4F9C-B590-1401E9135CB9}"/>
              </a:ext>
            </a:extLst>
          </p:cNvPr>
          <p:cNvSpPr txBox="1"/>
          <p:nvPr/>
        </p:nvSpPr>
        <p:spPr>
          <a:xfrm>
            <a:off x="19507549" y="6314607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Acceleration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D6DBAF-6894-4BEE-8BAA-8912B2CBE480}"/>
              </a:ext>
            </a:extLst>
          </p:cNvPr>
          <p:cNvSpPr txBox="1"/>
          <p:nvPr/>
        </p:nvSpPr>
        <p:spPr>
          <a:xfrm>
            <a:off x="27914121" y="6337755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Elevation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FC806C-027F-4200-AF12-C3E6BB091F62}"/>
              </a:ext>
            </a:extLst>
          </p:cNvPr>
          <p:cNvSpPr txBox="1"/>
          <p:nvPr/>
        </p:nvSpPr>
        <p:spPr>
          <a:xfrm>
            <a:off x="36192850" y="6307684"/>
            <a:ext cx="659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Varying Bus Stops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BE8F4B6-FCA2-46E1-A9C0-5DBC38884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19" y="16367021"/>
            <a:ext cx="16181040" cy="143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14271</TotalTime>
  <Words>187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100</cp:revision>
  <dcterms:created xsi:type="dcterms:W3CDTF">2018-08-27T02:37:43Z</dcterms:created>
  <dcterms:modified xsi:type="dcterms:W3CDTF">2019-06-17T20:50:08Z</dcterms:modified>
</cp:coreProperties>
</file>