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861063" y="23802196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8979532" y="1029055"/>
            <a:ext cx="24862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Lucida Sans" panose="020B0602030504020204" pitchFamily="34" charset="0"/>
              </a:rPr>
              <a:t>Route_Dynamics</a:t>
            </a:r>
            <a:r>
              <a:rPr lang="en-US" sz="7200" dirty="0">
                <a:latin typeface="Lucida Sans" panose="020B0602030504020204" pitchFamily="34" charset="0"/>
              </a:rPr>
              <a:t>: An open-source package for predicting battery load on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0826928" y="4238974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Ryan Carlin, Erica E. Eggleton, Harrison Goldwyn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5840029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Purpose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5881521" cy="1109808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Work Flow / Packages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6983437" y="5775405"/>
            <a:ext cx="26376648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3859459" y="5327348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7004081" y="27028819"/>
            <a:ext cx="26356004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FEA3-C56D-4EEE-A8AA-147E0D76A315}"/>
              </a:ext>
            </a:extLst>
          </p:cNvPr>
          <p:cNvSpPr txBox="1"/>
          <p:nvPr/>
        </p:nvSpPr>
        <p:spPr>
          <a:xfrm>
            <a:off x="2304350" y="23288461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Data Types and Cleaning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0778164" y="7213048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1955444" y="7119656"/>
            <a:ext cx="4919666" cy="2618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7221549" y="27387916"/>
            <a:ext cx="1853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stress parameters (mass, velocity, acceleration, weather conditions) to get a better estimate of battery fatigue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7004081" y="30985539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4325</TotalTime>
  <Words>114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91</cp:revision>
  <dcterms:created xsi:type="dcterms:W3CDTF">2018-08-27T02:37:43Z</dcterms:created>
  <dcterms:modified xsi:type="dcterms:W3CDTF">2019-06-07T18:06:21Z</dcterms:modified>
</cp:coreProperties>
</file>