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4" d="100"/>
          <a:sy n="14" d="100"/>
        </p:scale>
        <p:origin x="12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3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3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3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9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6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2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4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3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3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D4F-DB33-4DA7-996A-B7BA98720CF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3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11D4F-DB33-4DA7-996A-B7BA98720CF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4CBCD-3A25-4D94-A22C-F9179BEFE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4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E229F8-9968-4886-A900-959948C741AD}"/>
              </a:ext>
            </a:extLst>
          </p:cNvPr>
          <p:cNvSpPr txBox="1"/>
          <p:nvPr/>
        </p:nvSpPr>
        <p:spPr>
          <a:xfrm>
            <a:off x="314118" y="1164164"/>
            <a:ext cx="42342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Lucida Sans" panose="020B0602030504020204" pitchFamily="34" charset="0"/>
              </a:rPr>
              <a:t>Route Dynamics: Visualizing King County Metro Bus Routes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7AA90-5CC2-41F7-8188-6BDA906F406F}"/>
              </a:ext>
            </a:extLst>
          </p:cNvPr>
          <p:cNvSpPr txBox="1"/>
          <p:nvPr/>
        </p:nvSpPr>
        <p:spPr>
          <a:xfrm>
            <a:off x="11089134" y="3964931"/>
            <a:ext cx="20158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Lucida Sans" panose="020B0602030504020204" pitchFamily="34" charset="0"/>
              </a:rPr>
              <a:t>Erica E. Eggleton, </a:t>
            </a:r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E7326DD3-1775-4287-98C6-4CADFEE88847}"/>
              </a:ext>
            </a:extLst>
          </p:cNvPr>
          <p:cNvSpPr/>
          <p:nvPr/>
        </p:nvSpPr>
        <p:spPr>
          <a:xfrm>
            <a:off x="296878" y="5753036"/>
            <a:ext cx="20442817" cy="11940603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B14795-9FAE-4F4A-8570-E21A58300CE4}"/>
              </a:ext>
            </a:extLst>
          </p:cNvPr>
          <p:cNvSpPr txBox="1"/>
          <p:nvPr/>
        </p:nvSpPr>
        <p:spPr>
          <a:xfrm>
            <a:off x="3386588" y="5510886"/>
            <a:ext cx="1280160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Motivation</a:t>
            </a:r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A672FF68-D51D-40C4-84DC-7AAC132B3F53}"/>
              </a:ext>
            </a:extLst>
          </p:cNvPr>
          <p:cNvSpPr/>
          <p:nvPr/>
        </p:nvSpPr>
        <p:spPr>
          <a:xfrm>
            <a:off x="314117" y="18664442"/>
            <a:ext cx="20442816" cy="13143712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EFE26-935F-4888-A5A4-EB44A1CDC190}"/>
              </a:ext>
            </a:extLst>
          </p:cNvPr>
          <p:cNvSpPr txBox="1"/>
          <p:nvPr/>
        </p:nvSpPr>
        <p:spPr>
          <a:xfrm>
            <a:off x="3386588" y="18236277"/>
            <a:ext cx="1280160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Data Cleaning</a:t>
            </a:r>
          </a:p>
        </p:txBody>
      </p:sp>
      <p:sp>
        <p:nvSpPr>
          <p:cNvPr id="12" name="Rounded Rectangle 18">
            <a:extLst>
              <a:ext uri="{FF2B5EF4-FFF2-40B4-BE49-F238E27FC236}">
                <a16:creationId xmlns:a16="http://schemas.microsoft.com/office/drawing/2014/main" id="{83A20556-134D-41D9-87EE-CE9E90E6B535}"/>
              </a:ext>
            </a:extLst>
          </p:cNvPr>
          <p:cNvSpPr/>
          <p:nvPr/>
        </p:nvSpPr>
        <p:spPr>
          <a:xfrm>
            <a:off x="21328507" y="5775406"/>
            <a:ext cx="22208573" cy="18253910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BD597C-E201-4AB7-9861-64DD0F1DE017}"/>
              </a:ext>
            </a:extLst>
          </p:cNvPr>
          <p:cNvSpPr txBox="1"/>
          <p:nvPr/>
        </p:nvSpPr>
        <p:spPr>
          <a:xfrm>
            <a:off x="24361730" y="5301384"/>
            <a:ext cx="1589988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How the Package Works</a:t>
            </a:r>
          </a:p>
        </p:txBody>
      </p:sp>
      <p:sp>
        <p:nvSpPr>
          <p:cNvPr id="14" name="Rounded Rectangle 18">
            <a:extLst>
              <a:ext uri="{FF2B5EF4-FFF2-40B4-BE49-F238E27FC236}">
                <a16:creationId xmlns:a16="http://schemas.microsoft.com/office/drawing/2014/main" id="{BBCDCECD-E2E1-4632-84FE-A6CFD77DFDA2}"/>
              </a:ext>
            </a:extLst>
          </p:cNvPr>
          <p:cNvSpPr/>
          <p:nvPr/>
        </p:nvSpPr>
        <p:spPr>
          <a:xfrm>
            <a:off x="21328507" y="24721457"/>
            <a:ext cx="22031578" cy="7032780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55035F-05C0-4592-8D75-FC847E077E1B}"/>
              </a:ext>
            </a:extLst>
          </p:cNvPr>
          <p:cNvSpPr txBox="1"/>
          <p:nvPr/>
        </p:nvSpPr>
        <p:spPr>
          <a:xfrm>
            <a:off x="24188448" y="24413976"/>
            <a:ext cx="1589988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Future Work</a:t>
            </a:r>
          </a:p>
        </p:txBody>
      </p:sp>
      <p:sp>
        <p:nvSpPr>
          <p:cNvPr id="20" name="Rounded Rectangle 12">
            <a:extLst>
              <a:ext uri="{FF2B5EF4-FFF2-40B4-BE49-F238E27FC236}">
                <a16:creationId xmlns:a16="http://schemas.microsoft.com/office/drawing/2014/main" id="{A7487E2A-7552-4759-8033-6675E73670CC}"/>
              </a:ext>
            </a:extLst>
          </p:cNvPr>
          <p:cNvSpPr/>
          <p:nvPr/>
        </p:nvSpPr>
        <p:spPr>
          <a:xfrm>
            <a:off x="21945600" y="28363949"/>
            <a:ext cx="20381906" cy="3005628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15DD51-FAB5-4CB2-91A3-F3E87AF9F6CC}"/>
              </a:ext>
            </a:extLst>
          </p:cNvPr>
          <p:cNvSpPr txBox="1"/>
          <p:nvPr/>
        </p:nvSpPr>
        <p:spPr>
          <a:xfrm>
            <a:off x="22067815" y="28410410"/>
            <a:ext cx="14602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References: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BABF6471-C373-4B71-AFAE-AA8E8F5A3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5018" y="14444845"/>
            <a:ext cx="6093431" cy="324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3002</TotalTime>
  <Words>25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 E Eggleton</dc:creator>
  <cp:lastModifiedBy>Erica E Eggleton</cp:lastModifiedBy>
  <cp:revision>24</cp:revision>
  <dcterms:created xsi:type="dcterms:W3CDTF">2018-08-27T02:37:43Z</dcterms:created>
  <dcterms:modified xsi:type="dcterms:W3CDTF">2019-03-13T00:29:07Z</dcterms:modified>
</cp:coreProperties>
</file>