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18"/>
  </p:normalViewPr>
  <p:slideViewPr>
    <p:cSldViewPr snapToGrid="0" snapToObjects="1">
      <p:cViewPr varScale="1">
        <p:scale>
          <a:sx n="86" d="100"/>
          <a:sy n="86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A241-AC81-EE40-B8F0-B2E41A004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C5844-14E6-1849-8FA7-CB6B54282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A73CA-E883-8A41-8C13-D4DD5437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3E66-7C15-FD4E-A6BE-8EE649E2D32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D9E44-D1C3-F446-852A-22709350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6FAC6-7414-094B-B5CE-54B127F4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91E7-BC61-5B45-AF60-4EE256BB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AC27-8BB8-FF4D-AAAA-13322318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0EBFD-3F13-1A43-8000-C323ED666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63C9A-D2A6-664F-9098-BECD8F2F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3E66-7C15-FD4E-A6BE-8EE649E2D32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BC29-C7CB-0C40-B843-74AC837A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19FAC-45B7-CC40-83FB-87DB94F3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91E7-BC61-5B45-AF60-4EE256BB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9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56E00-8876-ED4B-9E35-370C04962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E3406-77D9-6B40-889A-CE24C678B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C6664-4131-DE4B-A622-CCAE5131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3E66-7C15-FD4E-A6BE-8EE649E2D32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8F23B-FA5B-6047-9C89-52CC1160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05A8F-606D-8149-A15C-A4785946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91E7-BC61-5B45-AF60-4EE256BB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5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A9F1-E498-0541-B304-16652E95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BB65-82E0-5842-936A-62C1B7956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CEF67-EDF1-3A45-B62C-34EB94E0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3E66-7C15-FD4E-A6BE-8EE649E2D32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CB228-B8E5-AF4A-A47A-85C7935C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5AA22-59ED-4D49-B788-7CC2F4B6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91E7-BC61-5B45-AF60-4EE256BB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9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F518-A798-2945-B808-9A3D4678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5766D-D7FE-864A-A4CA-7F9EA2A1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053A5-629C-714E-81D0-1A643E0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3E66-7C15-FD4E-A6BE-8EE649E2D32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5CB76-0A4F-664F-9E83-D39ABF9F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C2E3B-797D-7D40-9AE5-F41BB595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91E7-BC61-5B45-AF60-4EE256BB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2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D67D-08CE-EF4F-86ED-2520435A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7F2EC-37C9-0545-AD67-8CAAF0BAD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94669-7814-CF49-A62E-C0A8697A9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0AB43-9FC6-1A47-98B6-0210730A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3E66-7C15-FD4E-A6BE-8EE649E2D32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A3A4E-BBBB-0D47-9B3C-E766E13D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F3BD2-E6EC-F145-B93A-82D37113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91E7-BC61-5B45-AF60-4EE256BB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4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3962-9094-354B-8AFB-09EC3EDD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953DE-0806-7E44-A6C2-327FB8B62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153FA-7A2A-E44F-BAFF-6A3D33F02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883F4-516D-AC4E-86EA-966D4B469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FEA67-F7ED-2D4E-8D7E-B7D0BA20F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C02B8-3F81-C34A-88BC-261A80E0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3E66-7C15-FD4E-A6BE-8EE649E2D32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BC955-0DF3-D040-BE5B-FFE9D2A2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01FC1-F31E-F246-B3C1-370B2F54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91E7-BC61-5B45-AF60-4EE256BB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8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511C-8542-FA4D-B37D-29940D37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ED74B-44B4-C849-B969-E04C8995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3E66-7C15-FD4E-A6BE-8EE649E2D32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A9EAB-FC52-6B4F-BD38-D697B7CA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B1649-753C-A14B-A8D6-E60B85A0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91E7-BC61-5B45-AF60-4EE256BB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0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03426-CA05-3245-9F2D-EF9C8A36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3E66-7C15-FD4E-A6BE-8EE649E2D32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47C7D-8BDE-6D4E-92D1-116E5185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59BA4-EADE-034B-A4D2-18C18EFC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91E7-BC61-5B45-AF60-4EE256BB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3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03EB-B1E7-C04B-BC5F-2EA17E7D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B06B3-3D32-5748-AFBA-AB71DB75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122F8-A434-AC44-95A3-70E99E1F1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0FE24-EDA5-FA4B-A3AA-0CC86D85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3E66-7C15-FD4E-A6BE-8EE649E2D32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4A3E7-548B-2C41-8861-80F9E4A3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71447-6FFD-104D-9A3C-7F22945B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91E7-BC61-5B45-AF60-4EE256BB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5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493B-0D30-A547-927F-F645E3F0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4CE96-F103-5D4E-9B2F-E9867CE32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ADF85-D200-C94F-A8A3-20314DBB6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B36A7-0B9C-0D49-A333-B14E1594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3E66-7C15-FD4E-A6BE-8EE649E2D32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6DDA3-4910-704F-A3EF-577551BE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F398E-9168-F04A-B3EA-F9DD47DB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91E7-BC61-5B45-AF60-4EE256BB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7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7F223-3257-F948-960D-AC2CAA2C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6CE05-A268-754E-9F6E-FD22607C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B870-2400-AB44-85E4-CFC2D2CC5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3E66-7C15-FD4E-A6BE-8EE649E2D32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BFEC-53A4-6547-B03B-90530E1E3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BF67D-8FBC-3040-9DA2-715AD4C15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A91E7-BC61-5B45-AF60-4EE256BB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8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109C5AC8-E9E8-4819-B8F8-92A8C4F0A93B}"/>
              </a:ext>
            </a:extLst>
          </p:cNvPr>
          <p:cNvSpPr/>
          <p:nvPr/>
        </p:nvSpPr>
        <p:spPr>
          <a:xfrm flipH="1">
            <a:off x="286699" y="3429000"/>
            <a:ext cx="2657434" cy="576180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AEA85-E4FB-7D4C-926F-2EE5BD9FE24B}"/>
              </a:ext>
            </a:extLst>
          </p:cNvPr>
          <p:cNvSpPr txBox="1"/>
          <p:nvPr/>
        </p:nvSpPr>
        <p:spPr>
          <a:xfrm>
            <a:off x="2640767" y="333454"/>
            <a:ext cx="69104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Helvetica" pitchFamily="2" charset="0"/>
              </a:rPr>
              <a:t>route_dynamics</a:t>
            </a:r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An open-source package for predicting battery load on King County Metro Bus routes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Ryan Carlin, Erica E. </a:t>
            </a:r>
            <a:r>
              <a:rPr lang="en-US" sz="1600" dirty="0" err="1">
                <a:latin typeface="Helvetica" pitchFamily="2" charset="0"/>
              </a:rPr>
              <a:t>Eggleton</a:t>
            </a:r>
            <a:r>
              <a:rPr lang="en-US" sz="1600" dirty="0">
                <a:latin typeface="Helvetica" pitchFamily="2" charset="0"/>
              </a:rPr>
              <a:t>, Harrison Goldwyn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8D3CE9-6D6A-4B4C-A595-F225D9EB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971" y="468219"/>
            <a:ext cx="2588400" cy="924428"/>
          </a:xfrm>
          <a:prstGeom prst="rect">
            <a:avLst/>
          </a:prstGeom>
        </p:spPr>
      </p:pic>
      <p:pic>
        <p:nvPicPr>
          <p:cNvPr id="9" name="Picture 8" descr="Image result for Clean Energy Institute">
            <a:extLst>
              <a:ext uri="{FF2B5EF4-FFF2-40B4-BE49-F238E27FC236}">
                <a16:creationId xmlns:a16="http://schemas.microsoft.com/office/drawing/2014/main" id="{D7FC3B97-73B5-9B41-9618-B4F00DF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72" y="588694"/>
            <a:ext cx="2349457" cy="68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1280px-King_County_Metro_logo.svg.png (1280Ã458)">
            <a:extLst>
              <a:ext uri="{FF2B5EF4-FFF2-40B4-BE49-F238E27FC236}">
                <a16:creationId xmlns:a16="http://schemas.microsoft.com/office/drawing/2014/main" id="{7D6CC27C-4CCD-0543-A836-46C3BCDF3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75" y="5693055"/>
            <a:ext cx="1906477" cy="68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F90DF3-1132-2547-B1DC-06A98EBDD3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00" b="32132"/>
          <a:stretch/>
        </p:blipFill>
        <p:spPr>
          <a:xfrm>
            <a:off x="8959687" y="5693055"/>
            <a:ext cx="2337900" cy="82452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1008A2-D24A-4E05-BCEE-B5A48D329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600" r="100000">
                        <a14:foregroundMark x1="32200" y1="2607" x2="74200" y2="107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233" y="1861803"/>
            <a:ext cx="1633404" cy="21299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60F303-D768-4C4F-BA37-E8AA32A29F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509" b="89941" l="4252" r="90000">
                        <a14:foregroundMark x1="57165" y1="69527" x2="57165" y2="69527"/>
                        <a14:foregroundMark x1="60079" y1="74704" x2="60079" y2="74704"/>
                        <a14:foregroundMark x1="47008" y1="68047" x2="47008" y2="68047"/>
                        <a14:foregroundMark x1="69528" y1="60355" x2="69528" y2="60355"/>
                        <a14:foregroundMark x1="63307" y1="36095" x2="63307" y2="36095"/>
                        <a14:foregroundMark x1="61732" y1="16716" x2="61732" y2="16716"/>
                        <a14:foregroundMark x1="53780" y1="12426" x2="57638" y2="43491"/>
                        <a14:foregroundMark x1="57638" y1="43491" x2="55512" y2="64941"/>
                        <a14:foregroundMark x1="55512" y1="64941" x2="51811" y2="78846"/>
                        <a14:foregroundMark x1="51811" y1="78846" x2="51339" y2="74260"/>
                        <a14:foregroundMark x1="77953" y1="74112" x2="59370" y2="72633"/>
                        <a14:foregroundMark x1="59370" y1="72633" x2="51890" y2="67751"/>
                        <a14:foregroundMark x1="51890" y1="67751" x2="46299" y2="67456"/>
                        <a14:foregroundMark x1="43543" y1="12722" x2="34961" y2="8876"/>
                        <a14:foregroundMark x1="34961" y1="8876" x2="26142" y2="10799"/>
                        <a14:foregroundMark x1="26142" y1="10799" x2="19134" y2="17604"/>
                        <a14:foregroundMark x1="19134" y1="17604" x2="27795" y2="26923"/>
                        <a14:foregroundMark x1="27795" y1="26923" x2="38031" y2="23373"/>
                        <a14:foregroundMark x1="38031" y1="23373" x2="47402" y2="8728"/>
                        <a14:foregroundMark x1="47402" y1="8728" x2="40709" y2="12426"/>
                        <a14:foregroundMark x1="16614" y1="16568" x2="9055" y2="21154"/>
                        <a14:foregroundMark x1="9055" y1="21154" x2="2835" y2="31509"/>
                        <a14:foregroundMark x1="2835" y1="31509" x2="2362" y2="49260"/>
                        <a14:foregroundMark x1="2362" y1="49260" x2="4252" y2="64349"/>
                        <a14:foregroundMark x1="4252" y1="64349" x2="12283" y2="57840"/>
                        <a14:foregroundMark x1="12283" y1="57840" x2="18268" y2="25592"/>
                        <a14:foregroundMark x1="18268" y1="25592" x2="15669" y2="17308"/>
                        <a14:foregroundMark x1="38425" y1="7249" x2="64409" y2="7692"/>
                        <a14:foregroundMark x1="64409" y1="7692" x2="40315" y2="6509"/>
                        <a14:foregroundMark x1="47244" y1="64349" x2="47244" y2="65237"/>
                        <a14:foregroundMark x1="45354" y1="40237" x2="46063" y2="42456"/>
                        <a14:foregroundMark x1="75669" y1="33136" x2="73937" y2="48817"/>
                        <a14:foregroundMark x1="73937" y1="48817" x2="75669" y2="34024"/>
                        <a14:foregroundMark x1="75669" y1="34024" x2="74331" y2="32692"/>
                        <a14:foregroundMark x1="77244" y1="65828" x2="76614" y2="65089"/>
                        <a14:foregroundMark x1="79291" y1="64497" x2="76457" y2="69675"/>
                        <a14:foregroundMark x1="79685" y1="64201" x2="79764" y2="60059"/>
                        <a14:foregroundMark x1="74016" y1="31213" x2="66299" y2="24852"/>
                        <a14:foregroundMark x1="66299" y1="24852" x2="60709" y2="40976"/>
                        <a14:foregroundMark x1="60709" y1="40976" x2="64016" y2="55769"/>
                        <a14:foregroundMark x1="64016" y1="55769" x2="72126" y2="55917"/>
                        <a14:foregroundMark x1="72126" y1="55917" x2="74331" y2="40680"/>
                        <a14:foregroundMark x1="74331" y1="40680" x2="71496" y2="26923"/>
                        <a14:foregroundMark x1="71496" y1="26923" x2="69528" y2="26479"/>
                        <a14:foregroundMark x1="70236" y1="34615" x2="68819" y2="32249"/>
                        <a14:foregroundMark x1="33386" y1="73077" x2="33386" y2="73669"/>
                        <a14:foregroundMark x1="33150" y1="79290" x2="33622" y2="78698"/>
                        <a14:foregroundMark x1="33701" y1="75444" x2="33071" y2="74408"/>
                        <a14:foregroundMark x1="34331" y1="71746" x2="33780" y2="70414"/>
                        <a14:foregroundMark x1="34173" y1="82249" x2="29764" y2="68639"/>
                        <a14:foregroundMark x1="29764" y1="68639" x2="31654" y2="83728"/>
                        <a14:foregroundMark x1="31654" y1="83728" x2="33622" y2="80917"/>
                        <a14:foregroundMark x1="66299" y1="85207" x2="66220" y2="84911"/>
                        <a14:foregroundMark x1="71496" y1="84911" x2="70079" y2="83876"/>
                        <a14:foregroundMark x1="70709" y1="84320" x2="70157" y2="82988"/>
                        <a14:foregroundMark x1="73701" y1="82840" x2="65433" y2="85947"/>
                        <a14:foregroundMark x1="65433" y1="85947" x2="71371" y2="88608"/>
                        <a14:foregroundMark x1="72701" y1="86140" x2="72205" y2="84763"/>
                        <a14:backgroundMark x1="81969" y1="89497" x2="74299" y2="89081"/>
                        <a14:backgroundMark x1="74323" y1="89020" x2="81181" y2="88609"/>
                        <a14:backgroundMark x1="49291" y1="93343" x2="48976" y2="93047"/>
                        <a14:backgroundMark x1="47087" y1="92899" x2="44724" y2="91124"/>
                        <a14:backgroundMark x1="74803" y1="85207" x2="74658" y2="85309"/>
                        <a14:backgroundMark x1="72520" y1="93195" x2="73465" y2="92604"/>
                        <a14:backgroundMark x1="72441" y1="91864" x2="64409" y2="91124"/>
                        <a14:backgroundMark x1="64409" y1="91124" x2="59370" y2="93491"/>
                        <a14:backgroundMark x1="74567" y1="88018" x2="71654" y2="92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7170">
            <a:off x="464923" y="2530219"/>
            <a:ext cx="2764328" cy="14714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10D5BF4-958D-4D7C-A56C-5717A42E699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3286" r="5931" b="3448"/>
          <a:stretch/>
        </p:blipFill>
        <p:spPr>
          <a:xfrm>
            <a:off x="9965288" y="3265921"/>
            <a:ext cx="1897921" cy="19579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A9AF73-62D7-4C40-BE79-E42E9CBE9B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75" y="2053530"/>
            <a:ext cx="5091432" cy="4516379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88532E31-294A-48B6-AF7F-1E3A8A790426}"/>
              </a:ext>
            </a:extLst>
          </p:cNvPr>
          <p:cNvSpPr/>
          <p:nvPr/>
        </p:nvSpPr>
        <p:spPr>
          <a:xfrm rot="20684693">
            <a:off x="2768620" y="2681801"/>
            <a:ext cx="71120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233FC29-B013-4F2D-BF0E-98B6021FFE95}"/>
              </a:ext>
            </a:extLst>
          </p:cNvPr>
          <p:cNvSpPr/>
          <p:nvPr/>
        </p:nvSpPr>
        <p:spPr>
          <a:xfrm rot="20684693" flipH="1">
            <a:off x="2613784" y="2477965"/>
            <a:ext cx="639159" cy="210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57C2253-4AE4-493D-9965-DEFFF6E723CE}"/>
              </a:ext>
            </a:extLst>
          </p:cNvPr>
          <p:cNvSpPr/>
          <p:nvPr/>
        </p:nvSpPr>
        <p:spPr>
          <a:xfrm rot="17525935" flipH="1">
            <a:off x="1295836" y="4154942"/>
            <a:ext cx="639159" cy="210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A32E1C3-28FC-4F6A-89CA-4DAB5AE196D4}"/>
              </a:ext>
            </a:extLst>
          </p:cNvPr>
          <p:cNvSpPr/>
          <p:nvPr/>
        </p:nvSpPr>
        <p:spPr>
          <a:xfrm rot="16200000" flipH="1">
            <a:off x="1437397" y="4182868"/>
            <a:ext cx="639159" cy="210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5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Carlin</dc:creator>
  <cp:lastModifiedBy>Ryan Carlin</cp:lastModifiedBy>
  <cp:revision>1</cp:revision>
  <dcterms:created xsi:type="dcterms:W3CDTF">2019-06-21T19:52:48Z</dcterms:created>
  <dcterms:modified xsi:type="dcterms:W3CDTF">2019-06-21T19:53:40Z</dcterms:modified>
</cp:coreProperties>
</file>