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6" r:id="rId2"/>
    <p:sldId id="278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5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11/13/2020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s/photo/6818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8606C3-CA4F-4167-9C18-FC50311BF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271" b="827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D1A85-2213-435A-9552-18BB3083F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29000"/>
            <a:ext cx="8342142" cy="18000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Resfriamento de esfera metálica por EDO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4EAA6D-AEAA-464D-92A5-784C5D84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6212"/>
            <a:ext cx="7351505" cy="83660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Trabalho Final de Matemática Computacional – COC351</a:t>
            </a:r>
          </a:p>
        </p:txBody>
      </p:sp>
    </p:spTree>
    <p:extLst>
      <p:ext uri="{BB962C8B-B14F-4D97-AF65-F5344CB8AC3E}">
        <p14:creationId xmlns:p14="http://schemas.microsoft.com/office/powerpoint/2010/main" val="374140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537" y="6053069"/>
            <a:ext cx="1757894" cy="537979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erica.ferreira@poli.ufrj.br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84C04D-A54F-41F1-963B-D78753BB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69" y="563049"/>
            <a:ext cx="4879388" cy="73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BC5C6D-AAC2-4BEA-BFE4-47DB4AAE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986" y="3966431"/>
            <a:ext cx="4879388" cy="453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23D8B7-846C-48AF-A525-DA414B45D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339" y="2531256"/>
            <a:ext cx="4879388" cy="371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1741A2-D4B7-45C5-B1AC-86C16470D6E7}"/>
              </a:ext>
            </a:extLst>
          </p:cNvPr>
          <p:cNvSpPr txBox="1"/>
          <p:nvPr/>
        </p:nvSpPr>
        <p:spPr>
          <a:xfrm>
            <a:off x="7775686" y="1665832"/>
            <a:ext cx="2871989" cy="37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Sendo: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8D8986-D65F-4412-9EA1-6DE16A70D04C}"/>
              </a:ext>
            </a:extLst>
          </p:cNvPr>
          <p:cNvSpPr txBox="1"/>
          <p:nvPr/>
        </p:nvSpPr>
        <p:spPr>
          <a:xfrm>
            <a:off x="8748739" y="3288570"/>
            <a:ext cx="105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6EF15-B73B-41F5-84E1-268220B11BB9}"/>
              </a:ext>
            </a:extLst>
          </p:cNvPr>
          <p:cNvSpPr/>
          <p:nvPr/>
        </p:nvSpPr>
        <p:spPr>
          <a:xfrm>
            <a:off x="233811" y="206062"/>
            <a:ext cx="5873363" cy="584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74F0E-AE81-4DAB-BF5E-3CFC9A500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596" y="4624855"/>
            <a:ext cx="4838167" cy="628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60A2B-214C-4A19-BC86-6F2221757C5B}"/>
              </a:ext>
            </a:extLst>
          </p:cNvPr>
          <p:cNvSpPr txBox="1"/>
          <p:nvPr/>
        </p:nvSpPr>
        <p:spPr>
          <a:xfrm>
            <a:off x="716640" y="446269"/>
            <a:ext cx="6224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5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Objetivo</a:t>
            </a:r>
            <a:r>
              <a:rPr kumimoji="0" lang="en-US" sz="5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 e </a:t>
            </a:r>
            <a:r>
              <a:rPr kumimoji="0" lang="en-US" sz="5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Método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6DE91-EC7A-4330-B611-0B7A03536507}"/>
              </a:ext>
            </a:extLst>
          </p:cNvPr>
          <p:cNvSpPr txBox="1"/>
          <p:nvPr/>
        </p:nvSpPr>
        <p:spPr>
          <a:xfrm>
            <a:off x="643943" y="1893194"/>
            <a:ext cx="5177307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E40C8"/>
              </a:buClr>
              <a:buSzTx/>
              <a:buFont typeface="Calibri" panose="020F0502020204030204" pitchFamily="34" charset="0"/>
              <a:buChar char="○"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Quanto tempo a esfera levará para chegar a determinada temperatura.</a:t>
            </a:r>
          </a:p>
          <a:p>
            <a:pPr marL="266700" marR="0" lvl="0" indent="-266700" algn="l" defTabSz="914400" rtl="0" eaLnBrk="1" fontAlgn="auto" latinLnBrk="0" hangingPunct="1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rgbClr val="8E40C8"/>
              </a:buClr>
              <a:buSzTx/>
              <a:buFont typeface="Calibri" panose="020F0502020204030204" pitchFamily="34" charset="0"/>
              <a:buChar char="○"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Ferro, Alumínio, Cobre e Bronze.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E40C8"/>
              </a:buClr>
              <a:buSzTx/>
              <a:buFont typeface="Calibri" panose="020F0502020204030204" pitchFamily="34" charset="0"/>
              <a:buChar char="○"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Usuário escolhe material,  escala termométrica temperatura inicial e final. </a:t>
            </a:r>
          </a:p>
          <a:p>
            <a:pPr marL="266700" marR="0" lvl="0" indent="-266700" algn="l" defTabSz="914400" rtl="0" eaLnBrk="1" fontAlgn="auto" latinLnBrk="0" hangingPunct="1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rgbClr val="8E40C8"/>
              </a:buClr>
              <a:buSzTx/>
              <a:buFont typeface="Calibri" panose="020F0502020204030204" pitchFamily="34" charset="0"/>
              <a:buChar char="○"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Usar Runge Kutta de 4 ordem e Método de Euler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400" dirty="0"/>
              <a:t>erica.ferreira@poli.ufrj.br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44475"/>
            <a:ext cx="5467350" cy="5724525"/>
          </a:xfrm>
        </p:spPr>
        <p:txBody>
          <a:bodyPr anchor="t"/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49741" y="5737110"/>
            <a:ext cx="1757362" cy="75088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EEEC0-4082-4B7F-AAA0-996A5DB461DA}"/>
              </a:ext>
            </a:extLst>
          </p:cNvPr>
          <p:cNvSpPr txBox="1"/>
          <p:nvPr/>
        </p:nvSpPr>
        <p:spPr>
          <a:xfrm>
            <a:off x="3316255" y="191116"/>
            <a:ext cx="5148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latin typeface="+mj-lt"/>
              </a:rPr>
              <a:t>Resultados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566E3-D6D2-47CE-B6DD-9B9EABFD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6" y="965332"/>
            <a:ext cx="6748529" cy="5610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2A970-6676-48ED-8BEA-063B5A9F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30" y="3279535"/>
            <a:ext cx="4114800" cy="11816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E38E66-9037-473B-9DC8-103F35345B4B}"/>
              </a:ext>
            </a:extLst>
          </p:cNvPr>
          <p:cNvSpPr txBox="1"/>
          <p:nvPr/>
        </p:nvSpPr>
        <p:spPr>
          <a:xfrm>
            <a:off x="7750005" y="2526571"/>
            <a:ext cx="39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Arial Unicode MS"/>
              </a:rPr>
              <a:t>Erros relativos segundo o resultado da temperatura final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195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 (4).potx" id="{390B9148-2E44-4729-BA38-DDB5AE565DC7}" vid="{41D5A012-D669-49FF-A992-EBB02BCA5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310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Light SemiCondensed</vt:lpstr>
      <vt:lpstr>Calibri</vt:lpstr>
      <vt:lpstr>Cambria</vt:lpstr>
      <vt:lpstr>Times New Roman</vt:lpstr>
      <vt:lpstr>Wingdings</vt:lpstr>
      <vt:lpstr>Office Theme</vt:lpstr>
      <vt:lpstr>Resfriamento de esfera metálica por EDO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Erica Ferreira</dc:creator>
  <cp:lastModifiedBy>Erica Ferreira</cp:lastModifiedBy>
  <cp:revision>19</cp:revision>
  <dcterms:created xsi:type="dcterms:W3CDTF">2020-11-05T21:37:51Z</dcterms:created>
  <dcterms:modified xsi:type="dcterms:W3CDTF">2020-11-13T16:22:11Z</dcterms:modified>
</cp:coreProperties>
</file>