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1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7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4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4" Type="http://schemas.openxmlformats.org/officeDocument/2006/relationships/tags" Target="../tags/tag104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6" Type="http://schemas.openxmlformats.org/officeDocument/2006/relationships/tags" Target="../tags/tag124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down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8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6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4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8"/>
            </p:custDataLst>
          </p:nvPr>
        </p:nvSpPr>
        <p:spPr>
          <a:xfrm>
            <a:off x="1940311" y="3967163"/>
            <a:ext cx="7783550" cy="541973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90204" pitchFamily="34" charset="0"/>
              <a:buNone/>
              <a:defRPr sz="24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1940310" y="2507616"/>
            <a:ext cx="7783551" cy="1398905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None/>
              <a:defRPr sz="72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7359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>
            <p:custDataLst>
              <p:tags r:id="rId8"/>
            </p:custDataLst>
          </p:nvPr>
        </p:nvCxnSpPr>
        <p:spPr>
          <a:xfrm>
            <a:off x="3355975" y="3596322"/>
            <a:ext cx="5480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3413760" y="3638558"/>
            <a:ext cx="5365115" cy="522280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9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9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3413125" y="2062163"/>
            <a:ext cx="5365750" cy="1438269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7359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735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6873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735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735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170641"/>
            <a:ext cx="720090" cy="687359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311443"/>
            <a:ext cx="1620202" cy="154655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322752"/>
            <a:ext cx="1620202" cy="15352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7359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3212149" y="3410656"/>
            <a:ext cx="5767705" cy="985132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90204" pitchFamily="34" charset="0"/>
              <a:buNone/>
              <a:defRPr sz="48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3212149" y="4449517"/>
            <a:ext cx="5767705" cy="575945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90204" pitchFamily="34" charset="0"/>
              <a:buNone/>
              <a:defRPr sz="18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735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7359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735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7359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38.xml"/><Relationship Id="rId23" Type="http://schemas.openxmlformats.org/officeDocument/2006/relationships/tags" Target="../tags/tag137.xml"/><Relationship Id="rId22" Type="http://schemas.openxmlformats.org/officeDocument/2006/relationships/tags" Target="../tags/tag136.xml"/><Relationship Id="rId21" Type="http://schemas.openxmlformats.org/officeDocument/2006/relationships/tags" Target="../tags/tag135.xml"/><Relationship Id="rId20" Type="http://schemas.openxmlformats.org/officeDocument/2006/relationships/tags" Target="../tags/tag13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AFL </a:t>
            </a:r>
            <a:r>
              <a:rPr lang="zh-CN" altLang="en-US"/>
              <a:t>详 解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600"/>
              <a:t>目录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661160"/>
            <a:ext cx="10852150" cy="4215130"/>
          </a:xfrm>
        </p:spPr>
        <p:txBody>
          <a:bodyPr/>
          <a:p>
            <a:r>
              <a:rPr lang="en-US" altLang="zh-CN" sz="2800"/>
              <a:t>1. AFL</a:t>
            </a:r>
            <a:r>
              <a:rPr sz="2800"/>
              <a:t>源码模块</a:t>
            </a:r>
            <a:endParaRPr sz="2800"/>
          </a:p>
          <a:p>
            <a:r>
              <a:rPr lang="en-US" altLang="zh-CN" sz="2800"/>
              <a:t>2. AFL</a:t>
            </a:r>
            <a:r>
              <a:rPr sz="2800"/>
              <a:t>种子变异过程</a:t>
            </a:r>
            <a:endParaRPr sz="2800"/>
          </a:p>
          <a:p>
            <a:r>
              <a:rPr lang="en-US" altLang="zh-CN" sz="2800"/>
              <a:t>3. </a:t>
            </a:r>
            <a:r>
              <a:rPr sz="2800"/>
              <a:t>周边工具介绍及使用</a:t>
            </a:r>
            <a:endParaRPr sz="2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9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9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591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5、18、19、20、21、24、29、34、36、37、38"/>
</p:tagLst>
</file>

<file path=ppt/tags/tag139.xml><?xml version="1.0" encoding="utf-8"?>
<p:tagLst xmlns:p="http://schemas.openxmlformats.org/presentationml/2006/main">
  <p:tag name="KSO_WM_TEMPLATE_CATEGORY" val="custom"/>
  <p:tag name="KSO_WM_TEMPLATE_INDEX" val="2020459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459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自定义 28">
      <a:dk1>
        <a:srgbClr val="000000"/>
      </a:dk1>
      <a:lt1>
        <a:srgbClr val="FFFFFF"/>
      </a:lt1>
      <a:dk2>
        <a:srgbClr val="F8FBFE"/>
      </a:dk2>
      <a:lt2>
        <a:srgbClr val="FBFCFC"/>
      </a:lt2>
      <a:accent1>
        <a:srgbClr val="51ABE0"/>
      </a:accent1>
      <a:accent2>
        <a:srgbClr val="59C3DA"/>
      </a:accent2>
      <a:accent3>
        <a:srgbClr val="6BD6D9"/>
      </a:accent3>
      <a:accent4>
        <a:srgbClr val="618DD1"/>
      </a:accent4>
      <a:accent5>
        <a:srgbClr val="9F8EC8"/>
      </a:accent5>
      <a:accent6>
        <a:srgbClr val="9E699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WPS 演示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汉仪旗黑-85S</vt:lpstr>
      <vt:lpstr>苹方-简</vt:lpstr>
      <vt:lpstr>Office 主题​​</vt:lpstr>
      <vt:lpstr>PowerPoint 演示文稿</vt:lpstr>
      <vt:lpstr>目录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</dc:creator>
  <cp:lastModifiedBy>lee</cp:lastModifiedBy>
  <cp:revision>5</cp:revision>
  <dcterms:created xsi:type="dcterms:W3CDTF">2020-09-10T11:09:56Z</dcterms:created>
  <dcterms:modified xsi:type="dcterms:W3CDTF">2020-09-10T11:09:56Z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