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52" r:id="rId4"/>
  </p:sldMasterIdLst>
  <p:notesMasterIdLst>
    <p:notesMasterId r:id="rId14"/>
  </p:notesMasterIdLst>
  <p:handoutMasterIdLst>
    <p:handoutMasterId r:id="rId15"/>
  </p:handoutMasterIdLst>
  <p:sldIdLst>
    <p:sldId id="256" r:id="rId5"/>
    <p:sldId id="274" r:id="rId6"/>
    <p:sldId id="275" r:id="rId7"/>
    <p:sldId id="276" r:id="rId8"/>
    <p:sldId id="277" r:id="rId9"/>
    <p:sldId id="278" r:id="rId10"/>
    <p:sldId id="279" r:id="rId11"/>
    <p:sldId id="280" r:id="rId12"/>
    <p:sldId id="281" r:id="rId13"/>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C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75"/>
  </p:normalViewPr>
  <p:slideViewPr>
    <p:cSldViewPr snapToGrid="0" snapToObjects="1">
      <p:cViewPr varScale="1">
        <p:scale>
          <a:sx n="82" d="100"/>
          <a:sy n="82" d="100"/>
        </p:scale>
        <p:origin x="720" y="245"/>
      </p:cViewPr>
      <p:guideLst>
        <p:guide orient="horz" pos="2160"/>
        <p:guide pos="3840"/>
      </p:guideLst>
    </p:cSldViewPr>
  </p:slideViewPr>
  <p:notesTextViewPr>
    <p:cViewPr>
      <p:scale>
        <a:sx n="1" d="1"/>
        <a:sy n="1" d="1"/>
      </p:scale>
      <p:origin x="0" y="0"/>
    </p:cViewPr>
  </p:notesTextViewPr>
  <p:notesViewPr>
    <p:cSldViewPr snapToGrid="0" snapToObjects="1">
      <p:cViewPr varScale="1">
        <p:scale>
          <a:sx n="86" d="100"/>
          <a:sy n="86" d="100"/>
        </p:scale>
        <p:origin x="299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B9D033A6-9DBE-4B24-97DA-EB681B6FA15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9F2BCDEC-1229-4C8D-9200-B23A1F57D9D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66DFA7E-443A-491A-A640-8C4DDCE0247A}" type="datetime1">
              <a:rPr lang="fr-FR" smtClean="0"/>
              <a:t>09/08/2023</a:t>
            </a:fld>
            <a:endParaRPr lang="fr-FR"/>
          </a:p>
        </p:txBody>
      </p:sp>
      <p:sp>
        <p:nvSpPr>
          <p:cNvPr id="4" name="Espace réservé du pied de page 3">
            <a:extLst>
              <a:ext uri="{FF2B5EF4-FFF2-40B4-BE49-F238E27FC236}">
                <a16:creationId xmlns:a16="http://schemas.microsoft.com/office/drawing/2014/main" id="{C40BE60A-65EE-4214-9765-EA4897FFCA2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C0622ED4-94E6-4333-99CD-F34F4226F30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B56CBE-CF7D-490B-9131-25294C63BC44}" type="slidenum">
              <a:rPr lang="fr-FR" smtClean="0"/>
              <a:t>‹N°›</a:t>
            </a:fld>
            <a:endParaRPr lang="fr-FR"/>
          </a:p>
        </p:txBody>
      </p:sp>
    </p:spTree>
    <p:extLst>
      <p:ext uri="{BB962C8B-B14F-4D97-AF65-F5344CB8AC3E}">
        <p14:creationId xmlns:p14="http://schemas.microsoft.com/office/powerpoint/2010/main" val="9076504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à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0BA29FF0-33D4-40EA-B065-6E756912E795}" type="datetime1">
              <a:rPr lang="fr-FR" noProof="0" smtClean="0"/>
              <a:t>09/08/2023</a:t>
            </a:fld>
            <a:endParaRPr lang="fr-FR" noProof="0"/>
          </a:p>
        </p:txBody>
      </p:sp>
      <p:sp>
        <p:nvSpPr>
          <p:cNvPr id="4" name="Espace réservé à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2D76E09-41B7-FE4E-B099-04DFD58B8CF1}" type="slidenum">
              <a:rPr lang="fr-FR" noProof="0" smtClean="0"/>
              <a:t>‹N°›</a:t>
            </a:fld>
            <a:endParaRPr lang="fr-FR" noProof="0"/>
          </a:p>
        </p:txBody>
      </p:sp>
    </p:spTree>
    <p:extLst>
      <p:ext uri="{BB962C8B-B14F-4D97-AF65-F5344CB8AC3E}">
        <p14:creationId xmlns:p14="http://schemas.microsoft.com/office/powerpoint/2010/main" val="162951162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2D76E09-41B7-FE4E-B099-04DFD58B8CF1}" type="slidenum">
              <a:rPr lang="fr-FR" noProof="0" smtClean="0"/>
              <a:t>1</a:t>
            </a:fld>
            <a:endParaRPr lang="fr-FR" noProof="0"/>
          </a:p>
        </p:txBody>
      </p:sp>
    </p:spTree>
    <p:extLst>
      <p:ext uri="{BB962C8B-B14F-4D97-AF65-F5344CB8AC3E}">
        <p14:creationId xmlns:p14="http://schemas.microsoft.com/office/powerpoint/2010/main" val="185798344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e 9"/>
          <p:cNvGrpSpPr/>
          <p:nvPr/>
        </p:nvGrpSpPr>
        <p:grpSpPr>
          <a:xfrm>
            <a:off x="9649215" y="4068923"/>
            <a:ext cx="1080904" cy="1080902"/>
            <a:chOff x="9685338" y="4460675"/>
            <a:chExt cx="1080904" cy="1080902"/>
          </a:xfrm>
        </p:grpSpPr>
        <p:sp>
          <p:nvSpPr>
            <p:cNvPr id="11" name="Ovale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e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re 1"/>
          <p:cNvSpPr>
            <a:spLocks noGrp="1"/>
          </p:cNvSpPr>
          <p:nvPr>
            <p:ph type="ctrTitle"/>
          </p:nvPr>
        </p:nvSpPr>
        <p:spPr>
          <a:xfrm>
            <a:off x="1051560" y="1432223"/>
            <a:ext cx="9966960" cy="3035808"/>
          </a:xfrm>
        </p:spPr>
        <p:txBody>
          <a:bodyPr rtlCol="0" anchor="ctr">
            <a:noAutofit/>
          </a:bodyPr>
          <a:lstStyle>
            <a:lvl1pPr algn="l">
              <a:lnSpc>
                <a:spcPct val="80000"/>
              </a:lnSpc>
              <a:defRPr sz="8600" cap="all" baseline="0">
                <a:blipFill dpi="0" rotWithShape="1">
                  <a:blip r:embed="rId4"/>
                  <a:srcRect/>
                  <a:tile tx="6350" ty="-127000" sx="65000" sy="64000" flip="none" algn="tl"/>
                </a:blipFill>
              </a:defRPr>
            </a:lvl1pPr>
          </a:lstStyle>
          <a:p>
            <a:pPr rtl="0"/>
            <a:r>
              <a:rPr lang="fr-FR" noProof="0"/>
              <a:t>Modifiez le style du titre</a:t>
            </a:r>
          </a:p>
        </p:txBody>
      </p:sp>
      <p:sp>
        <p:nvSpPr>
          <p:cNvPr id="3" name="Sous-titre 2"/>
          <p:cNvSpPr>
            <a:spLocks noGrp="1"/>
          </p:cNvSpPr>
          <p:nvPr>
            <p:ph type="subTitle" idx="1"/>
          </p:nvPr>
        </p:nvSpPr>
        <p:spPr>
          <a:xfrm>
            <a:off x="1069848" y="4389120"/>
            <a:ext cx="7891272" cy="1069848"/>
          </a:xfrm>
        </p:spPr>
        <p:txBody>
          <a:bodyPr rtlCol="0">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fr-FR" noProof="0"/>
              <a:t>Modifiez le style des sous-titres du masque</a:t>
            </a:r>
          </a:p>
        </p:txBody>
      </p:sp>
      <p:sp>
        <p:nvSpPr>
          <p:cNvPr id="4" name="Espace réservé à la date 3"/>
          <p:cNvSpPr>
            <a:spLocks noGrp="1"/>
          </p:cNvSpPr>
          <p:nvPr>
            <p:ph type="dt" sz="half" idx="10"/>
          </p:nvPr>
        </p:nvSpPr>
        <p:spPr/>
        <p:txBody>
          <a:bodyPr rtlCol="0"/>
          <a:lstStyle/>
          <a:p>
            <a:pPr rtl="0"/>
            <a:fld id="{30E8CDFA-B6C5-430C-8049-C960D5587F9E}" type="datetime1">
              <a:rPr lang="fr-FR" noProof="0" smtClean="0"/>
              <a:t>09/08/2023</a:t>
            </a:fld>
            <a:endParaRPr lang="fr-FR" noProof="0"/>
          </a:p>
        </p:txBody>
      </p:sp>
      <p:sp>
        <p:nvSpPr>
          <p:cNvPr id="5" name="Espace réservé au pied de page 4"/>
          <p:cNvSpPr>
            <a:spLocks noGrp="1"/>
          </p:cNvSpPr>
          <p:nvPr>
            <p:ph type="ftr" sz="quarter" idx="11"/>
          </p:nvPr>
        </p:nvSpPr>
        <p:spPr/>
        <p:txBody>
          <a:bodyPr rtlCol="0"/>
          <a:lstStyle/>
          <a:p>
            <a:pPr rtl="0"/>
            <a:endParaRPr lang="fr-FR" noProof="0"/>
          </a:p>
        </p:txBody>
      </p:sp>
      <p:sp>
        <p:nvSpPr>
          <p:cNvPr id="6" name="Espace réservé au numéro de diapositive 5"/>
          <p:cNvSpPr>
            <a:spLocks noGrp="1"/>
          </p:cNvSpPr>
          <p:nvPr>
            <p:ph type="sldNum" sz="quarter" idx="12"/>
          </p:nvPr>
        </p:nvSpPr>
        <p:spPr>
          <a:xfrm>
            <a:off x="9592733" y="4289334"/>
            <a:ext cx="1193868" cy="640080"/>
          </a:xfrm>
        </p:spPr>
        <p:txBody>
          <a:bodyPr rtlCol="0"/>
          <a:lstStyle>
            <a:lvl1pPr>
              <a:defRPr sz="2800"/>
            </a:lvl1pPr>
          </a:lstStyle>
          <a:p>
            <a:pPr rtl="0"/>
            <a:fld id="{4FAB73BC-B049-4115-A692-8D63A059BFB8}" type="slidenum">
              <a:rPr lang="fr-FR" noProof="0" smtClean="0"/>
              <a:pPr rtl="0"/>
              <a:t>‹N°›</a:t>
            </a:fld>
            <a:endParaRPr lang="fr-FR" noProof="0"/>
          </a:p>
        </p:txBody>
      </p:sp>
    </p:spTree>
    <p:extLst>
      <p:ext uri="{BB962C8B-B14F-4D97-AF65-F5344CB8AC3E}">
        <p14:creationId xmlns:p14="http://schemas.microsoft.com/office/powerpoint/2010/main" val="732673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texte vertical 2"/>
          <p:cNvSpPr>
            <a:spLocks noGrp="1"/>
          </p:cNvSpPr>
          <p:nvPr>
            <p:ph type="body" orient="vert" idx="1" hasCustomPrompt="1"/>
          </p:nvPr>
        </p:nvSpPr>
        <p:spPr/>
        <p:txBody>
          <a:bodyPr vert="eaVert"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à la date 3"/>
          <p:cNvSpPr>
            <a:spLocks noGrp="1"/>
          </p:cNvSpPr>
          <p:nvPr>
            <p:ph type="dt" sz="half" idx="10"/>
          </p:nvPr>
        </p:nvSpPr>
        <p:spPr/>
        <p:txBody>
          <a:bodyPr rtlCol="0"/>
          <a:lstStyle/>
          <a:p>
            <a:pPr rtl="0"/>
            <a:fld id="{A48AD5BE-4846-4E65-9E43-3104B01DFF13}" type="datetime1">
              <a:rPr lang="fr-FR" noProof="0" smtClean="0"/>
              <a:t>09/08/2023</a:t>
            </a:fld>
            <a:endParaRPr lang="fr-FR" noProof="0"/>
          </a:p>
        </p:txBody>
      </p:sp>
      <p:sp>
        <p:nvSpPr>
          <p:cNvPr id="5" name="Espace réservé a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4FAB73BC-B049-4115-A692-8D63A059BFB8}" type="slidenum">
              <a:rPr lang="fr-FR" noProof="0" smtClean="0"/>
              <a:t>‹N°›</a:t>
            </a:fld>
            <a:endParaRPr lang="fr-FR" noProof="0"/>
          </a:p>
        </p:txBody>
      </p:sp>
    </p:spTree>
    <p:extLst>
      <p:ext uri="{BB962C8B-B14F-4D97-AF65-F5344CB8AC3E}">
        <p14:creationId xmlns:p14="http://schemas.microsoft.com/office/powerpoint/2010/main" val="2716891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533400"/>
            <a:ext cx="2552700" cy="5638800"/>
          </a:xfrm>
        </p:spPr>
        <p:txBody>
          <a:bodyPr vert="eaVert" rtlCol="0"/>
          <a:lstStyle/>
          <a:p>
            <a:pPr rtl="0"/>
            <a:r>
              <a:rPr lang="fr-FR" noProof="0"/>
              <a:t>Modifiez le style du titre</a:t>
            </a:r>
          </a:p>
        </p:txBody>
      </p:sp>
      <p:sp>
        <p:nvSpPr>
          <p:cNvPr id="3" name="Espace réservé du texte vertical 2"/>
          <p:cNvSpPr>
            <a:spLocks noGrp="1"/>
          </p:cNvSpPr>
          <p:nvPr>
            <p:ph type="body" orient="vert" idx="1" hasCustomPrompt="1"/>
          </p:nvPr>
        </p:nvSpPr>
        <p:spPr>
          <a:xfrm>
            <a:off x="1066800" y="533400"/>
            <a:ext cx="7505700" cy="5638800"/>
          </a:xfrm>
        </p:spPr>
        <p:txBody>
          <a:bodyPr vert="eaVert"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à la date 3"/>
          <p:cNvSpPr>
            <a:spLocks noGrp="1"/>
          </p:cNvSpPr>
          <p:nvPr>
            <p:ph type="dt" sz="half" idx="10"/>
          </p:nvPr>
        </p:nvSpPr>
        <p:spPr/>
        <p:txBody>
          <a:bodyPr rtlCol="0"/>
          <a:lstStyle/>
          <a:p>
            <a:pPr rtl="0"/>
            <a:fld id="{ED8A8EF7-2A71-4AA3-8ECB-8BB64F1C9580}" type="datetime1">
              <a:rPr lang="fr-FR" noProof="0" smtClean="0"/>
              <a:t>09/08/2023</a:t>
            </a:fld>
            <a:endParaRPr lang="fr-FR" noProof="0"/>
          </a:p>
        </p:txBody>
      </p:sp>
      <p:sp>
        <p:nvSpPr>
          <p:cNvPr id="5" name="Espace réservé a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4FAB73BC-B049-4115-A692-8D63A059BFB8}" type="slidenum">
              <a:rPr lang="fr-FR" noProof="0" smtClean="0"/>
              <a:t>‹N°›</a:t>
            </a:fld>
            <a:endParaRPr lang="fr-FR" noProof="0"/>
          </a:p>
        </p:txBody>
      </p:sp>
    </p:spTree>
    <p:extLst>
      <p:ext uri="{BB962C8B-B14F-4D97-AF65-F5344CB8AC3E}">
        <p14:creationId xmlns:p14="http://schemas.microsoft.com/office/powerpoint/2010/main" val="3476527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idx="1" hasCustomPrompt="1"/>
          </p:nvPr>
        </p:nvSpPr>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à la date 3"/>
          <p:cNvSpPr>
            <a:spLocks noGrp="1"/>
          </p:cNvSpPr>
          <p:nvPr>
            <p:ph type="dt" sz="half" idx="10"/>
          </p:nvPr>
        </p:nvSpPr>
        <p:spPr/>
        <p:txBody>
          <a:bodyPr rtlCol="0"/>
          <a:lstStyle/>
          <a:p>
            <a:pPr rtl="0"/>
            <a:fld id="{AD78B19D-B010-49CB-8E8B-9A0B22D4BF0A}" type="datetime1">
              <a:rPr lang="fr-FR" noProof="0" smtClean="0"/>
              <a:t>09/08/2023</a:t>
            </a:fld>
            <a:endParaRPr lang="fr-FR" noProof="0"/>
          </a:p>
        </p:txBody>
      </p:sp>
      <p:sp>
        <p:nvSpPr>
          <p:cNvPr id="5" name="Espace réservé a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4FAB73BC-B049-4115-A692-8D63A059BFB8}" type="slidenum">
              <a:rPr lang="fr-FR" noProof="0" smtClean="0"/>
              <a:t>‹N°›</a:t>
            </a:fld>
            <a:endParaRPr lang="fr-FR" noProof="0"/>
          </a:p>
        </p:txBody>
      </p:sp>
    </p:spTree>
    <p:extLst>
      <p:ext uri="{BB962C8B-B14F-4D97-AF65-F5344CB8AC3E}">
        <p14:creationId xmlns:p14="http://schemas.microsoft.com/office/powerpoint/2010/main" val="3905088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2167128" y="1225296"/>
            <a:ext cx="9281160" cy="3520440"/>
          </a:xfrm>
        </p:spPr>
        <p:txBody>
          <a:bodyPr rtlCol="0" anchor="ctr">
            <a:normAutofit/>
          </a:bodyPr>
          <a:lstStyle>
            <a:lvl1pPr>
              <a:lnSpc>
                <a:spcPct val="80000"/>
              </a:lnSpc>
              <a:defRPr sz="8000" b="0"/>
            </a:lvl1pPr>
          </a:lstStyle>
          <a:p>
            <a:pPr rtl="0"/>
            <a:r>
              <a:rPr lang="fr-FR" noProof="0"/>
              <a:t>Modifiez le style du titre</a:t>
            </a:r>
          </a:p>
        </p:txBody>
      </p:sp>
      <p:sp>
        <p:nvSpPr>
          <p:cNvPr id="3" name="Espace réservé au texte 2"/>
          <p:cNvSpPr>
            <a:spLocks noGrp="1"/>
          </p:cNvSpPr>
          <p:nvPr>
            <p:ph type="body" idx="1" hasCustomPrompt="1"/>
          </p:nvPr>
        </p:nvSpPr>
        <p:spPr>
          <a:xfrm>
            <a:off x="2165774" y="5020056"/>
            <a:ext cx="9052560" cy="1066800"/>
          </a:xfrm>
        </p:spPr>
        <p:txBody>
          <a:bodyPr rtlCol="0"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 du masque</a:t>
            </a:r>
          </a:p>
        </p:txBody>
      </p:sp>
      <p:sp>
        <p:nvSpPr>
          <p:cNvPr id="4" name="Espace réservé à la date 3"/>
          <p:cNvSpPr>
            <a:spLocks noGrp="1"/>
          </p:cNvSpPr>
          <p:nvPr>
            <p:ph type="dt" sz="half" idx="10"/>
          </p:nvPr>
        </p:nvSpPr>
        <p:spPr>
          <a:xfrm>
            <a:off x="8593667" y="6272784"/>
            <a:ext cx="2644309" cy="365125"/>
          </a:xfrm>
        </p:spPr>
        <p:txBody>
          <a:bodyPr rtlCol="0"/>
          <a:lstStyle/>
          <a:p>
            <a:pPr rtl="0"/>
            <a:fld id="{F6EC8566-2F30-4981-A653-CA8DE5CA399F}" type="datetime1">
              <a:rPr lang="fr-FR" noProof="0" smtClean="0"/>
              <a:t>09/08/2023</a:t>
            </a:fld>
            <a:endParaRPr lang="fr-FR" noProof="0"/>
          </a:p>
        </p:txBody>
      </p:sp>
      <p:sp>
        <p:nvSpPr>
          <p:cNvPr id="5" name="Espace réservé au pied de page 4"/>
          <p:cNvSpPr>
            <a:spLocks noGrp="1"/>
          </p:cNvSpPr>
          <p:nvPr>
            <p:ph type="ftr" sz="quarter" idx="11"/>
          </p:nvPr>
        </p:nvSpPr>
        <p:spPr>
          <a:xfrm>
            <a:off x="2182708" y="6272784"/>
            <a:ext cx="6327648" cy="365125"/>
          </a:xfrm>
        </p:spPr>
        <p:txBody>
          <a:bodyPr rtlCol="0"/>
          <a:lstStyle/>
          <a:p>
            <a:pPr rtl="0"/>
            <a:endParaRPr lang="fr-FR" noProof="0"/>
          </a:p>
        </p:txBody>
      </p:sp>
      <p:grpSp>
        <p:nvGrpSpPr>
          <p:cNvPr id="8" name="Groupe 7"/>
          <p:cNvGrpSpPr/>
          <p:nvPr/>
        </p:nvGrpSpPr>
        <p:grpSpPr>
          <a:xfrm>
            <a:off x="897399" y="2325848"/>
            <a:ext cx="1080904" cy="1080902"/>
            <a:chOff x="9685338" y="4460675"/>
            <a:chExt cx="1080904" cy="1080902"/>
          </a:xfrm>
        </p:grpSpPr>
        <p:sp>
          <p:nvSpPr>
            <p:cNvPr id="9" name="Ovale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e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Espace réservé au numéro de diapositive 5"/>
          <p:cNvSpPr>
            <a:spLocks noGrp="1"/>
          </p:cNvSpPr>
          <p:nvPr>
            <p:ph type="sldNum" sz="quarter" idx="12"/>
          </p:nvPr>
        </p:nvSpPr>
        <p:spPr>
          <a:xfrm>
            <a:off x="843702" y="2506133"/>
            <a:ext cx="1188298" cy="720332"/>
          </a:xfrm>
        </p:spPr>
        <p:txBody>
          <a:bodyPr rtlCol="0"/>
          <a:lstStyle>
            <a:lvl1pPr>
              <a:defRPr sz="2800"/>
            </a:lvl1pPr>
          </a:lstStyle>
          <a:p>
            <a:pPr rtl="0"/>
            <a:fld id="{4FAB73BC-B049-4115-A692-8D63A059BFB8}" type="slidenum">
              <a:rPr lang="fr-FR" noProof="0" smtClean="0"/>
              <a:pPr rtl="0"/>
              <a:t>‹N°›</a:t>
            </a:fld>
            <a:endParaRPr lang="fr-FR" noProof="0"/>
          </a:p>
        </p:txBody>
      </p:sp>
    </p:spTree>
    <p:extLst>
      <p:ext uri="{BB962C8B-B14F-4D97-AF65-F5344CB8AC3E}">
        <p14:creationId xmlns:p14="http://schemas.microsoft.com/office/powerpoint/2010/main" val="228566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sz="half" idx="1" hasCustomPrompt="1"/>
          </p:nvPr>
        </p:nvSpPr>
        <p:spPr>
          <a:xfrm>
            <a:off x="1069848" y="2194560"/>
            <a:ext cx="4754880" cy="3977640"/>
          </a:xfrm>
        </p:spPr>
        <p:txBody>
          <a:bodyPr rtlCol="0"/>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6364224" y="2194560"/>
            <a:ext cx="4754880" cy="3977640"/>
          </a:xfrm>
        </p:spPr>
        <p:txBody>
          <a:bodyPr rtlCol="0"/>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à la date 4"/>
          <p:cNvSpPr>
            <a:spLocks noGrp="1"/>
          </p:cNvSpPr>
          <p:nvPr>
            <p:ph type="dt" sz="half" idx="10"/>
          </p:nvPr>
        </p:nvSpPr>
        <p:spPr/>
        <p:txBody>
          <a:bodyPr rtlCol="0"/>
          <a:lstStyle/>
          <a:p>
            <a:pPr rtl="0"/>
            <a:fld id="{01046C02-4351-45D4-878E-F8128DA6182B}" type="datetime1">
              <a:rPr lang="fr-FR" noProof="0" smtClean="0"/>
              <a:t>09/08/2023</a:t>
            </a:fld>
            <a:endParaRPr lang="fr-FR" noProof="0"/>
          </a:p>
        </p:txBody>
      </p:sp>
      <p:sp>
        <p:nvSpPr>
          <p:cNvPr id="6" name="Espace réservé a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4FAB73BC-B049-4115-A692-8D63A059BFB8}" type="slidenum">
              <a:rPr lang="fr-FR" noProof="0" smtClean="0"/>
              <a:t>‹N°›</a:t>
            </a:fld>
            <a:endParaRPr lang="fr-FR" noProof="0"/>
          </a:p>
        </p:txBody>
      </p:sp>
    </p:spTree>
    <p:extLst>
      <p:ext uri="{BB962C8B-B14F-4D97-AF65-F5344CB8AC3E}">
        <p14:creationId xmlns:p14="http://schemas.microsoft.com/office/powerpoint/2010/main" val="4288177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re 9"/>
          <p:cNvSpPr>
            <a:spLocks noGrp="1"/>
          </p:cNvSpPr>
          <p:nvPr>
            <p:ph type="title"/>
          </p:nvPr>
        </p:nvSpPr>
        <p:spPr/>
        <p:txBody>
          <a:bodyPr rtlCol="0"/>
          <a:lstStyle/>
          <a:p>
            <a:pPr rtl="0"/>
            <a:r>
              <a:rPr lang="fr-FR" noProof="0"/>
              <a:t>Modifiez le style du titre</a:t>
            </a:r>
          </a:p>
        </p:txBody>
      </p:sp>
      <p:sp>
        <p:nvSpPr>
          <p:cNvPr id="3" name="Espace réservé du texte 2"/>
          <p:cNvSpPr>
            <a:spLocks noGrp="1"/>
          </p:cNvSpPr>
          <p:nvPr>
            <p:ph type="body" idx="1" hasCustomPrompt="1"/>
          </p:nvPr>
        </p:nvSpPr>
        <p:spPr>
          <a:xfrm>
            <a:off x="1066800" y="2048256"/>
            <a:ext cx="4754880" cy="640080"/>
          </a:xfrm>
        </p:spPr>
        <p:txBody>
          <a:bodyPr rtlCol="0"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3"/>
          <p:cNvSpPr>
            <a:spLocks noGrp="1"/>
          </p:cNvSpPr>
          <p:nvPr>
            <p:ph sz="half" idx="2" hasCustomPrompt="1"/>
          </p:nvPr>
        </p:nvSpPr>
        <p:spPr>
          <a:xfrm>
            <a:off x="1069848" y="2743200"/>
            <a:ext cx="4754880" cy="3291840"/>
          </a:xfrm>
        </p:spPr>
        <p:txBody>
          <a:bodyPr rtlCol="0"/>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6364224" y="2048256"/>
            <a:ext cx="4754880" cy="640080"/>
          </a:xfrm>
        </p:spPr>
        <p:txBody>
          <a:bodyPr rtlCol="0"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6" name="Espace réservé du contenu 5"/>
          <p:cNvSpPr>
            <a:spLocks noGrp="1"/>
          </p:cNvSpPr>
          <p:nvPr>
            <p:ph sz="quarter" idx="4" hasCustomPrompt="1"/>
          </p:nvPr>
        </p:nvSpPr>
        <p:spPr>
          <a:xfrm>
            <a:off x="6364224" y="2743200"/>
            <a:ext cx="4754880" cy="3291840"/>
          </a:xfrm>
        </p:spPr>
        <p:txBody>
          <a:bodyPr rtlCol="0"/>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à la date 6"/>
          <p:cNvSpPr>
            <a:spLocks noGrp="1"/>
          </p:cNvSpPr>
          <p:nvPr>
            <p:ph type="dt" sz="half" idx="10"/>
          </p:nvPr>
        </p:nvSpPr>
        <p:spPr/>
        <p:txBody>
          <a:bodyPr rtlCol="0"/>
          <a:lstStyle/>
          <a:p>
            <a:pPr rtl="0"/>
            <a:fld id="{C1EB43B8-F7BD-499E-BA8C-5DB2035AA36E}" type="datetime1">
              <a:rPr lang="fr-FR" noProof="0" smtClean="0"/>
              <a:t>09/08/2023</a:t>
            </a:fld>
            <a:endParaRPr lang="fr-FR" noProof="0"/>
          </a:p>
        </p:txBody>
      </p:sp>
      <p:sp>
        <p:nvSpPr>
          <p:cNvPr id="8" name="Espace réservé au pied de page 7"/>
          <p:cNvSpPr>
            <a:spLocks noGrp="1"/>
          </p:cNvSpPr>
          <p:nvPr>
            <p:ph type="ftr" sz="quarter" idx="11"/>
          </p:nvPr>
        </p:nvSpPr>
        <p:spPr/>
        <p:txBody>
          <a:bodyPr rtlCol="0"/>
          <a:lstStyle/>
          <a:p>
            <a:pPr rtl="0"/>
            <a:endParaRPr lang="fr-FR" noProof="0"/>
          </a:p>
        </p:txBody>
      </p:sp>
      <p:sp>
        <p:nvSpPr>
          <p:cNvPr id="9" name="Espace réservé du numéro de diapositive 8"/>
          <p:cNvSpPr>
            <a:spLocks noGrp="1"/>
          </p:cNvSpPr>
          <p:nvPr>
            <p:ph type="sldNum" sz="quarter" idx="12"/>
          </p:nvPr>
        </p:nvSpPr>
        <p:spPr/>
        <p:txBody>
          <a:bodyPr rtlCol="0"/>
          <a:lstStyle/>
          <a:p>
            <a:pPr rtl="0"/>
            <a:fld id="{4FAB73BC-B049-4115-A692-8D63A059BFB8}" type="slidenum">
              <a:rPr lang="fr-FR" noProof="0" smtClean="0"/>
              <a:t>‹N°›</a:t>
            </a:fld>
            <a:endParaRPr lang="fr-FR" noProof="0"/>
          </a:p>
        </p:txBody>
      </p:sp>
    </p:spTree>
    <p:extLst>
      <p:ext uri="{BB962C8B-B14F-4D97-AF65-F5344CB8AC3E}">
        <p14:creationId xmlns:p14="http://schemas.microsoft.com/office/powerpoint/2010/main" val="3462686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6" name="Titre 5"/>
          <p:cNvSpPr>
            <a:spLocks noGrp="1"/>
          </p:cNvSpPr>
          <p:nvPr>
            <p:ph type="title"/>
          </p:nvPr>
        </p:nvSpPr>
        <p:spPr/>
        <p:txBody>
          <a:bodyPr rtlCol="0"/>
          <a:lstStyle/>
          <a:p>
            <a:pPr rtl="0"/>
            <a:r>
              <a:rPr lang="fr-FR" noProof="0"/>
              <a:t>Modifiez le style du titre</a:t>
            </a:r>
          </a:p>
        </p:txBody>
      </p:sp>
      <p:sp>
        <p:nvSpPr>
          <p:cNvPr id="3" name="Espace réservé à la date 2"/>
          <p:cNvSpPr>
            <a:spLocks noGrp="1"/>
          </p:cNvSpPr>
          <p:nvPr>
            <p:ph type="dt" sz="half" idx="10"/>
          </p:nvPr>
        </p:nvSpPr>
        <p:spPr/>
        <p:txBody>
          <a:bodyPr rtlCol="0"/>
          <a:lstStyle/>
          <a:p>
            <a:pPr rtl="0"/>
            <a:fld id="{E4E539BE-F72B-4132-981F-162B41DD2C20}" type="datetime1">
              <a:rPr lang="fr-FR" noProof="0" smtClean="0"/>
              <a:t>09/08/2023</a:t>
            </a:fld>
            <a:endParaRPr lang="fr-FR" noProof="0"/>
          </a:p>
        </p:txBody>
      </p:sp>
      <p:sp>
        <p:nvSpPr>
          <p:cNvPr id="4" name="Espace réservé a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4FAB73BC-B049-4115-A692-8D63A059BFB8}" type="slidenum">
              <a:rPr lang="fr-FR" noProof="0" smtClean="0"/>
              <a:t>‹N°›</a:t>
            </a:fld>
            <a:endParaRPr lang="fr-FR" noProof="0"/>
          </a:p>
        </p:txBody>
      </p:sp>
    </p:spTree>
    <p:extLst>
      <p:ext uri="{BB962C8B-B14F-4D97-AF65-F5344CB8AC3E}">
        <p14:creationId xmlns:p14="http://schemas.microsoft.com/office/powerpoint/2010/main" val="2481467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à la date 1"/>
          <p:cNvSpPr>
            <a:spLocks noGrp="1"/>
          </p:cNvSpPr>
          <p:nvPr>
            <p:ph type="dt" sz="half" idx="10"/>
          </p:nvPr>
        </p:nvSpPr>
        <p:spPr/>
        <p:txBody>
          <a:bodyPr rtlCol="0"/>
          <a:lstStyle/>
          <a:p>
            <a:pPr rtl="0"/>
            <a:fld id="{0AB1491A-67B9-4AD7-AD1B-054B207CEF91}" type="datetime1">
              <a:rPr lang="fr-FR" noProof="0" smtClean="0"/>
              <a:t>09/08/2023</a:t>
            </a:fld>
            <a:endParaRPr lang="fr-FR" noProof="0"/>
          </a:p>
        </p:txBody>
      </p:sp>
      <p:sp>
        <p:nvSpPr>
          <p:cNvPr id="3" name="Espace réservé au pied de page 2"/>
          <p:cNvSpPr>
            <a:spLocks noGrp="1"/>
          </p:cNvSpPr>
          <p:nvPr>
            <p:ph type="ftr" sz="quarter" idx="11"/>
          </p:nvPr>
        </p:nvSpPr>
        <p:spPr/>
        <p:txBody>
          <a:bodyPr rtlCol="0"/>
          <a:lstStyle/>
          <a:p>
            <a:pPr rtl="0"/>
            <a:endParaRPr lang="fr-FR" noProof="0"/>
          </a:p>
        </p:txBody>
      </p:sp>
      <p:sp>
        <p:nvSpPr>
          <p:cNvPr id="4" name="Espace réservé du numéro de diapositive 3"/>
          <p:cNvSpPr>
            <a:spLocks noGrp="1"/>
          </p:cNvSpPr>
          <p:nvPr>
            <p:ph type="sldNum" sz="quarter" idx="12"/>
          </p:nvPr>
        </p:nvSpPr>
        <p:spPr/>
        <p:txBody>
          <a:bodyPr rtlCol="0"/>
          <a:lstStyle/>
          <a:p>
            <a:pPr rtl="0"/>
            <a:fld id="{4FAB73BC-B049-4115-A692-8D63A059BFB8}" type="slidenum">
              <a:rPr lang="fr-FR" noProof="0" smtClean="0"/>
              <a:t>‹N°›</a:t>
            </a:fld>
            <a:endParaRPr lang="fr-FR" noProof="0"/>
          </a:p>
        </p:txBody>
      </p:sp>
    </p:spTree>
    <p:extLst>
      <p:ext uri="{BB962C8B-B14F-4D97-AF65-F5344CB8AC3E}">
        <p14:creationId xmlns:p14="http://schemas.microsoft.com/office/powerpoint/2010/main" val="42776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8549640" y="685800"/>
            <a:ext cx="3200400" cy="1737360"/>
          </a:xfrm>
        </p:spPr>
        <p:txBody>
          <a:bodyPr rtlCol="0" anchor="b">
            <a:normAutofit/>
          </a:bodyPr>
          <a:lstStyle>
            <a:lvl1pPr>
              <a:defRPr sz="3200" b="1"/>
            </a:lvl1pPr>
          </a:lstStyle>
          <a:p>
            <a:pPr rtl="0"/>
            <a:r>
              <a:rPr lang="fr-FR" noProof="0"/>
              <a:t>Modifiez le style du titre</a:t>
            </a:r>
          </a:p>
        </p:txBody>
      </p:sp>
      <p:sp>
        <p:nvSpPr>
          <p:cNvPr id="3" name="Espace réservé au contenu 2"/>
          <p:cNvSpPr>
            <a:spLocks noGrp="1"/>
          </p:cNvSpPr>
          <p:nvPr>
            <p:ph idx="1" hasCustomPrompt="1"/>
          </p:nvPr>
        </p:nvSpPr>
        <p:spPr>
          <a:xfrm>
            <a:off x="838200" y="685800"/>
            <a:ext cx="6711696" cy="5020056"/>
          </a:xfrm>
        </p:spPr>
        <p:txBody>
          <a:bodyPr rtlCol="0"/>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8549640" y="2423160"/>
            <a:ext cx="3200400" cy="3291840"/>
          </a:xfrm>
        </p:spPr>
        <p:txBody>
          <a:bodyPr rtlCol="0">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à la date 4"/>
          <p:cNvSpPr>
            <a:spLocks noGrp="1"/>
          </p:cNvSpPr>
          <p:nvPr>
            <p:ph type="dt" sz="half" idx="10"/>
          </p:nvPr>
        </p:nvSpPr>
        <p:spPr/>
        <p:txBody>
          <a:bodyPr rtlCol="0"/>
          <a:lstStyle/>
          <a:p>
            <a:pPr rtl="0"/>
            <a:fld id="{F6AA93E7-EC1E-43FA-812E-1F41EC4B5B61}" type="datetime1">
              <a:rPr lang="fr-FR" noProof="0" smtClean="0"/>
              <a:t>09/08/2023</a:t>
            </a:fld>
            <a:endParaRPr lang="fr-FR" noProof="0"/>
          </a:p>
        </p:txBody>
      </p:sp>
      <p:sp>
        <p:nvSpPr>
          <p:cNvPr id="6" name="Espace réservé au pied de page 5"/>
          <p:cNvSpPr>
            <a:spLocks noGrp="1"/>
          </p:cNvSpPr>
          <p:nvPr>
            <p:ph type="ftr" sz="quarter" idx="11"/>
          </p:nvPr>
        </p:nvSpPr>
        <p:spPr/>
        <p:txBody>
          <a:bodyPr rtlCol="0"/>
          <a:lstStyle/>
          <a:p>
            <a:pPr rtl="0"/>
            <a:endParaRPr lang="fr-FR" noProof="0"/>
          </a:p>
        </p:txBody>
      </p:sp>
      <p:grpSp>
        <p:nvGrpSpPr>
          <p:cNvPr id="9" name="Groupe 8"/>
          <p:cNvGrpSpPr>
            <a:grpSpLocks noChangeAspect="1"/>
          </p:cNvGrpSpPr>
          <p:nvPr/>
        </p:nvGrpSpPr>
        <p:grpSpPr>
          <a:xfrm>
            <a:off x="11401725" y="6229681"/>
            <a:ext cx="457200" cy="457200"/>
            <a:chOff x="11361456" y="6195813"/>
            <a:chExt cx="548640" cy="548640"/>
          </a:xfrm>
        </p:grpSpPr>
        <p:sp>
          <p:nvSpPr>
            <p:cNvPr id="10" name="Ovale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e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Espace réservé du numéro de diapositive 6"/>
          <p:cNvSpPr>
            <a:spLocks noGrp="1"/>
          </p:cNvSpPr>
          <p:nvPr>
            <p:ph type="sldNum" sz="quarter" idx="12"/>
          </p:nvPr>
        </p:nvSpPr>
        <p:spPr/>
        <p:txBody>
          <a:bodyPr rtlCol="0"/>
          <a:lstStyle/>
          <a:p>
            <a:pPr rtl="0"/>
            <a:fld id="{4FAB73BC-B049-4115-A692-8D63A059BFB8}" type="slidenum">
              <a:rPr lang="fr-FR" noProof="0" smtClean="0"/>
              <a:t>‹N°›</a:t>
            </a:fld>
            <a:endParaRPr lang="fr-FR" noProof="0"/>
          </a:p>
        </p:txBody>
      </p:sp>
    </p:spTree>
    <p:extLst>
      <p:ext uri="{BB962C8B-B14F-4D97-AF65-F5344CB8AC3E}">
        <p14:creationId xmlns:p14="http://schemas.microsoft.com/office/powerpoint/2010/main" val="1211674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8549640" y="685800"/>
            <a:ext cx="3200400" cy="1737360"/>
          </a:xfrm>
        </p:spPr>
        <p:txBody>
          <a:bodyPr rtlCol="0" anchor="b">
            <a:normAutofit/>
          </a:bodyPr>
          <a:lstStyle>
            <a:lvl1pPr>
              <a:defRPr sz="3200" b="1"/>
            </a:lvl1pPr>
          </a:lstStyle>
          <a:p>
            <a:pPr rtl="0"/>
            <a:r>
              <a:rPr lang="fr-FR" noProof="0"/>
              <a:t>Modifiez le style du titre</a:t>
            </a:r>
          </a:p>
        </p:txBody>
      </p:sp>
      <p:sp>
        <p:nvSpPr>
          <p:cNvPr id="3" name="Espace réservé pour une image 2"/>
          <p:cNvSpPr>
            <a:spLocks noGrp="1" noChangeAspect="1"/>
          </p:cNvSpPr>
          <p:nvPr>
            <p:ph type="pic" idx="1" hasCustomPrompt="1"/>
          </p:nvPr>
        </p:nvSpPr>
        <p:spPr>
          <a:xfrm>
            <a:off x="0" y="0"/>
            <a:ext cx="8303740" cy="6858000"/>
          </a:xfrm>
          <a:solidFill>
            <a:schemeClr val="tx2">
              <a:lumMod val="20000"/>
              <a:lumOff val="80000"/>
            </a:schemeClr>
          </a:solidFill>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8549640" y="2423160"/>
            <a:ext cx="3200400" cy="3291840"/>
          </a:xfrm>
        </p:spPr>
        <p:txBody>
          <a:bodyPr rtlCol="0">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à la date 4"/>
          <p:cNvSpPr>
            <a:spLocks noGrp="1"/>
          </p:cNvSpPr>
          <p:nvPr>
            <p:ph type="dt" sz="half" idx="10"/>
          </p:nvPr>
        </p:nvSpPr>
        <p:spPr/>
        <p:txBody>
          <a:bodyPr rtlCol="0"/>
          <a:lstStyle/>
          <a:p>
            <a:pPr rtl="0"/>
            <a:fld id="{058F7BBA-1C54-40D3-AA7B-48B3B61F0C04}" type="datetime1">
              <a:rPr lang="fr-FR" noProof="0" smtClean="0"/>
              <a:t>09/08/2023</a:t>
            </a:fld>
            <a:endParaRPr lang="fr-FR" noProof="0"/>
          </a:p>
        </p:txBody>
      </p:sp>
      <p:grpSp>
        <p:nvGrpSpPr>
          <p:cNvPr id="8" name="Groupe 7"/>
          <p:cNvGrpSpPr>
            <a:grpSpLocks noChangeAspect="1"/>
          </p:cNvGrpSpPr>
          <p:nvPr/>
        </p:nvGrpSpPr>
        <p:grpSpPr>
          <a:xfrm>
            <a:off x="11401725" y="6229681"/>
            <a:ext cx="457200" cy="457200"/>
            <a:chOff x="11361456" y="6195813"/>
            <a:chExt cx="548640" cy="548640"/>
          </a:xfrm>
        </p:grpSpPr>
        <p:sp>
          <p:nvSpPr>
            <p:cNvPr id="9" name="Ovale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e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Espace réservé au numéro de diapositive 6"/>
          <p:cNvSpPr>
            <a:spLocks noGrp="1"/>
          </p:cNvSpPr>
          <p:nvPr>
            <p:ph type="sldNum" sz="quarter" idx="12"/>
          </p:nvPr>
        </p:nvSpPr>
        <p:spPr/>
        <p:txBody>
          <a:bodyPr rtlCol="0"/>
          <a:lstStyle/>
          <a:p>
            <a:pPr rtl="0"/>
            <a:fld id="{4FAB73BC-B049-4115-A692-8D63A059BFB8}" type="slidenum">
              <a:rPr lang="fr-FR" noProof="0" smtClean="0"/>
              <a:t>‹N°›</a:t>
            </a:fld>
            <a:endParaRPr lang="fr-FR" noProof="0"/>
          </a:p>
        </p:txBody>
      </p:sp>
    </p:spTree>
    <p:extLst>
      <p:ext uri="{BB962C8B-B14F-4D97-AF65-F5344CB8AC3E}">
        <p14:creationId xmlns:p14="http://schemas.microsoft.com/office/powerpoint/2010/main" val="1913728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au titre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pPr rtl="0"/>
            <a:r>
              <a:rPr lang="fr-FR" noProof="0"/>
              <a:t>Modifiez le style du titre</a:t>
            </a:r>
          </a:p>
        </p:txBody>
      </p:sp>
      <p:sp>
        <p:nvSpPr>
          <p:cNvPr id="3" name="Espace réservé du texte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à la date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pPr rtl="0"/>
            <a:fld id="{073D7D4F-CE7A-4783-BA27-C049E135ED1F}" type="datetime1">
              <a:rPr lang="fr-FR" noProof="0" smtClean="0"/>
              <a:t>09/08/2023</a:t>
            </a:fld>
            <a:endParaRPr lang="fr-FR" noProof="0"/>
          </a:p>
        </p:txBody>
      </p:sp>
      <p:sp>
        <p:nvSpPr>
          <p:cNvPr id="5" name="Espace réservé au pied de page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pPr rtl="0"/>
            <a:endParaRPr lang="fr-FR" noProof="0"/>
          </a:p>
        </p:txBody>
      </p:sp>
      <p:grpSp>
        <p:nvGrpSpPr>
          <p:cNvPr id="7" name="Groupe 6"/>
          <p:cNvGrpSpPr>
            <a:grpSpLocks noChangeAspect="1"/>
          </p:cNvGrpSpPr>
          <p:nvPr/>
        </p:nvGrpSpPr>
        <p:grpSpPr>
          <a:xfrm>
            <a:off x="11401725" y="6229681"/>
            <a:ext cx="457200" cy="457200"/>
            <a:chOff x="11361456" y="6195813"/>
            <a:chExt cx="548640" cy="548640"/>
          </a:xfrm>
        </p:grpSpPr>
        <p:sp>
          <p:nvSpPr>
            <p:cNvPr id="8" name="Ovale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e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Espace réservé au numéro de diapositive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pPr rtl="0"/>
            <a:fld id="{4FAB73BC-B049-4115-A692-8D63A059BFB8}" type="slidenum">
              <a:rPr lang="fr-FR" noProof="0" smtClean="0"/>
              <a:pPr rtl="0"/>
              <a:t>‹N°›</a:t>
            </a:fld>
            <a:endParaRPr lang="fr-FR" noProof="0"/>
          </a:p>
        </p:txBody>
      </p:sp>
    </p:spTree>
    <p:extLst>
      <p:ext uri="{BB962C8B-B14F-4D97-AF65-F5344CB8AC3E}">
        <p14:creationId xmlns:p14="http://schemas.microsoft.com/office/powerpoint/2010/main" val="3075904696"/>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microsoft.com/office/2007/relationships/hdphoto" Target="../media/hdphoto2.wdp"/><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C28659E-412C-4600-B45E-BAE370BC2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pic>
        <p:nvPicPr>
          <p:cNvPr id="13" name="Image 12" descr="Avocats et poivrons sur une planche à découper">
            <a:extLst>
              <a:ext uri="{FF2B5EF4-FFF2-40B4-BE49-F238E27FC236}">
                <a16:creationId xmlns:a16="http://schemas.microsoft.com/office/drawing/2014/main" id="{573EC269-9A59-49F8-B377-784E209B3A04}"/>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504" y="-2"/>
            <a:ext cx="12191980" cy="6857989"/>
          </a:xfrm>
          <a:prstGeom prst="rect">
            <a:avLst/>
          </a:prstGeom>
        </p:spPr>
      </p:pic>
      <p:sp>
        <p:nvSpPr>
          <p:cNvPr id="20" name="Rectangle 19">
            <a:extLst>
              <a:ext uri="{FF2B5EF4-FFF2-40B4-BE49-F238E27FC236}">
                <a16:creationId xmlns:a16="http://schemas.microsoft.com/office/drawing/2014/main" id="{AE95896B-6905-4618-A7DF-DED8A61FB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22" name="Rectangle 21">
            <a:extLst>
              <a:ext uri="{FF2B5EF4-FFF2-40B4-BE49-F238E27FC236}">
                <a16:creationId xmlns:a16="http://schemas.microsoft.com/office/drawing/2014/main" id="{7748BD8C-4984-4138-94CA-2DC5F39DC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blipFill dpi="0" rotWithShape="1">
            <a:blip r:embed="rId4">
              <a:alphaModFix amt="30000"/>
              <a:duotone>
                <a:prstClr val="black"/>
                <a:schemeClr val="accent1">
                  <a:tint val="45000"/>
                  <a:satMod val="400000"/>
                </a:schemeClr>
              </a:duotone>
              <a:extLst>
                <a:ext uri="{BEBA8EAE-BF5A-486C-A8C5-ECC9F3942E4B}">
                  <a14:imgProps xmlns:a14="http://schemas.microsoft.com/office/drawing/2010/main">
                    <a14:imgLayer r:embed="rId5">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2" name="Titre 1">
            <a:extLst>
              <a:ext uri="{FF2B5EF4-FFF2-40B4-BE49-F238E27FC236}">
                <a16:creationId xmlns:a16="http://schemas.microsoft.com/office/drawing/2014/main" id="{A5C93519-6B29-1346-9FCB-0835B80531A4}"/>
              </a:ext>
            </a:extLst>
          </p:cNvPr>
          <p:cNvSpPr>
            <a:spLocks noGrp="1"/>
          </p:cNvSpPr>
          <p:nvPr>
            <p:ph type="ctrTitle"/>
          </p:nvPr>
        </p:nvSpPr>
        <p:spPr>
          <a:xfrm>
            <a:off x="250049" y="469729"/>
            <a:ext cx="9966960" cy="1999151"/>
          </a:xfrm>
        </p:spPr>
        <p:txBody>
          <a:bodyPr rtlCol="0" anchor="b">
            <a:noAutofit/>
          </a:bodyPr>
          <a:lstStyle/>
          <a:p>
            <a:pPr rtl="0"/>
            <a:r>
              <a:rPr lang="fr-FR" dirty="0">
                <a:solidFill>
                  <a:srgbClr val="FFFFFF"/>
                </a:solidFill>
                <a:latin typeface="Arial" panose="020B0604020202020204" pitchFamily="34" charset="0"/>
                <a:cs typeface="Arial" panose="020B0604020202020204" pitchFamily="34" charset="0"/>
              </a:rPr>
              <a:t>PLANIFICATION</a:t>
            </a:r>
          </a:p>
        </p:txBody>
      </p:sp>
      <p:sp>
        <p:nvSpPr>
          <p:cNvPr id="8" name="Sous-titre 7">
            <a:extLst>
              <a:ext uri="{FF2B5EF4-FFF2-40B4-BE49-F238E27FC236}">
                <a16:creationId xmlns:a16="http://schemas.microsoft.com/office/drawing/2014/main" id="{57FFE273-805C-47CC-98BD-C63CD14BF635}"/>
              </a:ext>
            </a:extLst>
          </p:cNvPr>
          <p:cNvSpPr>
            <a:spLocks noGrp="1"/>
          </p:cNvSpPr>
          <p:nvPr>
            <p:ph type="subTitle" idx="1"/>
          </p:nvPr>
        </p:nvSpPr>
        <p:spPr>
          <a:xfrm>
            <a:off x="6357464" y="5618572"/>
            <a:ext cx="7891272" cy="1069848"/>
          </a:xfrm>
        </p:spPr>
        <p:txBody>
          <a:bodyPr rtlCol="0">
            <a:normAutofit/>
          </a:bodyPr>
          <a:lstStyle/>
          <a:p>
            <a:pPr rtl="0"/>
            <a:r>
              <a:rPr lang="fr-FR" dirty="0">
                <a:solidFill>
                  <a:srgbClr val="FFFFFF"/>
                </a:solidFill>
              </a:rPr>
              <a:t>Août 2023</a:t>
            </a:r>
          </a:p>
          <a:p>
            <a:pPr rtl="0"/>
            <a:r>
              <a:rPr lang="fr-FR" dirty="0">
                <a:solidFill>
                  <a:srgbClr val="FFFFFF"/>
                </a:solidFill>
              </a:rPr>
              <a:t>Erica Raza</a:t>
            </a:r>
          </a:p>
        </p:txBody>
      </p:sp>
      <p:pic>
        <p:nvPicPr>
          <p:cNvPr id="3" name="Image 2">
            <a:extLst>
              <a:ext uri="{FF2B5EF4-FFF2-40B4-BE49-F238E27FC236}">
                <a16:creationId xmlns:a16="http://schemas.microsoft.com/office/drawing/2014/main" id="{09EF7A1C-B2D4-F86E-4031-2F092B42B66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43765" y="2346989"/>
            <a:ext cx="1601502" cy="1642801"/>
          </a:xfrm>
          <a:prstGeom prst="rect">
            <a:avLst/>
          </a:prstGeom>
        </p:spPr>
      </p:pic>
    </p:spTree>
    <p:extLst>
      <p:ext uri="{BB962C8B-B14F-4D97-AF65-F5344CB8AC3E}">
        <p14:creationId xmlns:p14="http://schemas.microsoft.com/office/powerpoint/2010/main" val="531247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506F6A-27FA-F623-5BB8-EE88272A64FC}"/>
              </a:ext>
            </a:extLst>
          </p:cNvPr>
          <p:cNvSpPr>
            <a:spLocks noGrp="1"/>
          </p:cNvSpPr>
          <p:nvPr>
            <p:ph type="title"/>
          </p:nvPr>
        </p:nvSpPr>
        <p:spPr/>
        <p:txBody>
          <a:bodyPr/>
          <a:lstStyle/>
          <a:p>
            <a:pPr algn="ctr"/>
            <a:r>
              <a:rPr lang="fr-FR" dirty="0">
                <a:latin typeface="Arial" panose="020B0604020202020204" pitchFamily="34" charset="0"/>
                <a:cs typeface="Arial" panose="020B0604020202020204" pitchFamily="34" charset="0"/>
              </a:rPr>
              <a:t>Outil de gestion</a:t>
            </a:r>
          </a:p>
        </p:txBody>
      </p:sp>
      <p:pic>
        <p:nvPicPr>
          <p:cNvPr id="6" name="Espace réservé du contenu 5" descr="Une image contenant Police, logo, Graphique, symbole&#10;&#10;Description générée automatiquement">
            <a:extLst>
              <a:ext uri="{FF2B5EF4-FFF2-40B4-BE49-F238E27FC236}">
                <a16:creationId xmlns:a16="http://schemas.microsoft.com/office/drawing/2014/main" id="{96495076-2DE5-EEFC-23C5-219017FAE945}"/>
              </a:ext>
            </a:extLst>
          </p:cNvPr>
          <p:cNvPicPr>
            <a:picLocks noGrp="1" noChangeAspect="1"/>
          </p:cNvPicPr>
          <p:nvPr>
            <p:ph idx="1"/>
          </p:nvPr>
        </p:nvPicPr>
        <p:blipFill>
          <a:blip r:embed="rId2"/>
          <a:stretch>
            <a:fillRect/>
          </a:stretch>
        </p:blipFill>
        <p:spPr>
          <a:xfrm>
            <a:off x="3637722" y="2393232"/>
            <a:ext cx="4576003" cy="2562562"/>
          </a:xfrm>
        </p:spPr>
      </p:pic>
      <p:sp>
        <p:nvSpPr>
          <p:cNvPr id="4" name="Espace réservé du numéro de diapositive 3">
            <a:extLst>
              <a:ext uri="{FF2B5EF4-FFF2-40B4-BE49-F238E27FC236}">
                <a16:creationId xmlns:a16="http://schemas.microsoft.com/office/drawing/2014/main" id="{C85213F2-E46D-B68B-CF21-3C40DD51F515}"/>
              </a:ext>
            </a:extLst>
          </p:cNvPr>
          <p:cNvSpPr>
            <a:spLocks noGrp="1"/>
          </p:cNvSpPr>
          <p:nvPr>
            <p:ph type="sldNum" sz="quarter" idx="12"/>
          </p:nvPr>
        </p:nvSpPr>
        <p:spPr/>
        <p:txBody>
          <a:bodyPr/>
          <a:lstStyle/>
          <a:p>
            <a:pPr rtl="0"/>
            <a:fld id="{4FAB73BC-B049-4115-A692-8D63A059BFB8}" type="slidenum">
              <a:rPr lang="fr-FR" noProof="0" smtClean="0"/>
              <a:t>2</a:t>
            </a:fld>
            <a:endParaRPr lang="fr-FR" noProof="0"/>
          </a:p>
        </p:txBody>
      </p:sp>
      <p:sp>
        <p:nvSpPr>
          <p:cNvPr id="7" name="Triangle isocèle 6">
            <a:extLst>
              <a:ext uri="{FF2B5EF4-FFF2-40B4-BE49-F238E27FC236}">
                <a16:creationId xmlns:a16="http://schemas.microsoft.com/office/drawing/2014/main" id="{5FBA807F-33A9-A9F7-84F0-4FCEEA35242D}"/>
              </a:ext>
            </a:extLst>
          </p:cNvPr>
          <p:cNvSpPr/>
          <p:nvPr/>
        </p:nvSpPr>
        <p:spPr>
          <a:xfrm rot="4452911">
            <a:off x="-389421" y="-917963"/>
            <a:ext cx="2235200" cy="2252020"/>
          </a:xfrm>
          <a:prstGeom prst="triangl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304180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E1FDA3-AC98-69A6-FB4D-C2B1BB6AFF8D}"/>
              </a:ext>
            </a:extLst>
          </p:cNvPr>
          <p:cNvSpPr>
            <a:spLocks noGrp="1"/>
          </p:cNvSpPr>
          <p:nvPr>
            <p:ph type="title"/>
          </p:nvPr>
        </p:nvSpPr>
        <p:spPr/>
        <p:txBody>
          <a:bodyPr/>
          <a:lstStyle/>
          <a:p>
            <a:pPr algn="ctr"/>
            <a:r>
              <a:rPr lang="fr-FR" dirty="0">
                <a:latin typeface="Arial" panose="020B0604020202020204" pitchFamily="34" charset="0"/>
                <a:cs typeface="Arial" panose="020B0604020202020204" pitchFamily="34" charset="0"/>
              </a:rPr>
              <a:t>Pourquoi </a:t>
            </a:r>
            <a:r>
              <a:rPr lang="fr-FR" dirty="0" err="1">
                <a:latin typeface="Arial" panose="020B0604020202020204" pitchFamily="34" charset="0"/>
                <a:cs typeface="Arial" panose="020B0604020202020204" pitchFamily="34" charset="0"/>
              </a:rPr>
              <a:t>trello</a:t>
            </a:r>
            <a:endParaRPr lang="fr-FR" dirty="0">
              <a:latin typeface="Arial" panose="020B0604020202020204" pitchFamily="34" charset="0"/>
              <a:cs typeface="Arial" panose="020B0604020202020204" pitchFamily="34" charset="0"/>
            </a:endParaRPr>
          </a:p>
        </p:txBody>
      </p:sp>
      <p:sp>
        <p:nvSpPr>
          <p:cNvPr id="3" name="Espace réservé du contenu 2">
            <a:extLst>
              <a:ext uri="{FF2B5EF4-FFF2-40B4-BE49-F238E27FC236}">
                <a16:creationId xmlns:a16="http://schemas.microsoft.com/office/drawing/2014/main" id="{AC6F22CA-316D-D8DC-24A3-BC67F399A7F0}"/>
              </a:ext>
            </a:extLst>
          </p:cNvPr>
          <p:cNvSpPr>
            <a:spLocks noGrp="1"/>
          </p:cNvSpPr>
          <p:nvPr>
            <p:ph idx="1"/>
          </p:nvPr>
        </p:nvSpPr>
        <p:spPr>
          <a:xfrm>
            <a:off x="1069848" y="3001942"/>
            <a:ext cx="10058400" cy="3016303"/>
          </a:xfrm>
        </p:spPr>
        <p:txBody>
          <a:bodyPr/>
          <a:lstStyle/>
          <a:p>
            <a:pPr algn="just"/>
            <a:r>
              <a:rPr lang="fr-FR" i="1" dirty="0">
                <a:latin typeface="Arial" panose="020B0604020202020204" pitchFamily="34" charset="0"/>
                <a:cs typeface="Arial" panose="020B0604020202020204" pitchFamily="34" charset="0"/>
              </a:rPr>
              <a:t>Trello</a:t>
            </a:r>
            <a:r>
              <a:rPr lang="fr-FR" dirty="0">
                <a:latin typeface="Arial" panose="020B0604020202020204" pitchFamily="34" charset="0"/>
                <a:cs typeface="Arial" panose="020B0604020202020204" pitchFamily="34" charset="0"/>
              </a:rPr>
              <a:t> est l'outil de gestion de projet n° 1</a:t>
            </a:r>
          </a:p>
          <a:p>
            <a:pPr algn="just"/>
            <a:r>
              <a:rPr lang="fr-FR" dirty="0">
                <a:latin typeface="Arial" panose="020B0604020202020204" pitchFamily="34" charset="0"/>
                <a:cs typeface="Arial" panose="020B0604020202020204" pitchFamily="34" charset="0"/>
              </a:rPr>
              <a:t>Rapide à mettre en place.</a:t>
            </a:r>
          </a:p>
          <a:p>
            <a:pPr algn="just"/>
            <a:r>
              <a:rPr lang="fr-FR" dirty="0">
                <a:latin typeface="Arial" panose="020B0604020202020204" pitchFamily="34" charset="0"/>
                <a:cs typeface="Arial" panose="020B0604020202020204" pitchFamily="34" charset="0"/>
              </a:rPr>
              <a:t>Simples, flexibles et puissants.</a:t>
            </a:r>
          </a:p>
          <a:p>
            <a:pPr algn="just"/>
            <a:r>
              <a:rPr lang="fr-FR" dirty="0">
                <a:latin typeface="Arial" panose="020B0604020202020204" pitchFamily="34" charset="0"/>
                <a:cs typeface="Arial" panose="020B0604020202020204" pitchFamily="34" charset="0"/>
              </a:rPr>
              <a:t>Une vue claire de l’attribution des tâches et ce qui reste à faire: tableaux, listes, checklists, dates.</a:t>
            </a:r>
          </a:p>
          <a:p>
            <a:pPr algn="just"/>
            <a:r>
              <a:rPr lang="fr-FR" dirty="0">
                <a:latin typeface="Arial" panose="020B0604020202020204" pitchFamily="34" charset="0"/>
                <a:cs typeface="Arial" panose="020B0604020202020204" pitchFamily="34" charset="0"/>
              </a:rPr>
              <a:t>Les tableaux garantissent l’organisation des tâches et font avancer le travail.</a:t>
            </a:r>
          </a:p>
          <a:p>
            <a:endParaRPr lang="fr-FR" dirty="0">
              <a:latin typeface="Arial" panose="020B0604020202020204" pitchFamily="34" charset="0"/>
              <a:cs typeface="Arial" panose="020B0604020202020204" pitchFamily="34" charset="0"/>
            </a:endParaRPr>
          </a:p>
        </p:txBody>
      </p:sp>
      <p:sp>
        <p:nvSpPr>
          <p:cNvPr id="4" name="Espace réservé du numéro de diapositive 3">
            <a:extLst>
              <a:ext uri="{FF2B5EF4-FFF2-40B4-BE49-F238E27FC236}">
                <a16:creationId xmlns:a16="http://schemas.microsoft.com/office/drawing/2014/main" id="{EEF8B318-F4FD-7C9A-0FC6-8500C8C9BBB9}"/>
              </a:ext>
            </a:extLst>
          </p:cNvPr>
          <p:cNvSpPr>
            <a:spLocks noGrp="1"/>
          </p:cNvSpPr>
          <p:nvPr>
            <p:ph type="sldNum" sz="quarter" idx="12"/>
          </p:nvPr>
        </p:nvSpPr>
        <p:spPr/>
        <p:txBody>
          <a:bodyPr/>
          <a:lstStyle/>
          <a:p>
            <a:pPr rtl="0"/>
            <a:fld id="{4FAB73BC-B049-4115-A692-8D63A059BFB8}" type="slidenum">
              <a:rPr lang="fr-FR" noProof="0" smtClean="0"/>
              <a:t>3</a:t>
            </a:fld>
            <a:endParaRPr lang="fr-FR" noProof="0"/>
          </a:p>
        </p:txBody>
      </p:sp>
      <p:sp>
        <p:nvSpPr>
          <p:cNvPr id="5" name="Triangle isocèle 4">
            <a:extLst>
              <a:ext uri="{FF2B5EF4-FFF2-40B4-BE49-F238E27FC236}">
                <a16:creationId xmlns:a16="http://schemas.microsoft.com/office/drawing/2014/main" id="{AB5AFD84-AD72-C614-49EC-A2622A2FC177}"/>
              </a:ext>
            </a:extLst>
          </p:cNvPr>
          <p:cNvSpPr/>
          <p:nvPr/>
        </p:nvSpPr>
        <p:spPr>
          <a:xfrm rot="4452911">
            <a:off x="-389421" y="-917963"/>
            <a:ext cx="2235200" cy="2252020"/>
          </a:xfrm>
          <a:prstGeom prst="triangl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71395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43BB12-28EB-DF21-DB42-74948953043B}"/>
              </a:ext>
            </a:extLst>
          </p:cNvPr>
          <p:cNvSpPr>
            <a:spLocks noGrp="1"/>
          </p:cNvSpPr>
          <p:nvPr>
            <p:ph type="title"/>
          </p:nvPr>
        </p:nvSpPr>
        <p:spPr>
          <a:xfrm>
            <a:off x="1069848" y="306775"/>
            <a:ext cx="10058400" cy="1609344"/>
          </a:xfrm>
        </p:spPr>
        <p:txBody>
          <a:bodyPr/>
          <a:lstStyle/>
          <a:p>
            <a:pPr algn="ctr"/>
            <a:r>
              <a:rPr lang="fr-FR" dirty="0">
                <a:latin typeface="Arial" panose="020B0604020202020204" pitchFamily="34" charset="0"/>
                <a:cs typeface="Arial" panose="020B0604020202020204" pitchFamily="34" charset="0"/>
              </a:rPr>
              <a:t>KANBAN</a:t>
            </a:r>
          </a:p>
        </p:txBody>
      </p:sp>
      <p:sp>
        <p:nvSpPr>
          <p:cNvPr id="4" name="Espace réservé du numéro de diapositive 3">
            <a:extLst>
              <a:ext uri="{FF2B5EF4-FFF2-40B4-BE49-F238E27FC236}">
                <a16:creationId xmlns:a16="http://schemas.microsoft.com/office/drawing/2014/main" id="{7148C9BE-D311-9A50-289D-9B1B83C3FB74}"/>
              </a:ext>
            </a:extLst>
          </p:cNvPr>
          <p:cNvSpPr>
            <a:spLocks noGrp="1"/>
          </p:cNvSpPr>
          <p:nvPr>
            <p:ph type="sldNum" sz="quarter" idx="12"/>
          </p:nvPr>
        </p:nvSpPr>
        <p:spPr/>
        <p:txBody>
          <a:bodyPr/>
          <a:lstStyle/>
          <a:p>
            <a:pPr rtl="0"/>
            <a:fld id="{4FAB73BC-B049-4115-A692-8D63A059BFB8}" type="slidenum">
              <a:rPr lang="fr-FR" noProof="0" smtClean="0"/>
              <a:t>4</a:t>
            </a:fld>
            <a:endParaRPr lang="fr-FR" noProof="0"/>
          </a:p>
        </p:txBody>
      </p:sp>
      <p:sp>
        <p:nvSpPr>
          <p:cNvPr id="7" name="Triangle isocèle 6">
            <a:extLst>
              <a:ext uri="{FF2B5EF4-FFF2-40B4-BE49-F238E27FC236}">
                <a16:creationId xmlns:a16="http://schemas.microsoft.com/office/drawing/2014/main" id="{32F45364-0337-795C-CBB9-D8FAEAA9D663}"/>
              </a:ext>
            </a:extLst>
          </p:cNvPr>
          <p:cNvSpPr/>
          <p:nvPr/>
        </p:nvSpPr>
        <p:spPr>
          <a:xfrm rot="4452911">
            <a:off x="-389421" y="-917963"/>
            <a:ext cx="2235200" cy="2252020"/>
          </a:xfrm>
          <a:prstGeom prst="triangl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a:extLst>
              <a:ext uri="{FF2B5EF4-FFF2-40B4-BE49-F238E27FC236}">
                <a16:creationId xmlns:a16="http://schemas.microsoft.com/office/drawing/2014/main" id="{6355ACA8-8C40-F7D3-3FF4-C262EB2D35C2}"/>
              </a:ext>
            </a:extLst>
          </p:cNvPr>
          <p:cNvPicPr>
            <a:picLocks noChangeAspect="1"/>
          </p:cNvPicPr>
          <p:nvPr/>
        </p:nvPicPr>
        <p:blipFill>
          <a:blip r:embed="rId2"/>
          <a:stretch>
            <a:fillRect/>
          </a:stretch>
        </p:blipFill>
        <p:spPr>
          <a:xfrm>
            <a:off x="1640482" y="2015412"/>
            <a:ext cx="9207909" cy="4137305"/>
          </a:xfrm>
          <a:prstGeom prst="rect">
            <a:avLst/>
          </a:prstGeom>
        </p:spPr>
      </p:pic>
    </p:spTree>
    <p:extLst>
      <p:ext uri="{BB962C8B-B14F-4D97-AF65-F5344CB8AC3E}">
        <p14:creationId xmlns:p14="http://schemas.microsoft.com/office/powerpoint/2010/main" val="4047112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D6975B-C55B-3688-BF2D-1DE67BB751CE}"/>
              </a:ext>
            </a:extLst>
          </p:cNvPr>
          <p:cNvSpPr>
            <a:spLocks noGrp="1"/>
          </p:cNvSpPr>
          <p:nvPr>
            <p:ph type="title"/>
          </p:nvPr>
        </p:nvSpPr>
        <p:spPr/>
        <p:txBody>
          <a:bodyPr/>
          <a:lstStyle/>
          <a:p>
            <a:pPr algn="ctr"/>
            <a:r>
              <a:rPr lang="fr-FR" dirty="0">
                <a:latin typeface="Arial" panose="020B0604020202020204" pitchFamily="34" charset="0"/>
                <a:cs typeface="Arial" panose="020B0604020202020204" pitchFamily="34" charset="0"/>
              </a:rPr>
              <a:t>ORGANISATION KANBAN</a:t>
            </a:r>
          </a:p>
        </p:txBody>
      </p:sp>
      <p:sp>
        <p:nvSpPr>
          <p:cNvPr id="5" name="Espace réservé du contenu 4">
            <a:extLst>
              <a:ext uri="{FF2B5EF4-FFF2-40B4-BE49-F238E27FC236}">
                <a16:creationId xmlns:a16="http://schemas.microsoft.com/office/drawing/2014/main" id="{A05191EA-F9BC-3D2A-E739-68E5AE732173}"/>
              </a:ext>
            </a:extLst>
          </p:cNvPr>
          <p:cNvSpPr>
            <a:spLocks noGrp="1"/>
          </p:cNvSpPr>
          <p:nvPr>
            <p:ph sz="half" idx="1"/>
          </p:nvPr>
        </p:nvSpPr>
        <p:spPr>
          <a:xfrm>
            <a:off x="1069848" y="2194560"/>
            <a:ext cx="4754880" cy="2219396"/>
          </a:xfrm>
        </p:spPr>
        <p:txBody>
          <a:bodyPr/>
          <a:lstStyle/>
          <a:p>
            <a:pPr marL="0" indent="0">
              <a:buNone/>
            </a:pPr>
            <a:r>
              <a:rPr lang="fr-FR" sz="2800" b="1" dirty="0">
                <a:solidFill>
                  <a:srgbClr val="004C22"/>
                </a:solidFill>
                <a:latin typeface="Arial" panose="020B0604020202020204" pitchFamily="34" charset="0"/>
                <a:cs typeface="Arial" panose="020B0604020202020204" pitchFamily="34" charset="0"/>
              </a:rPr>
              <a:t>Les catégories</a:t>
            </a:r>
          </a:p>
          <a:p>
            <a:pPr marL="285750" indent="-285750">
              <a:buFontTx/>
              <a:buChar char="-"/>
            </a:pPr>
            <a:r>
              <a:rPr lang="fr-FR" dirty="0">
                <a:latin typeface="Arial" panose="020B0604020202020204" pitchFamily="34" charset="0"/>
                <a:cs typeface="Arial" panose="020B0604020202020204" pitchFamily="34" charset="0"/>
              </a:rPr>
              <a:t>A faire</a:t>
            </a:r>
          </a:p>
          <a:p>
            <a:pPr marL="285750" indent="-285750">
              <a:buFontTx/>
              <a:buChar char="-"/>
            </a:pPr>
            <a:r>
              <a:rPr lang="fr-FR" dirty="0">
                <a:latin typeface="Arial" panose="020B0604020202020204" pitchFamily="34" charset="0"/>
                <a:cs typeface="Arial" panose="020B0604020202020204" pitchFamily="34" charset="0"/>
              </a:rPr>
              <a:t>En cours</a:t>
            </a:r>
          </a:p>
          <a:p>
            <a:pPr marL="285750" indent="-285750">
              <a:buFontTx/>
              <a:buChar char="-"/>
            </a:pPr>
            <a:r>
              <a:rPr lang="fr-FR" dirty="0">
                <a:latin typeface="Arial" panose="020B0604020202020204" pitchFamily="34" charset="0"/>
                <a:cs typeface="Arial" panose="020B0604020202020204" pitchFamily="34" charset="0"/>
              </a:rPr>
              <a:t>A tester</a:t>
            </a:r>
          </a:p>
          <a:p>
            <a:pPr marL="285750" indent="-285750">
              <a:buFontTx/>
              <a:buChar char="-"/>
            </a:pPr>
            <a:r>
              <a:rPr lang="fr-FR" dirty="0">
                <a:latin typeface="Arial" panose="020B0604020202020204" pitchFamily="34" charset="0"/>
                <a:cs typeface="Arial" panose="020B0604020202020204" pitchFamily="34" charset="0"/>
              </a:rPr>
              <a:t>Terminé</a:t>
            </a:r>
          </a:p>
          <a:p>
            <a:endParaRPr lang="fr-FR" dirty="0"/>
          </a:p>
        </p:txBody>
      </p:sp>
      <p:sp>
        <p:nvSpPr>
          <p:cNvPr id="6" name="Espace réservé du contenu 5">
            <a:extLst>
              <a:ext uri="{FF2B5EF4-FFF2-40B4-BE49-F238E27FC236}">
                <a16:creationId xmlns:a16="http://schemas.microsoft.com/office/drawing/2014/main" id="{F4BC42B3-2E3B-1EC1-2FE3-603A7B1D73FD}"/>
              </a:ext>
            </a:extLst>
          </p:cNvPr>
          <p:cNvSpPr>
            <a:spLocks noGrp="1"/>
          </p:cNvSpPr>
          <p:nvPr>
            <p:ph sz="half" idx="2"/>
          </p:nvPr>
        </p:nvSpPr>
        <p:spPr>
          <a:xfrm>
            <a:off x="6364224" y="2194560"/>
            <a:ext cx="4754880" cy="2219396"/>
          </a:xfrm>
        </p:spPr>
        <p:txBody>
          <a:bodyPr/>
          <a:lstStyle/>
          <a:p>
            <a:pPr marL="0" indent="0">
              <a:buNone/>
            </a:pPr>
            <a:r>
              <a:rPr lang="fr-FR" sz="2800" b="1" dirty="0">
                <a:solidFill>
                  <a:srgbClr val="004C22"/>
                </a:solidFill>
                <a:latin typeface="Arial" panose="020B0604020202020204" pitchFamily="34" charset="0"/>
                <a:cs typeface="Arial" panose="020B0604020202020204" pitchFamily="34" charset="0"/>
              </a:rPr>
              <a:t>Tâches classées par ordre d’importance</a:t>
            </a:r>
          </a:p>
          <a:p>
            <a:pPr marL="285750" indent="-285750">
              <a:buFontTx/>
              <a:buChar char="-"/>
            </a:pPr>
            <a:r>
              <a:rPr lang="fr-FR" dirty="0">
                <a:latin typeface="Arial" panose="020B0604020202020204" pitchFamily="34" charset="0"/>
                <a:cs typeface="Arial" panose="020B0604020202020204" pitchFamily="34" charset="0"/>
              </a:rPr>
              <a:t>Priorité 1 : les plus urgentes</a:t>
            </a:r>
          </a:p>
          <a:p>
            <a:pPr marL="285750" indent="-285750">
              <a:buFontTx/>
              <a:buChar char="-"/>
            </a:pPr>
            <a:r>
              <a:rPr lang="fr-FR" dirty="0">
                <a:latin typeface="Arial" panose="020B0604020202020204" pitchFamily="34" charset="0"/>
                <a:cs typeface="Arial" panose="020B0604020202020204" pitchFamily="34" charset="0"/>
              </a:rPr>
              <a:t>Priorité 2 : les ajouts</a:t>
            </a:r>
          </a:p>
          <a:p>
            <a:pPr marL="285750" indent="-285750">
              <a:buFontTx/>
              <a:buChar char="-"/>
            </a:pPr>
            <a:r>
              <a:rPr lang="fr-FR" dirty="0">
                <a:latin typeface="Arial" panose="020B0604020202020204" pitchFamily="34" charset="0"/>
                <a:cs typeface="Arial" panose="020B0604020202020204" pitchFamily="34" charset="0"/>
              </a:rPr>
              <a:t>Priorité 3 : les finitions</a:t>
            </a:r>
          </a:p>
          <a:p>
            <a:endParaRPr lang="fr-FR" dirty="0"/>
          </a:p>
        </p:txBody>
      </p:sp>
      <p:sp>
        <p:nvSpPr>
          <p:cNvPr id="4" name="Espace réservé du numéro de diapositive 3">
            <a:extLst>
              <a:ext uri="{FF2B5EF4-FFF2-40B4-BE49-F238E27FC236}">
                <a16:creationId xmlns:a16="http://schemas.microsoft.com/office/drawing/2014/main" id="{6AF17012-3F3A-47FC-216F-56AB226BFC0B}"/>
              </a:ext>
            </a:extLst>
          </p:cNvPr>
          <p:cNvSpPr>
            <a:spLocks noGrp="1"/>
          </p:cNvSpPr>
          <p:nvPr>
            <p:ph type="sldNum" sz="quarter" idx="12"/>
          </p:nvPr>
        </p:nvSpPr>
        <p:spPr/>
        <p:txBody>
          <a:bodyPr/>
          <a:lstStyle/>
          <a:p>
            <a:pPr rtl="0"/>
            <a:fld id="{4FAB73BC-B049-4115-A692-8D63A059BFB8}" type="slidenum">
              <a:rPr lang="fr-FR" noProof="0" smtClean="0"/>
              <a:t>5</a:t>
            </a:fld>
            <a:endParaRPr lang="fr-FR" noProof="0"/>
          </a:p>
        </p:txBody>
      </p:sp>
      <p:sp>
        <p:nvSpPr>
          <p:cNvPr id="7" name="ZoneTexte 6">
            <a:extLst>
              <a:ext uri="{FF2B5EF4-FFF2-40B4-BE49-F238E27FC236}">
                <a16:creationId xmlns:a16="http://schemas.microsoft.com/office/drawing/2014/main" id="{8842CB2F-9F35-17D1-DA8D-F60501CEE8EB}"/>
              </a:ext>
            </a:extLst>
          </p:cNvPr>
          <p:cNvSpPr txBox="1"/>
          <p:nvPr/>
        </p:nvSpPr>
        <p:spPr>
          <a:xfrm>
            <a:off x="1069848" y="5063249"/>
            <a:ext cx="5396089" cy="1969770"/>
          </a:xfrm>
          <a:prstGeom prst="rect">
            <a:avLst/>
          </a:prstGeom>
          <a:noFill/>
        </p:spPr>
        <p:txBody>
          <a:bodyPr wrap="square" rtlCol="0">
            <a:spAutoFit/>
          </a:bodyPr>
          <a:lstStyle/>
          <a:p>
            <a:r>
              <a:rPr lang="fr-FR" sz="2800" b="1" dirty="0">
                <a:solidFill>
                  <a:srgbClr val="004C22"/>
                </a:solidFill>
                <a:latin typeface="Arial" panose="020B0604020202020204" pitchFamily="34" charset="0"/>
                <a:cs typeface="Arial" panose="020B0604020202020204" pitchFamily="34" charset="0"/>
              </a:rPr>
              <a:t>Tâches assignées</a:t>
            </a:r>
          </a:p>
          <a:p>
            <a:endParaRPr lang="fr-FR" dirty="0"/>
          </a:p>
          <a:p>
            <a:r>
              <a:rPr lang="fr-FR" dirty="0"/>
              <a:t>-   </a:t>
            </a:r>
            <a:r>
              <a:rPr lang="fr-FR" sz="2000" dirty="0">
                <a:latin typeface="Arial" panose="020B0604020202020204" pitchFamily="34" charset="0"/>
                <a:cs typeface="Arial" panose="020B0604020202020204" pitchFamily="34" charset="0"/>
              </a:rPr>
              <a:t>Chacune des tâches concerne une personne  en particulier</a:t>
            </a:r>
          </a:p>
          <a:p>
            <a:r>
              <a:rPr lang="fr-FR" sz="1800" dirty="0"/>
              <a:t> </a:t>
            </a:r>
          </a:p>
          <a:p>
            <a:endParaRPr lang="fr-FR" dirty="0"/>
          </a:p>
        </p:txBody>
      </p:sp>
      <p:sp>
        <p:nvSpPr>
          <p:cNvPr id="8" name="Triangle isocèle 7">
            <a:extLst>
              <a:ext uri="{FF2B5EF4-FFF2-40B4-BE49-F238E27FC236}">
                <a16:creationId xmlns:a16="http://schemas.microsoft.com/office/drawing/2014/main" id="{4F3B6343-54C2-2437-5605-F149C002BA99}"/>
              </a:ext>
            </a:extLst>
          </p:cNvPr>
          <p:cNvSpPr/>
          <p:nvPr/>
        </p:nvSpPr>
        <p:spPr>
          <a:xfrm rot="4452911">
            <a:off x="-389421" y="-917963"/>
            <a:ext cx="2235200" cy="2252020"/>
          </a:xfrm>
          <a:prstGeom prst="triangl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a:extLst>
              <a:ext uri="{FF2B5EF4-FFF2-40B4-BE49-F238E27FC236}">
                <a16:creationId xmlns:a16="http://schemas.microsoft.com/office/drawing/2014/main" id="{3EA532A5-CBB8-E940-3706-C68107FCD340}"/>
              </a:ext>
            </a:extLst>
          </p:cNvPr>
          <p:cNvPicPr>
            <a:picLocks noChangeAspect="1"/>
          </p:cNvPicPr>
          <p:nvPr/>
        </p:nvPicPr>
        <p:blipFill>
          <a:blip r:embed="rId2"/>
          <a:stretch>
            <a:fillRect/>
          </a:stretch>
        </p:blipFill>
        <p:spPr>
          <a:xfrm>
            <a:off x="10152527" y="3208001"/>
            <a:ext cx="769687" cy="220999"/>
          </a:xfrm>
          <a:prstGeom prst="rect">
            <a:avLst/>
          </a:prstGeom>
        </p:spPr>
      </p:pic>
      <p:pic>
        <p:nvPicPr>
          <p:cNvPr id="11" name="Image 10">
            <a:extLst>
              <a:ext uri="{FF2B5EF4-FFF2-40B4-BE49-F238E27FC236}">
                <a16:creationId xmlns:a16="http://schemas.microsoft.com/office/drawing/2014/main" id="{4F97EEF2-3B89-1EFA-7076-8C84C4A997C4}"/>
              </a:ext>
            </a:extLst>
          </p:cNvPr>
          <p:cNvPicPr>
            <a:picLocks noChangeAspect="1"/>
          </p:cNvPicPr>
          <p:nvPr/>
        </p:nvPicPr>
        <p:blipFill>
          <a:blip r:embed="rId3"/>
          <a:stretch>
            <a:fillRect/>
          </a:stretch>
        </p:blipFill>
        <p:spPr>
          <a:xfrm>
            <a:off x="10172588" y="3589979"/>
            <a:ext cx="784928" cy="220999"/>
          </a:xfrm>
          <a:prstGeom prst="rect">
            <a:avLst/>
          </a:prstGeom>
        </p:spPr>
      </p:pic>
      <p:pic>
        <p:nvPicPr>
          <p:cNvPr id="13" name="Image 12">
            <a:extLst>
              <a:ext uri="{FF2B5EF4-FFF2-40B4-BE49-F238E27FC236}">
                <a16:creationId xmlns:a16="http://schemas.microsoft.com/office/drawing/2014/main" id="{DCE023D6-2F4F-97F3-2DCC-909CC8233934}"/>
              </a:ext>
            </a:extLst>
          </p:cNvPr>
          <p:cNvPicPr>
            <a:picLocks noChangeAspect="1"/>
          </p:cNvPicPr>
          <p:nvPr/>
        </p:nvPicPr>
        <p:blipFill>
          <a:blip r:embed="rId4"/>
          <a:stretch>
            <a:fillRect/>
          </a:stretch>
        </p:blipFill>
        <p:spPr>
          <a:xfrm>
            <a:off x="10180209" y="3998157"/>
            <a:ext cx="769687" cy="228620"/>
          </a:xfrm>
          <a:prstGeom prst="rect">
            <a:avLst/>
          </a:prstGeom>
        </p:spPr>
      </p:pic>
      <p:pic>
        <p:nvPicPr>
          <p:cNvPr id="25" name="Image 24">
            <a:extLst>
              <a:ext uri="{FF2B5EF4-FFF2-40B4-BE49-F238E27FC236}">
                <a16:creationId xmlns:a16="http://schemas.microsoft.com/office/drawing/2014/main" id="{49A437CF-A0D8-AC4D-E189-4984830C2DED}"/>
              </a:ext>
            </a:extLst>
          </p:cNvPr>
          <p:cNvPicPr>
            <a:picLocks noChangeAspect="1"/>
          </p:cNvPicPr>
          <p:nvPr/>
        </p:nvPicPr>
        <p:blipFill>
          <a:blip r:embed="rId5"/>
          <a:stretch>
            <a:fillRect/>
          </a:stretch>
        </p:blipFill>
        <p:spPr>
          <a:xfrm>
            <a:off x="5794075" y="5853807"/>
            <a:ext cx="563929" cy="388654"/>
          </a:xfrm>
          <a:prstGeom prst="rect">
            <a:avLst/>
          </a:prstGeom>
        </p:spPr>
      </p:pic>
      <p:pic>
        <p:nvPicPr>
          <p:cNvPr id="27" name="Image 26">
            <a:extLst>
              <a:ext uri="{FF2B5EF4-FFF2-40B4-BE49-F238E27FC236}">
                <a16:creationId xmlns:a16="http://schemas.microsoft.com/office/drawing/2014/main" id="{A9EEABF2-0481-6BE4-1ED4-C0F2BC9E85B5}"/>
              </a:ext>
            </a:extLst>
          </p:cNvPr>
          <p:cNvPicPr>
            <a:picLocks noChangeAspect="1"/>
          </p:cNvPicPr>
          <p:nvPr/>
        </p:nvPicPr>
        <p:blipFill>
          <a:blip r:embed="rId6"/>
          <a:stretch>
            <a:fillRect/>
          </a:stretch>
        </p:blipFill>
        <p:spPr>
          <a:xfrm>
            <a:off x="6511326" y="5853807"/>
            <a:ext cx="891617" cy="289585"/>
          </a:xfrm>
          <a:prstGeom prst="rect">
            <a:avLst/>
          </a:prstGeom>
        </p:spPr>
      </p:pic>
      <p:pic>
        <p:nvPicPr>
          <p:cNvPr id="29" name="Image 28">
            <a:extLst>
              <a:ext uri="{FF2B5EF4-FFF2-40B4-BE49-F238E27FC236}">
                <a16:creationId xmlns:a16="http://schemas.microsoft.com/office/drawing/2014/main" id="{92C913A4-64B6-A037-A490-80C61398F2ED}"/>
              </a:ext>
            </a:extLst>
          </p:cNvPr>
          <p:cNvPicPr>
            <a:picLocks noChangeAspect="1"/>
          </p:cNvPicPr>
          <p:nvPr/>
        </p:nvPicPr>
        <p:blipFill>
          <a:blip r:embed="rId7"/>
          <a:stretch>
            <a:fillRect/>
          </a:stretch>
        </p:blipFill>
        <p:spPr>
          <a:xfrm>
            <a:off x="5882621" y="6241466"/>
            <a:ext cx="426757" cy="396274"/>
          </a:xfrm>
          <a:prstGeom prst="rect">
            <a:avLst/>
          </a:prstGeom>
        </p:spPr>
      </p:pic>
      <p:pic>
        <p:nvPicPr>
          <p:cNvPr id="31" name="Image 30">
            <a:extLst>
              <a:ext uri="{FF2B5EF4-FFF2-40B4-BE49-F238E27FC236}">
                <a16:creationId xmlns:a16="http://schemas.microsoft.com/office/drawing/2014/main" id="{49A9B1B8-DAE4-0DE8-286C-A17DF4BF32BD}"/>
              </a:ext>
            </a:extLst>
          </p:cNvPr>
          <p:cNvPicPr>
            <a:picLocks noChangeAspect="1"/>
          </p:cNvPicPr>
          <p:nvPr/>
        </p:nvPicPr>
        <p:blipFill>
          <a:blip r:embed="rId8"/>
          <a:stretch>
            <a:fillRect/>
          </a:stretch>
        </p:blipFill>
        <p:spPr>
          <a:xfrm>
            <a:off x="6541808" y="6259468"/>
            <a:ext cx="830652" cy="266723"/>
          </a:xfrm>
          <a:prstGeom prst="rect">
            <a:avLst/>
          </a:prstGeom>
        </p:spPr>
      </p:pic>
      <p:pic>
        <p:nvPicPr>
          <p:cNvPr id="38" name="Image 37">
            <a:extLst>
              <a:ext uri="{FF2B5EF4-FFF2-40B4-BE49-F238E27FC236}">
                <a16:creationId xmlns:a16="http://schemas.microsoft.com/office/drawing/2014/main" id="{0FF421BD-99D7-82ED-261C-369EED80C51B}"/>
              </a:ext>
            </a:extLst>
          </p:cNvPr>
          <p:cNvPicPr>
            <a:picLocks noChangeAspect="1"/>
          </p:cNvPicPr>
          <p:nvPr/>
        </p:nvPicPr>
        <p:blipFill>
          <a:blip r:embed="rId9"/>
          <a:stretch>
            <a:fillRect/>
          </a:stretch>
        </p:blipFill>
        <p:spPr>
          <a:xfrm>
            <a:off x="2997668" y="2688955"/>
            <a:ext cx="628519" cy="360626"/>
          </a:xfrm>
          <a:prstGeom prst="rect">
            <a:avLst/>
          </a:prstGeom>
        </p:spPr>
      </p:pic>
      <p:pic>
        <p:nvPicPr>
          <p:cNvPr id="39" name="Image 38">
            <a:extLst>
              <a:ext uri="{FF2B5EF4-FFF2-40B4-BE49-F238E27FC236}">
                <a16:creationId xmlns:a16="http://schemas.microsoft.com/office/drawing/2014/main" id="{D731FC5C-3C9B-7A14-49B3-12E7D03F8013}"/>
              </a:ext>
            </a:extLst>
          </p:cNvPr>
          <p:cNvPicPr>
            <a:picLocks noChangeAspect="1"/>
          </p:cNvPicPr>
          <p:nvPr/>
        </p:nvPicPr>
        <p:blipFill>
          <a:blip r:embed="rId10"/>
          <a:stretch>
            <a:fillRect/>
          </a:stretch>
        </p:blipFill>
        <p:spPr>
          <a:xfrm>
            <a:off x="2982427" y="3139217"/>
            <a:ext cx="643760" cy="353029"/>
          </a:xfrm>
          <a:prstGeom prst="rect">
            <a:avLst/>
          </a:prstGeom>
        </p:spPr>
      </p:pic>
      <p:pic>
        <p:nvPicPr>
          <p:cNvPr id="40" name="Image 39">
            <a:extLst>
              <a:ext uri="{FF2B5EF4-FFF2-40B4-BE49-F238E27FC236}">
                <a16:creationId xmlns:a16="http://schemas.microsoft.com/office/drawing/2014/main" id="{E9617196-D51D-0865-A75A-3285132C64C0}"/>
              </a:ext>
            </a:extLst>
          </p:cNvPr>
          <p:cNvPicPr>
            <a:picLocks noChangeAspect="1"/>
          </p:cNvPicPr>
          <p:nvPr/>
        </p:nvPicPr>
        <p:blipFill>
          <a:blip r:embed="rId11"/>
          <a:stretch>
            <a:fillRect/>
          </a:stretch>
        </p:blipFill>
        <p:spPr>
          <a:xfrm>
            <a:off x="2997667" y="3986726"/>
            <a:ext cx="628519" cy="366636"/>
          </a:xfrm>
          <a:prstGeom prst="rect">
            <a:avLst/>
          </a:prstGeom>
        </p:spPr>
      </p:pic>
      <p:pic>
        <p:nvPicPr>
          <p:cNvPr id="41" name="Image 40">
            <a:extLst>
              <a:ext uri="{FF2B5EF4-FFF2-40B4-BE49-F238E27FC236}">
                <a16:creationId xmlns:a16="http://schemas.microsoft.com/office/drawing/2014/main" id="{5E86FDD2-66BC-6650-9AF0-5092657F4D3D}"/>
              </a:ext>
            </a:extLst>
          </p:cNvPr>
          <p:cNvPicPr>
            <a:picLocks noChangeAspect="1"/>
          </p:cNvPicPr>
          <p:nvPr/>
        </p:nvPicPr>
        <p:blipFill>
          <a:blip r:embed="rId12"/>
          <a:stretch>
            <a:fillRect/>
          </a:stretch>
        </p:blipFill>
        <p:spPr>
          <a:xfrm>
            <a:off x="2997667" y="3558551"/>
            <a:ext cx="643759" cy="364796"/>
          </a:xfrm>
          <a:prstGeom prst="rect">
            <a:avLst/>
          </a:prstGeom>
        </p:spPr>
      </p:pic>
    </p:spTree>
    <p:extLst>
      <p:ext uri="{BB962C8B-B14F-4D97-AF65-F5344CB8AC3E}">
        <p14:creationId xmlns:p14="http://schemas.microsoft.com/office/powerpoint/2010/main" val="4109133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50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50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nodeType="withEffect">
                                  <p:stCondLst>
                                    <p:cond delay="50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par>
                                <p:cTn id="17" presetID="10" presetClass="entr" presetSubtype="0" fill="hold" nodeType="withEffect">
                                  <p:stCondLst>
                                    <p:cond delay="50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500"/>
                                        <p:tgtEl>
                                          <p:spTgt spid="5">
                                            <p:txEl>
                                              <p:pRg st="4" end="4"/>
                                            </p:txEl>
                                          </p:spTgt>
                                        </p:tgtEl>
                                      </p:cBhvr>
                                    </p:animEffect>
                                  </p:childTnLst>
                                </p:cTn>
                              </p:par>
                              <p:par>
                                <p:cTn id="20" presetID="10" presetClass="entr" presetSubtype="0" fill="hold" nodeType="withEffect">
                                  <p:stCondLst>
                                    <p:cond delay="75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fade">
                                      <p:cBhvr>
                                        <p:cTn id="22" dur="1000"/>
                                        <p:tgtEl>
                                          <p:spTgt spid="6">
                                            <p:txEl>
                                              <p:pRg st="0" end="0"/>
                                            </p:txEl>
                                          </p:spTgt>
                                        </p:tgtEl>
                                      </p:cBhvr>
                                    </p:animEffect>
                                  </p:childTnLst>
                                </p:cTn>
                              </p:par>
                              <p:par>
                                <p:cTn id="23" presetID="10" presetClass="entr" presetSubtype="0" fill="hold" nodeType="withEffect">
                                  <p:stCondLst>
                                    <p:cond delay="750"/>
                                  </p:stCondLst>
                                  <p:childTnLst>
                                    <p:set>
                                      <p:cBhvr>
                                        <p:cTn id="24" dur="1" fill="hold">
                                          <p:stCondLst>
                                            <p:cond delay="0"/>
                                          </p:stCondLst>
                                        </p:cTn>
                                        <p:tgtEl>
                                          <p:spTgt spid="6">
                                            <p:txEl>
                                              <p:pRg st="1" end="1"/>
                                            </p:txEl>
                                          </p:spTgt>
                                        </p:tgtEl>
                                        <p:attrNameLst>
                                          <p:attrName>style.visibility</p:attrName>
                                        </p:attrNameLst>
                                      </p:cBhvr>
                                      <p:to>
                                        <p:strVal val="visible"/>
                                      </p:to>
                                    </p:set>
                                    <p:animEffect transition="in" filter="fade">
                                      <p:cBhvr>
                                        <p:cTn id="25" dur="1000"/>
                                        <p:tgtEl>
                                          <p:spTgt spid="6">
                                            <p:txEl>
                                              <p:pRg st="1" end="1"/>
                                            </p:txEl>
                                          </p:spTgt>
                                        </p:tgtEl>
                                      </p:cBhvr>
                                    </p:animEffect>
                                  </p:childTnLst>
                                </p:cTn>
                              </p:par>
                              <p:par>
                                <p:cTn id="26" presetID="10" presetClass="entr" presetSubtype="0" fill="hold" nodeType="withEffect">
                                  <p:stCondLst>
                                    <p:cond delay="750"/>
                                  </p:stCondLst>
                                  <p:childTnLst>
                                    <p:set>
                                      <p:cBhvr>
                                        <p:cTn id="27" dur="1" fill="hold">
                                          <p:stCondLst>
                                            <p:cond delay="0"/>
                                          </p:stCondLst>
                                        </p:cTn>
                                        <p:tgtEl>
                                          <p:spTgt spid="6">
                                            <p:txEl>
                                              <p:pRg st="2" end="2"/>
                                            </p:txEl>
                                          </p:spTgt>
                                        </p:tgtEl>
                                        <p:attrNameLst>
                                          <p:attrName>style.visibility</p:attrName>
                                        </p:attrNameLst>
                                      </p:cBhvr>
                                      <p:to>
                                        <p:strVal val="visible"/>
                                      </p:to>
                                    </p:set>
                                    <p:animEffect transition="in" filter="fade">
                                      <p:cBhvr>
                                        <p:cTn id="28" dur="1000"/>
                                        <p:tgtEl>
                                          <p:spTgt spid="6">
                                            <p:txEl>
                                              <p:pRg st="2" end="2"/>
                                            </p:txEl>
                                          </p:spTgt>
                                        </p:tgtEl>
                                      </p:cBhvr>
                                    </p:animEffect>
                                  </p:childTnLst>
                                </p:cTn>
                              </p:par>
                              <p:par>
                                <p:cTn id="29" presetID="10" presetClass="entr" presetSubtype="0" fill="hold" nodeType="withEffect">
                                  <p:stCondLst>
                                    <p:cond delay="750"/>
                                  </p:stCondLst>
                                  <p:childTnLst>
                                    <p:set>
                                      <p:cBhvr>
                                        <p:cTn id="30" dur="1" fill="hold">
                                          <p:stCondLst>
                                            <p:cond delay="0"/>
                                          </p:stCondLst>
                                        </p:cTn>
                                        <p:tgtEl>
                                          <p:spTgt spid="6">
                                            <p:txEl>
                                              <p:pRg st="3" end="3"/>
                                            </p:txEl>
                                          </p:spTgt>
                                        </p:tgtEl>
                                        <p:attrNameLst>
                                          <p:attrName>style.visibility</p:attrName>
                                        </p:attrNameLst>
                                      </p:cBhvr>
                                      <p:to>
                                        <p:strVal val="visible"/>
                                      </p:to>
                                    </p:set>
                                    <p:animEffect transition="in" filter="fade">
                                      <p:cBhvr>
                                        <p:cTn id="31" dur="1000"/>
                                        <p:tgtEl>
                                          <p:spTgt spid="6">
                                            <p:txEl>
                                              <p:pRg st="3" end="3"/>
                                            </p:txEl>
                                          </p:spTgt>
                                        </p:tgtEl>
                                      </p:cBhvr>
                                    </p:animEffect>
                                  </p:childTnLst>
                                </p:cTn>
                              </p:par>
                              <p:par>
                                <p:cTn id="32" presetID="10" presetClass="entr" presetSubtype="0" fill="hold" nodeType="withEffect">
                                  <p:stCondLst>
                                    <p:cond delay="75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1000"/>
                                        <p:tgtEl>
                                          <p:spTgt spid="9"/>
                                        </p:tgtEl>
                                      </p:cBhvr>
                                    </p:animEffect>
                                  </p:childTnLst>
                                </p:cTn>
                              </p:par>
                              <p:par>
                                <p:cTn id="35" presetID="10" presetClass="entr" presetSubtype="0" fill="hold" nodeType="withEffect">
                                  <p:stCondLst>
                                    <p:cond delay="75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1000"/>
                                        <p:tgtEl>
                                          <p:spTgt spid="11"/>
                                        </p:tgtEl>
                                      </p:cBhvr>
                                    </p:animEffect>
                                  </p:childTnLst>
                                </p:cTn>
                              </p:par>
                              <p:par>
                                <p:cTn id="38" presetID="10" presetClass="entr" presetSubtype="0" fill="hold" nodeType="withEffect">
                                  <p:stCondLst>
                                    <p:cond delay="75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1000"/>
                                        <p:tgtEl>
                                          <p:spTgt spid="13"/>
                                        </p:tgtEl>
                                      </p:cBhvr>
                                    </p:animEffect>
                                  </p:childTnLst>
                                </p:cTn>
                              </p:par>
                              <p:par>
                                <p:cTn id="41" presetID="10" presetClass="entr" presetSubtype="0" fill="hold" nodeType="withEffect">
                                  <p:stCondLst>
                                    <p:cond delay="1500"/>
                                  </p:stCondLst>
                                  <p:childTnLst>
                                    <p:set>
                                      <p:cBhvr>
                                        <p:cTn id="42" dur="1" fill="hold">
                                          <p:stCondLst>
                                            <p:cond delay="0"/>
                                          </p:stCondLst>
                                        </p:cTn>
                                        <p:tgtEl>
                                          <p:spTgt spid="7">
                                            <p:txEl>
                                              <p:pRg st="0" end="0"/>
                                            </p:txEl>
                                          </p:spTgt>
                                        </p:tgtEl>
                                        <p:attrNameLst>
                                          <p:attrName>style.visibility</p:attrName>
                                        </p:attrNameLst>
                                      </p:cBhvr>
                                      <p:to>
                                        <p:strVal val="visible"/>
                                      </p:to>
                                    </p:set>
                                    <p:animEffect transition="in" filter="fade">
                                      <p:cBhvr>
                                        <p:cTn id="43" dur="1250"/>
                                        <p:tgtEl>
                                          <p:spTgt spid="7">
                                            <p:txEl>
                                              <p:pRg st="0" end="0"/>
                                            </p:txEl>
                                          </p:spTgt>
                                        </p:tgtEl>
                                      </p:cBhvr>
                                    </p:animEffect>
                                  </p:childTnLst>
                                </p:cTn>
                              </p:par>
                              <p:par>
                                <p:cTn id="44" presetID="10" presetClass="entr" presetSubtype="0" fill="hold" nodeType="withEffect">
                                  <p:stCondLst>
                                    <p:cond delay="1500"/>
                                  </p:stCondLst>
                                  <p:childTnLst>
                                    <p:set>
                                      <p:cBhvr>
                                        <p:cTn id="45" dur="1" fill="hold">
                                          <p:stCondLst>
                                            <p:cond delay="0"/>
                                          </p:stCondLst>
                                        </p:cTn>
                                        <p:tgtEl>
                                          <p:spTgt spid="7">
                                            <p:txEl>
                                              <p:pRg st="2" end="2"/>
                                            </p:txEl>
                                          </p:spTgt>
                                        </p:tgtEl>
                                        <p:attrNameLst>
                                          <p:attrName>style.visibility</p:attrName>
                                        </p:attrNameLst>
                                      </p:cBhvr>
                                      <p:to>
                                        <p:strVal val="visible"/>
                                      </p:to>
                                    </p:set>
                                    <p:animEffect transition="in" filter="fade">
                                      <p:cBhvr>
                                        <p:cTn id="46" dur="1250"/>
                                        <p:tgtEl>
                                          <p:spTgt spid="7">
                                            <p:txEl>
                                              <p:pRg st="2" end="2"/>
                                            </p:txEl>
                                          </p:spTgt>
                                        </p:tgtEl>
                                      </p:cBhvr>
                                    </p:animEffect>
                                  </p:childTnLst>
                                </p:cTn>
                              </p:par>
                              <p:par>
                                <p:cTn id="47" presetID="10" presetClass="entr" presetSubtype="0" fill="hold" nodeType="withEffect">
                                  <p:stCondLst>
                                    <p:cond delay="1500"/>
                                  </p:stCondLst>
                                  <p:childTnLst>
                                    <p:set>
                                      <p:cBhvr>
                                        <p:cTn id="48" dur="1" fill="hold">
                                          <p:stCondLst>
                                            <p:cond delay="0"/>
                                          </p:stCondLst>
                                        </p:cTn>
                                        <p:tgtEl>
                                          <p:spTgt spid="7">
                                            <p:txEl>
                                              <p:pRg st="3" end="3"/>
                                            </p:txEl>
                                          </p:spTgt>
                                        </p:tgtEl>
                                        <p:attrNameLst>
                                          <p:attrName>style.visibility</p:attrName>
                                        </p:attrNameLst>
                                      </p:cBhvr>
                                      <p:to>
                                        <p:strVal val="visible"/>
                                      </p:to>
                                    </p:set>
                                    <p:animEffect transition="in" filter="fade">
                                      <p:cBhvr>
                                        <p:cTn id="49" dur="1250"/>
                                        <p:tgtEl>
                                          <p:spTgt spid="7">
                                            <p:txEl>
                                              <p:pRg st="3" end="3"/>
                                            </p:txEl>
                                          </p:spTgt>
                                        </p:tgtEl>
                                      </p:cBhvr>
                                    </p:animEffect>
                                  </p:childTnLst>
                                </p:cTn>
                              </p:par>
                              <p:par>
                                <p:cTn id="50" presetID="10" presetClass="entr" presetSubtype="0" fill="hold" nodeType="withEffect">
                                  <p:stCondLst>
                                    <p:cond delay="150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1250"/>
                                        <p:tgtEl>
                                          <p:spTgt spid="25"/>
                                        </p:tgtEl>
                                      </p:cBhvr>
                                    </p:animEffect>
                                  </p:childTnLst>
                                </p:cTn>
                              </p:par>
                              <p:par>
                                <p:cTn id="53" presetID="10" presetClass="entr" presetSubtype="0" fill="hold" nodeType="withEffect">
                                  <p:stCondLst>
                                    <p:cond delay="1500"/>
                                  </p:stCondLst>
                                  <p:childTnLst>
                                    <p:set>
                                      <p:cBhvr>
                                        <p:cTn id="54" dur="1" fill="hold">
                                          <p:stCondLst>
                                            <p:cond delay="0"/>
                                          </p:stCondLst>
                                        </p:cTn>
                                        <p:tgtEl>
                                          <p:spTgt spid="27"/>
                                        </p:tgtEl>
                                        <p:attrNameLst>
                                          <p:attrName>style.visibility</p:attrName>
                                        </p:attrNameLst>
                                      </p:cBhvr>
                                      <p:to>
                                        <p:strVal val="visible"/>
                                      </p:to>
                                    </p:set>
                                    <p:animEffect transition="in" filter="fade">
                                      <p:cBhvr>
                                        <p:cTn id="55" dur="1250"/>
                                        <p:tgtEl>
                                          <p:spTgt spid="27"/>
                                        </p:tgtEl>
                                      </p:cBhvr>
                                    </p:animEffect>
                                  </p:childTnLst>
                                </p:cTn>
                              </p:par>
                              <p:par>
                                <p:cTn id="56" presetID="10" presetClass="entr" presetSubtype="0" fill="hold" nodeType="withEffect">
                                  <p:stCondLst>
                                    <p:cond delay="1500"/>
                                  </p:stCondLst>
                                  <p:childTnLst>
                                    <p:set>
                                      <p:cBhvr>
                                        <p:cTn id="57" dur="1" fill="hold">
                                          <p:stCondLst>
                                            <p:cond delay="0"/>
                                          </p:stCondLst>
                                        </p:cTn>
                                        <p:tgtEl>
                                          <p:spTgt spid="29"/>
                                        </p:tgtEl>
                                        <p:attrNameLst>
                                          <p:attrName>style.visibility</p:attrName>
                                        </p:attrNameLst>
                                      </p:cBhvr>
                                      <p:to>
                                        <p:strVal val="visible"/>
                                      </p:to>
                                    </p:set>
                                    <p:animEffect transition="in" filter="fade">
                                      <p:cBhvr>
                                        <p:cTn id="58" dur="1250"/>
                                        <p:tgtEl>
                                          <p:spTgt spid="29"/>
                                        </p:tgtEl>
                                      </p:cBhvr>
                                    </p:animEffect>
                                  </p:childTnLst>
                                </p:cTn>
                              </p:par>
                              <p:par>
                                <p:cTn id="59" presetID="10" presetClass="entr" presetSubtype="0" fill="hold" nodeType="withEffect">
                                  <p:stCondLst>
                                    <p:cond delay="1500"/>
                                  </p:stCondLst>
                                  <p:childTnLst>
                                    <p:set>
                                      <p:cBhvr>
                                        <p:cTn id="60" dur="1" fill="hold">
                                          <p:stCondLst>
                                            <p:cond delay="0"/>
                                          </p:stCondLst>
                                        </p:cTn>
                                        <p:tgtEl>
                                          <p:spTgt spid="31"/>
                                        </p:tgtEl>
                                        <p:attrNameLst>
                                          <p:attrName>style.visibility</p:attrName>
                                        </p:attrNameLst>
                                      </p:cBhvr>
                                      <p:to>
                                        <p:strVal val="visible"/>
                                      </p:to>
                                    </p:set>
                                    <p:animEffect transition="in" filter="fade">
                                      <p:cBhvr>
                                        <p:cTn id="61" dur="1250"/>
                                        <p:tgtEl>
                                          <p:spTgt spid="31"/>
                                        </p:tgtEl>
                                      </p:cBhvr>
                                    </p:animEffect>
                                  </p:childTnLst>
                                </p:cTn>
                              </p:par>
                              <p:par>
                                <p:cTn id="62" presetID="10" presetClass="entr" presetSubtype="0" fill="hold" nodeType="withEffect">
                                  <p:stCondLst>
                                    <p:cond delay="500"/>
                                  </p:stCondLst>
                                  <p:childTnLst>
                                    <p:set>
                                      <p:cBhvr>
                                        <p:cTn id="63" dur="1" fill="hold">
                                          <p:stCondLst>
                                            <p:cond delay="0"/>
                                          </p:stCondLst>
                                        </p:cTn>
                                        <p:tgtEl>
                                          <p:spTgt spid="38"/>
                                        </p:tgtEl>
                                        <p:attrNameLst>
                                          <p:attrName>style.visibility</p:attrName>
                                        </p:attrNameLst>
                                      </p:cBhvr>
                                      <p:to>
                                        <p:strVal val="visible"/>
                                      </p:to>
                                    </p:set>
                                    <p:animEffect transition="in" filter="fade">
                                      <p:cBhvr>
                                        <p:cTn id="64" dur="500"/>
                                        <p:tgtEl>
                                          <p:spTgt spid="38"/>
                                        </p:tgtEl>
                                      </p:cBhvr>
                                    </p:animEffect>
                                  </p:childTnLst>
                                </p:cTn>
                              </p:par>
                              <p:par>
                                <p:cTn id="65" presetID="10" presetClass="entr" presetSubtype="0" fill="hold" nodeType="withEffect">
                                  <p:stCondLst>
                                    <p:cond delay="50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500"/>
                                        <p:tgtEl>
                                          <p:spTgt spid="39"/>
                                        </p:tgtEl>
                                      </p:cBhvr>
                                    </p:animEffect>
                                  </p:childTnLst>
                                </p:cTn>
                              </p:par>
                              <p:par>
                                <p:cTn id="68" presetID="10" presetClass="entr" presetSubtype="0" fill="hold" nodeType="withEffect">
                                  <p:stCondLst>
                                    <p:cond delay="500"/>
                                  </p:stCondLst>
                                  <p:childTnLst>
                                    <p:set>
                                      <p:cBhvr>
                                        <p:cTn id="69" dur="1" fill="hold">
                                          <p:stCondLst>
                                            <p:cond delay="0"/>
                                          </p:stCondLst>
                                        </p:cTn>
                                        <p:tgtEl>
                                          <p:spTgt spid="41"/>
                                        </p:tgtEl>
                                        <p:attrNameLst>
                                          <p:attrName>style.visibility</p:attrName>
                                        </p:attrNameLst>
                                      </p:cBhvr>
                                      <p:to>
                                        <p:strVal val="visible"/>
                                      </p:to>
                                    </p:set>
                                    <p:animEffect transition="in" filter="fade">
                                      <p:cBhvr>
                                        <p:cTn id="70" dur="500"/>
                                        <p:tgtEl>
                                          <p:spTgt spid="41"/>
                                        </p:tgtEl>
                                      </p:cBhvr>
                                    </p:animEffect>
                                  </p:childTnLst>
                                </p:cTn>
                              </p:par>
                              <p:par>
                                <p:cTn id="71" presetID="10" presetClass="entr" presetSubtype="0" fill="hold" nodeType="withEffect">
                                  <p:stCondLst>
                                    <p:cond delay="500"/>
                                  </p:stCondLst>
                                  <p:childTnLst>
                                    <p:set>
                                      <p:cBhvr>
                                        <p:cTn id="72" dur="1" fill="hold">
                                          <p:stCondLst>
                                            <p:cond delay="0"/>
                                          </p:stCondLst>
                                        </p:cTn>
                                        <p:tgtEl>
                                          <p:spTgt spid="40"/>
                                        </p:tgtEl>
                                        <p:attrNameLst>
                                          <p:attrName>style.visibility</p:attrName>
                                        </p:attrNameLst>
                                      </p:cBhvr>
                                      <p:to>
                                        <p:strVal val="visible"/>
                                      </p:to>
                                    </p:set>
                                    <p:animEffect transition="in" filter="fade">
                                      <p:cBhvr>
                                        <p:cTn id="7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C7FC38-F40E-38F5-573A-3EC5711D495C}"/>
              </a:ext>
            </a:extLst>
          </p:cNvPr>
          <p:cNvSpPr>
            <a:spLocks noGrp="1"/>
          </p:cNvSpPr>
          <p:nvPr>
            <p:ph type="title"/>
          </p:nvPr>
        </p:nvSpPr>
        <p:spPr>
          <a:xfrm>
            <a:off x="1060704" y="-101107"/>
            <a:ext cx="10058400" cy="1609344"/>
          </a:xfrm>
        </p:spPr>
        <p:txBody>
          <a:bodyPr/>
          <a:lstStyle/>
          <a:p>
            <a:pPr algn="ctr"/>
            <a:r>
              <a:rPr lang="fr-FR" dirty="0">
                <a:latin typeface="Arial" panose="020B0604020202020204" pitchFamily="34" charset="0"/>
                <a:cs typeface="Arial" panose="020B0604020202020204" pitchFamily="34" charset="0"/>
              </a:rPr>
              <a:t>LES CARTES</a:t>
            </a:r>
          </a:p>
        </p:txBody>
      </p:sp>
      <p:sp>
        <p:nvSpPr>
          <p:cNvPr id="4" name="Espace réservé du contenu 3">
            <a:extLst>
              <a:ext uri="{FF2B5EF4-FFF2-40B4-BE49-F238E27FC236}">
                <a16:creationId xmlns:a16="http://schemas.microsoft.com/office/drawing/2014/main" id="{22217607-6DD2-3C29-2B21-776AFBD0892B}"/>
              </a:ext>
            </a:extLst>
          </p:cNvPr>
          <p:cNvSpPr>
            <a:spLocks noGrp="1"/>
          </p:cNvSpPr>
          <p:nvPr>
            <p:ph sz="half" idx="2"/>
          </p:nvPr>
        </p:nvSpPr>
        <p:spPr>
          <a:xfrm>
            <a:off x="8941634" y="1991638"/>
            <a:ext cx="3180992" cy="506945"/>
          </a:xfrm>
        </p:spPr>
        <p:txBody>
          <a:bodyPr>
            <a:normAutofit lnSpcReduction="10000"/>
          </a:bodyPr>
          <a:lstStyle/>
          <a:p>
            <a:pPr marL="285750" indent="-285750" defTabSz="457200">
              <a:lnSpc>
                <a:spcPct val="160000"/>
              </a:lnSpc>
              <a:buFont typeface="Arial" panose="020B0604020202020204" pitchFamily="34" charset="0"/>
              <a:buChar char="•"/>
            </a:pPr>
            <a:r>
              <a:rPr lang="fr-FR" sz="1800" dirty="0">
                <a:latin typeface="Arial" panose="020B0604020202020204" pitchFamily="34" charset="0"/>
                <a:cs typeface="Arial" panose="020B0604020202020204" pitchFamily="34" charset="0"/>
              </a:rPr>
              <a:t>Un ordre d’importance</a:t>
            </a:r>
          </a:p>
          <a:p>
            <a:pPr marL="0" indent="0">
              <a:lnSpc>
                <a:spcPct val="150000"/>
              </a:lnSpc>
              <a:buNone/>
            </a:pPr>
            <a:endParaRPr lang="fr-FR" sz="1800" dirty="0">
              <a:effectLst/>
              <a:latin typeface="Arial" panose="020B0604020202020204" pitchFamily="34" charset="0"/>
            </a:endParaRPr>
          </a:p>
          <a:p>
            <a:pPr>
              <a:lnSpc>
                <a:spcPct val="150000"/>
              </a:lnSpc>
              <a:buFont typeface="Arial" panose="020B0604020202020204" pitchFamily="34" charset="0"/>
              <a:buChar char="•"/>
            </a:pPr>
            <a:endParaRPr lang="fr-FR" sz="2900" dirty="0">
              <a:latin typeface="Arial" panose="020B0604020202020204" pitchFamily="34" charset="0"/>
              <a:cs typeface="Arial" panose="020B0604020202020204" pitchFamily="34" charset="0"/>
            </a:endParaRPr>
          </a:p>
          <a:p>
            <a:pPr>
              <a:lnSpc>
                <a:spcPct val="150000"/>
              </a:lnSpc>
              <a:buFont typeface="Arial" panose="020B0604020202020204" pitchFamily="34" charset="0"/>
              <a:buChar char="•"/>
            </a:pPr>
            <a:endParaRPr lang="fr-FR" dirty="0">
              <a:latin typeface="Arial" panose="020B0604020202020204" pitchFamily="34" charset="0"/>
              <a:cs typeface="Arial" panose="020B0604020202020204" pitchFamily="34" charset="0"/>
            </a:endParaRPr>
          </a:p>
          <a:p>
            <a:pPr algn="just">
              <a:lnSpc>
                <a:spcPct val="150000"/>
              </a:lnSpc>
              <a:buFont typeface="Arial" panose="020B0604020202020204" pitchFamily="34" charset="0"/>
              <a:buChar char="•"/>
            </a:pPr>
            <a:endParaRPr lang="fr-FR" dirty="0">
              <a:latin typeface="Arial" panose="020B0604020202020204" pitchFamily="34" charset="0"/>
              <a:cs typeface="Arial" panose="020B0604020202020204" pitchFamily="34" charset="0"/>
            </a:endParaRPr>
          </a:p>
          <a:p>
            <a:pPr algn="just">
              <a:lnSpc>
                <a:spcPct val="150000"/>
              </a:lnSpc>
              <a:buFont typeface="Arial" panose="020B0604020202020204" pitchFamily="34" charset="0"/>
              <a:buChar char="•"/>
            </a:pPr>
            <a:endParaRPr lang="fr-FR" dirty="0">
              <a:latin typeface="Arial" panose="020B0604020202020204" pitchFamily="34" charset="0"/>
              <a:cs typeface="Arial" panose="020B0604020202020204" pitchFamily="34" charset="0"/>
            </a:endParaRPr>
          </a:p>
          <a:p>
            <a:pPr algn="just">
              <a:lnSpc>
                <a:spcPct val="150000"/>
              </a:lnSpc>
              <a:buFont typeface="Arial" panose="020B0604020202020204" pitchFamily="34" charset="0"/>
              <a:buChar char="•"/>
            </a:pPr>
            <a:endParaRPr lang="fr-FR" dirty="0">
              <a:latin typeface="Arial" panose="020B0604020202020204" pitchFamily="34" charset="0"/>
              <a:cs typeface="Arial" panose="020B0604020202020204" pitchFamily="34" charset="0"/>
            </a:endParaRPr>
          </a:p>
          <a:p>
            <a:endParaRPr lang="fr-FR" dirty="0"/>
          </a:p>
        </p:txBody>
      </p:sp>
      <p:sp>
        <p:nvSpPr>
          <p:cNvPr id="5" name="Espace réservé du numéro de diapositive 4">
            <a:extLst>
              <a:ext uri="{FF2B5EF4-FFF2-40B4-BE49-F238E27FC236}">
                <a16:creationId xmlns:a16="http://schemas.microsoft.com/office/drawing/2014/main" id="{E4C5C4DE-4202-92EB-EFF9-9833C7395460}"/>
              </a:ext>
            </a:extLst>
          </p:cNvPr>
          <p:cNvSpPr>
            <a:spLocks noGrp="1"/>
          </p:cNvSpPr>
          <p:nvPr>
            <p:ph type="sldNum" sz="quarter" idx="12"/>
          </p:nvPr>
        </p:nvSpPr>
        <p:spPr/>
        <p:txBody>
          <a:bodyPr/>
          <a:lstStyle/>
          <a:p>
            <a:pPr rtl="0"/>
            <a:fld id="{4FAB73BC-B049-4115-A692-8D63A059BFB8}" type="slidenum">
              <a:rPr lang="fr-FR" noProof="0" smtClean="0"/>
              <a:t>6</a:t>
            </a:fld>
            <a:endParaRPr lang="fr-FR" noProof="0"/>
          </a:p>
        </p:txBody>
      </p:sp>
      <p:sp>
        <p:nvSpPr>
          <p:cNvPr id="10" name="Triangle isocèle 9">
            <a:extLst>
              <a:ext uri="{FF2B5EF4-FFF2-40B4-BE49-F238E27FC236}">
                <a16:creationId xmlns:a16="http://schemas.microsoft.com/office/drawing/2014/main" id="{7768D01E-55A2-967A-21AB-69352F55CD16}"/>
              </a:ext>
            </a:extLst>
          </p:cNvPr>
          <p:cNvSpPr/>
          <p:nvPr/>
        </p:nvSpPr>
        <p:spPr>
          <a:xfrm rot="4452911">
            <a:off x="-389421" y="-917963"/>
            <a:ext cx="2235200" cy="2252020"/>
          </a:xfrm>
          <a:prstGeom prst="triangl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a:extLst>
              <a:ext uri="{FF2B5EF4-FFF2-40B4-BE49-F238E27FC236}">
                <a16:creationId xmlns:a16="http://schemas.microsoft.com/office/drawing/2014/main" id="{D925803E-CAC4-2884-8D01-46FE9A12BFB6}"/>
              </a:ext>
            </a:extLst>
          </p:cNvPr>
          <p:cNvPicPr>
            <a:picLocks noChangeAspect="1"/>
          </p:cNvPicPr>
          <p:nvPr/>
        </p:nvPicPr>
        <p:blipFill>
          <a:blip r:embed="rId2"/>
          <a:stretch>
            <a:fillRect/>
          </a:stretch>
        </p:blipFill>
        <p:spPr>
          <a:xfrm>
            <a:off x="4161826" y="1991638"/>
            <a:ext cx="4041770" cy="4616488"/>
          </a:xfrm>
          <a:prstGeom prst="rect">
            <a:avLst/>
          </a:prstGeom>
        </p:spPr>
      </p:pic>
      <p:cxnSp>
        <p:nvCxnSpPr>
          <p:cNvPr id="12" name="Connecteur droit avec flèche 11">
            <a:extLst>
              <a:ext uri="{FF2B5EF4-FFF2-40B4-BE49-F238E27FC236}">
                <a16:creationId xmlns:a16="http://schemas.microsoft.com/office/drawing/2014/main" id="{1B2CB321-FB8B-E6DF-43B2-DADA2539A4F8}"/>
              </a:ext>
            </a:extLst>
          </p:cNvPr>
          <p:cNvCxnSpPr>
            <a:cxnSpLocks/>
          </p:cNvCxnSpPr>
          <p:nvPr/>
        </p:nvCxnSpPr>
        <p:spPr>
          <a:xfrm flipH="1">
            <a:off x="6089904" y="2306976"/>
            <a:ext cx="2755339" cy="392215"/>
          </a:xfrm>
          <a:prstGeom prst="straightConnector1">
            <a:avLst/>
          </a:prstGeom>
          <a:ln w="28575">
            <a:solidFill>
              <a:srgbClr val="004C2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D4BCEF9A-45EA-A2F9-0281-F3D2A2CDE328}"/>
              </a:ext>
            </a:extLst>
          </p:cNvPr>
          <p:cNvCxnSpPr>
            <a:cxnSpLocks/>
          </p:cNvCxnSpPr>
          <p:nvPr/>
        </p:nvCxnSpPr>
        <p:spPr>
          <a:xfrm flipH="1">
            <a:off x="7128588" y="2756717"/>
            <a:ext cx="1716655" cy="762967"/>
          </a:xfrm>
          <a:prstGeom prst="straightConnector1">
            <a:avLst/>
          </a:prstGeom>
          <a:ln w="28575">
            <a:solidFill>
              <a:srgbClr val="004C22"/>
            </a:solidFill>
            <a:tailEnd type="triangle"/>
          </a:ln>
        </p:spPr>
        <p:style>
          <a:lnRef idx="1">
            <a:schemeClr val="accent1"/>
          </a:lnRef>
          <a:fillRef idx="0">
            <a:schemeClr val="accent1"/>
          </a:fillRef>
          <a:effectRef idx="0">
            <a:schemeClr val="accent1"/>
          </a:effectRef>
          <a:fontRef idx="minor">
            <a:schemeClr val="tx1"/>
          </a:fontRef>
        </p:style>
      </p:cxnSp>
      <p:sp>
        <p:nvSpPr>
          <p:cNvPr id="24" name="ZoneTexte 23">
            <a:extLst>
              <a:ext uri="{FF2B5EF4-FFF2-40B4-BE49-F238E27FC236}">
                <a16:creationId xmlns:a16="http://schemas.microsoft.com/office/drawing/2014/main" id="{58F49B02-C6EB-6D0E-F97E-37E390C924E9}"/>
              </a:ext>
            </a:extLst>
          </p:cNvPr>
          <p:cNvSpPr txBox="1"/>
          <p:nvPr/>
        </p:nvSpPr>
        <p:spPr>
          <a:xfrm>
            <a:off x="4343339" y="1147373"/>
            <a:ext cx="4041770" cy="461665"/>
          </a:xfrm>
          <a:prstGeom prst="rect">
            <a:avLst/>
          </a:prstGeom>
          <a:noFill/>
        </p:spPr>
        <p:txBody>
          <a:bodyPr wrap="square" rtlCol="0">
            <a:spAutoFit/>
          </a:bodyPr>
          <a:lstStyle/>
          <a:p>
            <a:r>
              <a:rPr lang="fr-FR" sz="2400" b="1" dirty="0">
                <a:solidFill>
                  <a:srgbClr val="004C22"/>
                </a:solidFill>
                <a:latin typeface="Arial" panose="020B0604020202020204" pitchFamily="34" charset="0"/>
                <a:cs typeface="Arial" panose="020B0604020202020204" pitchFamily="34" charset="0"/>
              </a:rPr>
              <a:t>Chaque carte comprend :</a:t>
            </a:r>
            <a:endParaRPr lang="fr-FR" sz="2400" b="1" dirty="0"/>
          </a:p>
        </p:txBody>
      </p:sp>
      <p:sp>
        <p:nvSpPr>
          <p:cNvPr id="25" name="ZoneTexte 24">
            <a:extLst>
              <a:ext uri="{FF2B5EF4-FFF2-40B4-BE49-F238E27FC236}">
                <a16:creationId xmlns:a16="http://schemas.microsoft.com/office/drawing/2014/main" id="{34CBEAE2-F75F-89C0-DA35-E8B1187FAA1F}"/>
              </a:ext>
            </a:extLst>
          </p:cNvPr>
          <p:cNvSpPr txBox="1"/>
          <p:nvPr/>
        </p:nvSpPr>
        <p:spPr>
          <a:xfrm>
            <a:off x="356559" y="1991638"/>
            <a:ext cx="3067229" cy="161582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fr-FR" dirty="0">
                <a:latin typeface="Arial" panose="020B0604020202020204" pitchFamily="34" charset="0"/>
                <a:cs typeface="Arial" panose="020B0604020202020204" pitchFamily="34" charset="0"/>
              </a:rPr>
              <a:t>Un titre qui décrit brièvement la tâche</a:t>
            </a:r>
          </a:p>
          <a:p>
            <a:pPr>
              <a:lnSpc>
                <a:spcPct val="150000"/>
              </a:lnSpc>
            </a:pPr>
            <a:endParaRPr lang="fr-FR" dirty="0">
              <a:latin typeface="Arial" panose="020B0604020202020204" pitchFamily="34" charset="0"/>
              <a:cs typeface="Arial" panose="020B0604020202020204" pitchFamily="34" charset="0"/>
            </a:endParaRPr>
          </a:p>
          <a:p>
            <a:endParaRPr lang="fr-FR" dirty="0"/>
          </a:p>
        </p:txBody>
      </p:sp>
      <p:sp>
        <p:nvSpPr>
          <p:cNvPr id="29" name="Rectangle 28">
            <a:extLst>
              <a:ext uri="{FF2B5EF4-FFF2-40B4-BE49-F238E27FC236}">
                <a16:creationId xmlns:a16="http://schemas.microsoft.com/office/drawing/2014/main" id="{49C8EA60-5999-3856-E8D0-90AE0CA48685}"/>
              </a:ext>
            </a:extLst>
          </p:cNvPr>
          <p:cNvSpPr/>
          <p:nvPr/>
        </p:nvSpPr>
        <p:spPr>
          <a:xfrm>
            <a:off x="4873512" y="2498583"/>
            <a:ext cx="1352939" cy="401217"/>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Rectangle 33">
            <a:extLst>
              <a:ext uri="{FF2B5EF4-FFF2-40B4-BE49-F238E27FC236}">
                <a16:creationId xmlns:a16="http://schemas.microsoft.com/office/drawing/2014/main" id="{2EB18218-7480-E0F8-5EF0-C34373B9A1E4}"/>
              </a:ext>
            </a:extLst>
          </p:cNvPr>
          <p:cNvSpPr/>
          <p:nvPr/>
        </p:nvSpPr>
        <p:spPr>
          <a:xfrm>
            <a:off x="4400040" y="3517767"/>
            <a:ext cx="2728548" cy="2993387"/>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0" name="Connecteur droit avec flèche 39">
            <a:extLst>
              <a:ext uri="{FF2B5EF4-FFF2-40B4-BE49-F238E27FC236}">
                <a16:creationId xmlns:a16="http://schemas.microsoft.com/office/drawing/2014/main" id="{8F4DACE6-853F-418E-6CC3-5B405F950D24}"/>
              </a:ext>
            </a:extLst>
          </p:cNvPr>
          <p:cNvCxnSpPr>
            <a:cxnSpLocks/>
          </p:cNvCxnSpPr>
          <p:nvPr/>
        </p:nvCxnSpPr>
        <p:spPr>
          <a:xfrm flipV="1">
            <a:off x="3473166" y="2254377"/>
            <a:ext cx="800254" cy="13761"/>
          </a:xfrm>
          <a:prstGeom prst="straightConnector1">
            <a:avLst/>
          </a:prstGeom>
          <a:ln w="28575">
            <a:solidFill>
              <a:srgbClr val="004C22"/>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necteur droit avec flèche 43">
            <a:extLst>
              <a:ext uri="{FF2B5EF4-FFF2-40B4-BE49-F238E27FC236}">
                <a16:creationId xmlns:a16="http://schemas.microsoft.com/office/drawing/2014/main" id="{D862C147-649A-2A49-3F0F-A9BCA52DC529}"/>
              </a:ext>
            </a:extLst>
          </p:cNvPr>
          <p:cNvCxnSpPr>
            <a:cxnSpLocks/>
          </p:cNvCxnSpPr>
          <p:nvPr/>
        </p:nvCxnSpPr>
        <p:spPr>
          <a:xfrm flipV="1">
            <a:off x="3473166" y="2751539"/>
            <a:ext cx="963795" cy="258809"/>
          </a:xfrm>
          <a:prstGeom prst="straightConnector1">
            <a:avLst/>
          </a:prstGeom>
          <a:ln w="28575">
            <a:solidFill>
              <a:srgbClr val="004C22"/>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cteur droit avec flèche 46">
            <a:extLst>
              <a:ext uri="{FF2B5EF4-FFF2-40B4-BE49-F238E27FC236}">
                <a16:creationId xmlns:a16="http://schemas.microsoft.com/office/drawing/2014/main" id="{693CBCE5-2FDB-871E-B1D3-77608B9E5052}"/>
              </a:ext>
            </a:extLst>
          </p:cNvPr>
          <p:cNvCxnSpPr>
            <a:cxnSpLocks/>
          </p:cNvCxnSpPr>
          <p:nvPr/>
        </p:nvCxnSpPr>
        <p:spPr>
          <a:xfrm flipV="1">
            <a:off x="3516378" y="3211684"/>
            <a:ext cx="1154573" cy="1406969"/>
          </a:xfrm>
          <a:prstGeom prst="straightConnector1">
            <a:avLst/>
          </a:prstGeom>
          <a:ln w="28575">
            <a:solidFill>
              <a:srgbClr val="004C22"/>
            </a:solidFill>
            <a:tailEnd type="triangle"/>
          </a:ln>
        </p:spPr>
        <p:style>
          <a:lnRef idx="1">
            <a:schemeClr val="accent1"/>
          </a:lnRef>
          <a:fillRef idx="0">
            <a:schemeClr val="accent1"/>
          </a:fillRef>
          <a:effectRef idx="0">
            <a:schemeClr val="accent1"/>
          </a:effectRef>
          <a:fontRef idx="minor">
            <a:schemeClr val="tx1"/>
          </a:fontRef>
        </p:style>
      </p:cxnSp>
      <p:cxnSp>
        <p:nvCxnSpPr>
          <p:cNvPr id="59" name="Connecteur droit avec flèche 58">
            <a:extLst>
              <a:ext uri="{FF2B5EF4-FFF2-40B4-BE49-F238E27FC236}">
                <a16:creationId xmlns:a16="http://schemas.microsoft.com/office/drawing/2014/main" id="{6AD69521-57DB-B47D-91B3-8E40B6625C3A}"/>
              </a:ext>
            </a:extLst>
          </p:cNvPr>
          <p:cNvCxnSpPr>
            <a:cxnSpLocks/>
          </p:cNvCxnSpPr>
          <p:nvPr/>
        </p:nvCxnSpPr>
        <p:spPr>
          <a:xfrm flipV="1">
            <a:off x="3473166" y="2857518"/>
            <a:ext cx="1371889" cy="554662"/>
          </a:xfrm>
          <a:prstGeom prst="straightConnector1">
            <a:avLst/>
          </a:prstGeom>
          <a:ln w="28575">
            <a:solidFill>
              <a:srgbClr val="004C22"/>
            </a:solidFill>
            <a:tailEnd type="triangle"/>
          </a:ln>
        </p:spPr>
        <p:style>
          <a:lnRef idx="1">
            <a:schemeClr val="accent1"/>
          </a:lnRef>
          <a:fillRef idx="0">
            <a:schemeClr val="accent1"/>
          </a:fillRef>
          <a:effectRef idx="0">
            <a:schemeClr val="accent1"/>
          </a:effectRef>
          <a:fontRef idx="minor">
            <a:schemeClr val="tx1"/>
          </a:fontRef>
        </p:style>
      </p:cxnSp>
      <p:sp>
        <p:nvSpPr>
          <p:cNvPr id="78" name="ZoneTexte 77">
            <a:extLst>
              <a:ext uri="{FF2B5EF4-FFF2-40B4-BE49-F238E27FC236}">
                <a16:creationId xmlns:a16="http://schemas.microsoft.com/office/drawing/2014/main" id="{A31B88A1-B142-88A8-F718-054EB5CEE3A5}"/>
              </a:ext>
            </a:extLst>
          </p:cNvPr>
          <p:cNvSpPr txBox="1"/>
          <p:nvPr/>
        </p:nvSpPr>
        <p:spPr>
          <a:xfrm>
            <a:off x="356559" y="2802388"/>
            <a:ext cx="3067229" cy="120032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fr-FR" dirty="0">
                <a:latin typeface="Arial" panose="020B0604020202020204" pitchFamily="34" charset="0"/>
                <a:cs typeface="Arial" panose="020B0604020202020204" pitchFamily="34" charset="0"/>
              </a:rPr>
              <a:t>Une personne assignée</a:t>
            </a:r>
          </a:p>
          <a:p>
            <a:pPr>
              <a:lnSpc>
                <a:spcPct val="150000"/>
              </a:lnSpc>
            </a:pPr>
            <a:endParaRPr lang="fr-FR" dirty="0">
              <a:latin typeface="Arial" panose="020B0604020202020204" pitchFamily="34" charset="0"/>
              <a:cs typeface="Arial" panose="020B0604020202020204" pitchFamily="34" charset="0"/>
            </a:endParaRPr>
          </a:p>
          <a:p>
            <a:endParaRPr lang="fr-FR" dirty="0"/>
          </a:p>
        </p:txBody>
      </p:sp>
      <p:sp>
        <p:nvSpPr>
          <p:cNvPr id="80" name="ZoneTexte 79">
            <a:extLst>
              <a:ext uri="{FF2B5EF4-FFF2-40B4-BE49-F238E27FC236}">
                <a16:creationId xmlns:a16="http://schemas.microsoft.com/office/drawing/2014/main" id="{84606BEE-2783-7EAA-7479-FE1F24DB7053}"/>
              </a:ext>
            </a:extLst>
          </p:cNvPr>
          <p:cNvSpPr txBox="1"/>
          <p:nvPr/>
        </p:nvSpPr>
        <p:spPr>
          <a:xfrm>
            <a:off x="346715" y="3287148"/>
            <a:ext cx="3067229" cy="203132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fr-FR" sz="1800" dirty="0">
                <a:latin typeface="Arial" panose="020B0604020202020204" pitchFamily="34" charset="0"/>
                <a:cs typeface="Arial" panose="020B0604020202020204" pitchFamily="34" charset="0"/>
              </a:rPr>
              <a:t>Des étiquettes pour hiérarchiser facilement la tâche dans le workflow</a:t>
            </a:r>
          </a:p>
          <a:p>
            <a:pPr>
              <a:lnSpc>
                <a:spcPct val="150000"/>
              </a:lnSpc>
            </a:pPr>
            <a:endParaRPr lang="fr-FR" dirty="0">
              <a:latin typeface="Arial" panose="020B0604020202020204" pitchFamily="34" charset="0"/>
              <a:cs typeface="Arial" panose="020B0604020202020204" pitchFamily="34" charset="0"/>
            </a:endParaRPr>
          </a:p>
          <a:p>
            <a:endParaRPr lang="fr-FR" dirty="0"/>
          </a:p>
        </p:txBody>
      </p:sp>
      <p:sp>
        <p:nvSpPr>
          <p:cNvPr id="82" name="ZoneTexte 81">
            <a:extLst>
              <a:ext uri="{FF2B5EF4-FFF2-40B4-BE49-F238E27FC236}">
                <a16:creationId xmlns:a16="http://schemas.microsoft.com/office/drawing/2014/main" id="{72C91A11-EA29-573F-FB81-8165B49F3C4E}"/>
              </a:ext>
            </a:extLst>
          </p:cNvPr>
          <p:cNvSpPr txBox="1"/>
          <p:nvPr/>
        </p:nvSpPr>
        <p:spPr>
          <a:xfrm>
            <a:off x="356559" y="4499580"/>
            <a:ext cx="3067229" cy="161582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fr-FR" sz="1800" dirty="0">
                <a:latin typeface="Arial" panose="020B0604020202020204" pitchFamily="34" charset="0"/>
                <a:cs typeface="Arial" panose="020B0604020202020204" pitchFamily="34" charset="0"/>
              </a:rPr>
              <a:t>Une date limite fixée pour terminer la tâche</a:t>
            </a:r>
          </a:p>
          <a:p>
            <a:pPr>
              <a:lnSpc>
                <a:spcPct val="150000"/>
              </a:lnSpc>
            </a:pPr>
            <a:endParaRPr lang="fr-FR" dirty="0">
              <a:latin typeface="Arial" panose="020B0604020202020204" pitchFamily="34" charset="0"/>
              <a:cs typeface="Arial" panose="020B0604020202020204" pitchFamily="34" charset="0"/>
            </a:endParaRPr>
          </a:p>
          <a:p>
            <a:endParaRPr lang="fr-FR" dirty="0"/>
          </a:p>
        </p:txBody>
      </p:sp>
      <p:sp>
        <p:nvSpPr>
          <p:cNvPr id="83" name="Espace réservé du contenu 3">
            <a:extLst>
              <a:ext uri="{FF2B5EF4-FFF2-40B4-BE49-F238E27FC236}">
                <a16:creationId xmlns:a16="http://schemas.microsoft.com/office/drawing/2014/main" id="{39A02CF0-381E-6347-692F-7FD66EC02F87}"/>
              </a:ext>
            </a:extLst>
          </p:cNvPr>
          <p:cNvSpPr txBox="1">
            <a:spLocks/>
          </p:cNvSpPr>
          <p:nvPr/>
        </p:nvSpPr>
        <p:spPr>
          <a:xfrm>
            <a:off x="8941634" y="2358895"/>
            <a:ext cx="3180992" cy="4519516"/>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285750" indent="-285750" defTabSz="457200">
              <a:lnSpc>
                <a:spcPct val="160000"/>
              </a:lnSpc>
              <a:buFont typeface="Arial" panose="020B0604020202020204" pitchFamily="34" charset="0"/>
              <a:buChar char="•"/>
            </a:pPr>
            <a:r>
              <a:rPr lang="fr-FR" sz="1800" dirty="0">
                <a:latin typeface="Arial" panose="020B0604020202020204" pitchFamily="34" charset="0"/>
                <a:cs typeface="Arial" panose="020B0604020202020204" pitchFamily="34" charset="0"/>
              </a:rPr>
              <a:t>Une description de la tâche à accomplir :</a:t>
            </a:r>
          </a:p>
          <a:p>
            <a:pPr marL="0" indent="0">
              <a:lnSpc>
                <a:spcPct val="150000"/>
              </a:lnSpc>
              <a:buFont typeface="Wingdings" pitchFamily="2" charset="2"/>
              <a:buNone/>
            </a:pPr>
            <a:r>
              <a:rPr lang="fr-FR" sz="1800" dirty="0">
                <a:solidFill>
                  <a:srgbClr val="000000"/>
                </a:solidFill>
                <a:latin typeface="Arial" panose="020B0604020202020204" pitchFamily="34" charset="0"/>
                <a:cs typeface="Arial" panose="020B0604020202020204" pitchFamily="34" charset="0"/>
              </a:rPr>
              <a:t>               - rappel de l’user stories afin de connaitre l’ensemble des sous-tâches </a:t>
            </a:r>
          </a:p>
          <a:p>
            <a:pPr marL="0" indent="0">
              <a:lnSpc>
                <a:spcPct val="150000"/>
              </a:lnSpc>
              <a:buFont typeface="Wingdings" pitchFamily="2" charset="2"/>
              <a:buNone/>
            </a:pPr>
            <a:r>
              <a:rPr lang="fr-FR" sz="1800" dirty="0">
                <a:solidFill>
                  <a:srgbClr val="000000"/>
                </a:solidFill>
                <a:latin typeface="Arial" panose="020B0604020202020204" pitchFamily="34" charset="0"/>
                <a:cs typeface="Arial" panose="020B0604020202020204" pitchFamily="34" charset="0"/>
              </a:rPr>
              <a:t>               - aperçu des technologies utiles à l’implémentation de la tâche</a:t>
            </a:r>
          </a:p>
        </p:txBody>
      </p:sp>
    </p:spTree>
    <p:extLst>
      <p:ext uri="{BB962C8B-B14F-4D97-AF65-F5344CB8AC3E}">
        <p14:creationId xmlns:p14="http://schemas.microsoft.com/office/powerpoint/2010/main" val="3267328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0" end="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24" grpId="0"/>
      <p:bldP spid="25" grpId="0"/>
      <p:bldP spid="29" grpId="0" animBg="1"/>
      <p:bldP spid="34" grpId="0" animBg="1"/>
      <p:bldP spid="78" grpId="0"/>
      <p:bldP spid="80" grpId="0"/>
      <p:bldP spid="82" grpId="0"/>
      <p:bldP spid="8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C7FC38-F40E-38F5-573A-3EC5711D495C}"/>
              </a:ext>
            </a:extLst>
          </p:cNvPr>
          <p:cNvSpPr>
            <a:spLocks noGrp="1"/>
          </p:cNvSpPr>
          <p:nvPr>
            <p:ph type="title"/>
          </p:nvPr>
        </p:nvSpPr>
        <p:spPr>
          <a:xfrm>
            <a:off x="1069848" y="16755"/>
            <a:ext cx="10058400" cy="1609344"/>
          </a:xfrm>
        </p:spPr>
        <p:txBody>
          <a:bodyPr/>
          <a:lstStyle/>
          <a:p>
            <a:pPr algn="ctr"/>
            <a:r>
              <a:rPr lang="fr-FR" dirty="0">
                <a:latin typeface="Arial" panose="020B0604020202020204" pitchFamily="34" charset="0"/>
                <a:cs typeface="Arial" panose="020B0604020202020204" pitchFamily="34" charset="0"/>
              </a:rPr>
              <a:t>ARBORESCENCE</a:t>
            </a:r>
          </a:p>
        </p:txBody>
      </p:sp>
      <p:sp>
        <p:nvSpPr>
          <p:cNvPr id="4" name="Espace réservé du contenu 3">
            <a:extLst>
              <a:ext uri="{FF2B5EF4-FFF2-40B4-BE49-F238E27FC236}">
                <a16:creationId xmlns:a16="http://schemas.microsoft.com/office/drawing/2014/main" id="{22217607-6DD2-3C29-2B21-776AFBD0892B}"/>
              </a:ext>
            </a:extLst>
          </p:cNvPr>
          <p:cNvSpPr>
            <a:spLocks noGrp="1"/>
          </p:cNvSpPr>
          <p:nvPr>
            <p:ph sz="half" idx="2"/>
          </p:nvPr>
        </p:nvSpPr>
        <p:spPr>
          <a:xfrm>
            <a:off x="616212" y="4000285"/>
            <a:ext cx="4754880" cy="801491"/>
          </a:xfrm>
        </p:spPr>
        <p:txBody>
          <a:bodyPr>
            <a:normAutofit/>
          </a:bodyPr>
          <a:lstStyle/>
          <a:p>
            <a:r>
              <a:rPr lang="fr-FR" dirty="0">
                <a:latin typeface="Arial" panose="020B0604020202020204" pitchFamily="34" charset="0"/>
                <a:cs typeface="Arial" panose="020B0604020202020204" pitchFamily="34" charset="0"/>
              </a:rPr>
              <a:t>Et les user stories sont morcelés en plus petite partie</a:t>
            </a:r>
          </a:p>
        </p:txBody>
      </p:sp>
      <p:sp>
        <p:nvSpPr>
          <p:cNvPr id="5" name="Espace réservé du numéro de diapositive 4">
            <a:extLst>
              <a:ext uri="{FF2B5EF4-FFF2-40B4-BE49-F238E27FC236}">
                <a16:creationId xmlns:a16="http://schemas.microsoft.com/office/drawing/2014/main" id="{E4C5C4DE-4202-92EB-EFF9-9833C7395460}"/>
              </a:ext>
            </a:extLst>
          </p:cNvPr>
          <p:cNvSpPr>
            <a:spLocks noGrp="1"/>
          </p:cNvSpPr>
          <p:nvPr>
            <p:ph type="sldNum" sz="quarter" idx="12"/>
          </p:nvPr>
        </p:nvSpPr>
        <p:spPr/>
        <p:txBody>
          <a:bodyPr/>
          <a:lstStyle/>
          <a:p>
            <a:pPr rtl="0"/>
            <a:fld id="{4FAB73BC-B049-4115-A692-8D63A059BFB8}" type="slidenum">
              <a:rPr lang="fr-FR" noProof="0" smtClean="0"/>
              <a:t>7</a:t>
            </a:fld>
            <a:endParaRPr lang="fr-FR" noProof="0"/>
          </a:p>
        </p:txBody>
      </p:sp>
      <p:sp>
        <p:nvSpPr>
          <p:cNvPr id="10" name="Triangle isocèle 9">
            <a:extLst>
              <a:ext uri="{FF2B5EF4-FFF2-40B4-BE49-F238E27FC236}">
                <a16:creationId xmlns:a16="http://schemas.microsoft.com/office/drawing/2014/main" id="{7768D01E-55A2-967A-21AB-69352F55CD16}"/>
              </a:ext>
            </a:extLst>
          </p:cNvPr>
          <p:cNvSpPr/>
          <p:nvPr/>
        </p:nvSpPr>
        <p:spPr>
          <a:xfrm rot="4452911">
            <a:off x="-389421" y="-917963"/>
            <a:ext cx="2235200" cy="2252020"/>
          </a:xfrm>
          <a:prstGeom prst="triangl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space réservé du contenu 5">
            <a:extLst>
              <a:ext uri="{FF2B5EF4-FFF2-40B4-BE49-F238E27FC236}">
                <a16:creationId xmlns:a16="http://schemas.microsoft.com/office/drawing/2014/main" id="{76258768-5622-0466-A0FF-A34959E4C572}"/>
              </a:ext>
            </a:extLst>
          </p:cNvPr>
          <p:cNvSpPr>
            <a:spLocks noGrp="1"/>
          </p:cNvSpPr>
          <p:nvPr>
            <p:ph sz="half" idx="1"/>
          </p:nvPr>
        </p:nvSpPr>
        <p:spPr>
          <a:xfrm>
            <a:off x="616212" y="1848403"/>
            <a:ext cx="4754880" cy="1009313"/>
          </a:xfrm>
        </p:spPr>
        <p:txBody>
          <a:bodyPr/>
          <a:lstStyle/>
          <a:p>
            <a:r>
              <a:rPr lang="fr-FR" dirty="0">
                <a:latin typeface="Arial" panose="020B0604020202020204" pitchFamily="34" charset="0"/>
                <a:cs typeface="Arial" panose="020B0604020202020204" pitchFamily="34" charset="0"/>
              </a:rPr>
              <a:t>Les tâches les plus urgentes sont classées au plus haut de la liste dans kanban</a:t>
            </a:r>
          </a:p>
        </p:txBody>
      </p:sp>
      <p:pic>
        <p:nvPicPr>
          <p:cNvPr id="9" name="Image 8">
            <a:extLst>
              <a:ext uri="{FF2B5EF4-FFF2-40B4-BE49-F238E27FC236}">
                <a16:creationId xmlns:a16="http://schemas.microsoft.com/office/drawing/2014/main" id="{A603659C-123E-C358-4310-49129C181720}"/>
              </a:ext>
            </a:extLst>
          </p:cNvPr>
          <p:cNvPicPr>
            <a:picLocks noChangeAspect="1"/>
          </p:cNvPicPr>
          <p:nvPr/>
        </p:nvPicPr>
        <p:blipFill>
          <a:blip r:embed="rId2"/>
          <a:stretch>
            <a:fillRect/>
          </a:stretch>
        </p:blipFill>
        <p:spPr>
          <a:xfrm>
            <a:off x="9385224" y="5865150"/>
            <a:ext cx="1597597" cy="815268"/>
          </a:xfrm>
          <a:prstGeom prst="rect">
            <a:avLst/>
          </a:prstGeom>
        </p:spPr>
      </p:pic>
      <p:cxnSp>
        <p:nvCxnSpPr>
          <p:cNvPr id="11" name="Connecteur droit avec flèche 10">
            <a:extLst>
              <a:ext uri="{FF2B5EF4-FFF2-40B4-BE49-F238E27FC236}">
                <a16:creationId xmlns:a16="http://schemas.microsoft.com/office/drawing/2014/main" id="{ACE044F3-93DF-2BF7-A265-235A009AF407}"/>
              </a:ext>
            </a:extLst>
          </p:cNvPr>
          <p:cNvCxnSpPr>
            <a:cxnSpLocks/>
          </p:cNvCxnSpPr>
          <p:nvPr/>
        </p:nvCxnSpPr>
        <p:spPr>
          <a:xfrm>
            <a:off x="2248678" y="2584580"/>
            <a:ext cx="4196088" cy="535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Connecteur droit avec flèche 14">
            <a:extLst>
              <a:ext uri="{FF2B5EF4-FFF2-40B4-BE49-F238E27FC236}">
                <a16:creationId xmlns:a16="http://schemas.microsoft.com/office/drawing/2014/main" id="{CE957454-300A-EEA9-9EC4-007E41112996}"/>
              </a:ext>
            </a:extLst>
          </p:cNvPr>
          <p:cNvCxnSpPr>
            <a:cxnSpLocks/>
          </p:cNvCxnSpPr>
          <p:nvPr/>
        </p:nvCxnSpPr>
        <p:spPr>
          <a:xfrm flipV="1">
            <a:off x="5098358" y="2789853"/>
            <a:ext cx="1291768" cy="134080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99571C66-F007-3312-37E5-5C9E10F2CBD8}"/>
              </a:ext>
            </a:extLst>
          </p:cNvPr>
          <p:cNvCxnSpPr>
            <a:cxnSpLocks/>
          </p:cNvCxnSpPr>
          <p:nvPr/>
        </p:nvCxnSpPr>
        <p:spPr>
          <a:xfrm flipV="1">
            <a:off x="5098358" y="3566945"/>
            <a:ext cx="1282643" cy="65454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25">
            <a:extLst>
              <a:ext uri="{FF2B5EF4-FFF2-40B4-BE49-F238E27FC236}">
                <a16:creationId xmlns:a16="http://schemas.microsoft.com/office/drawing/2014/main" id="{1B68A24A-2FC3-C81C-1AC4-A46FBED6AB05}"/>
              </a:ext>
            </a:extLst>
          </p:cNvPr>
          <p:cNvCxnSpPr>
            <a:cxnSpLocks/>
          </p:cNvCxnSpPr>
          <p:nvPr/>
        </p:nvCxnSpPr>
        <p:spPr>
          <a:xfrm>
            <a:off x="5098358" y="4268071"/>
            <a:ext cx="1284304" cy="1059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Connecteur droit avec flèche 28">
            <a:extLst>
              <a:ext uri="{FF2B5EF4-FFF2-40B4-BE49-F238E27FC236}">
                <a16:creationId xmlns:a16="http://schemas.microsoft.com/office/drawing/2014/main" id="{176C2FC5-B068-BC2B-1C77-FA40AF6DE4BE}"/>
              </a:ext>
            </a:extLst>
          </p:cNvPr>
          <p:cNvCxnSpPr>
            <a:cxnSpLocks/>
          </p:cNvCxnSpPr>
          <p:nvPr/>
        </p:nvCxnSpPr>
        <p:spPr>
          <a:xfrm>
            <a:off x="5096697" y="4290693"/>
            <a:ext cx="1284304" cy="88779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Connecteur droit avec flèche 31">
            <a:extLst>
              <a:ext uri="{FF2B5EF4-FFF2-40B4-BE49-F238E27FC236}">
                <a16:creationId xmlns:a16="http://schemas.microsoft.com/office/drawing/2014/main" id="{B2BE27BC-272C-4157-D5BA-1F300801AFC1}"/>
              </a:ext>
            </a:extLst>
          </p:cNvPr>
          <p:cNvCxnSpPr>
            <a:cxnSpLocks/>
          </p:cNvCxnSpPr>
          <p:nvPr/>
        </p:nvCxnSpPr>
        <p:spPr>
          <a:xfrm>
            <a:off x="5098358" y="4421578"/>
            <a:ext cx="1291768" cy="149125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40" name="Image 39">
            <a:extLst>
              <a:ext uri="{FF2B5EF4-FFF2-40B4-BE49-F238E27FC236}">
                <a16:creationId xmlns:a16="http://schemas.microsoft.com/office/drawing/2014/main" id="{F3F586E9-A84B-F8ED-5D1A-488E192CD928}"/>
              </a:ext>
            </a:extLst>
          </p:cNvPr>
          <p:cNvPicPr>
            <a:picLocks noChangeAspect="1"/>
          </p:cNvPicPr>
          <p:nvPr/>
        </p:nvPicPr>
        <p:blipFill>
          <a:blip r:embed="rId3"/>
          <a:stretch>
            <a:fillRect/>
          </a:stretch>
        </p:blipFill>
        <p:spPr>
          <a:xfrm>
            <a:off x="6479148" y="1724677"/>
            <a:ext cx="2674183" cy="4979272"/>
          </a:xfrm>
          <a:prstGeom prst="rect">
            <a:avLst/>
          </a:prstGeom>
        </p:spPr>
      </p:pic>
    </p:spTree>
    <p:extLst>
      <p:ext uri="{BB962C8B-B14F-4D97-AF65-F5344CB8AC3E}">
        <p14:creationId xmlns:p14="http://schemas.microsoft.com/office/powerpoint/2010/main" val="3337815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C7FC38-F40E-38F5-573A-3EC5711D495C}"/>
              </a:ext>
            </a:extLst>
          </p:cNvPr>
          <p:cNvSpPr>
            <a:spLocks noGrp="1"/>
          </p:cNvSpPr>
          <p:nvPr>
            <p:ph type="title"/>
          </p:nvPr>
        </p:nvSpPr>
        <p:spPr/>
        <p:txBody>
          <a:bodyPr>
            <a:normAutofit fontScale="90000"/>
          </a:bodyPr>
          <a:lstStyle/>
          <a:p>
            <a:pPr algn="ctr"/>
            <a:r>
              <a:rPr lang="fr-FR" dirty="0">
                <a:latin typeface="Arial" panose="020B0604020202020204" pitchFamily="34" charset="0"/>
                <a:cs typeface="Arial" panose="020B0604020202020204" pitchFamily="34" charset="0"/>
              </a:rPr>
              <a:t>EQUIPE NECESSAIRE ET ESTIMATION DU TEMPS DE DEVELOPPEMENT</a:t>
            </a:r>
          </a:p>
        </p:txBody>
      </p:sp>
      <p:sp>
        <p:nvSpPr>
          <p:cNvPr id="4" name="Espace réservé du contenu 3">
            <a:extLst>
              <a:ext uri="{FF2B5EF4-FFF2-40B4-BE49-F238E27FC236}">
                <a16:creationId xmlns:a16="http://schemas.microsoft.com/office/drawing/2014/main" id="{22217607-6DD2-3C29-2B21-776AFBD0892B}"/>
              </a:ext>
            </a:extLst>
          </p:cNvPr>
          <p:cNvSpPr>
            <a:spLocks noGrp="1"/>
          </p:cNvSpPr>
          <p:nvPr>
            <p:ph sz="half" idx="2"/>
          </p:nvPr>
        </p:nvSpPr>
        <p:spPr>
          <a:xfrm>
            <a:off x="6556248" y="3455987"/>
            <a:ext cx="4754880" cy="2422702"/>
          </a:xfrm>
        </p:spPr>
        <p:txBody>
          <a:bodyPr>
            <a:normAutofit lnSpcReduction="10000"/>
          </a:bodyPr>
          <a:lstStyle/>
          <a:p>
            <a:pPr marL="0" indent="0">
              <a:buNone/>
            </a:pPr>
            <a:r>
              <a:rPr lang="fr-FR" b="1" dirty="0">
                <a:solidFill>
                  <a:srgbClr val="004C22"/>
                </a:solidFill>
                <a:latin typeface="Arial" panose="020B0604020202020204" pitchFamily="34" charset="0"/>
                <a:cs typeface="Arial" panose="020B0604020202020204" pitchFamily="34" charset="0"/>
              </a:rPr>
              <a:t>TIMELINE</a:t>
            </a:r>
          </a:p>
          <a:p>
            <a:endParaRPr lang="fr-FR" dirty="0"/>
          </a:p>
          <a:p>
            <a:r>
              <a:rPr lang="fr-FR" dirty="0">
                <a:latin typeface="Arial" panose="020B0604020202020204" pitchFamily="34" charset="0"/>
                <a:cs typeface="Arial" panose="020B0604020202020204" pitchFamily="34" charset="0"/>
              </a:rPr>
              <a:t>4</a:t>
            </a:r>
            <a:r>
              <a:rPr lang="fr-FR" sz="2000" dirty="0">
                <a:latin typeface="Arial" panose="020B0604020202020204" pitchFamily="34" charset="0"/>
                <a:cs typeface="Arial" panose="020B0604020202020204" pitchFamily="34" charset="0"/>
              </a:rPr>
              <a:t> semaines de développement</a:t>
            </a:r>
          </a:p>
          <a:p>
            <a:r>
              <a:rPr lang="fr-FR" dirty="0">
                <a:latin typeface="Arial" panose="020B0604020202020204" pitchFamily="34" charset="0"/>
                <a:cs typeface="Arial" panose="020B0604020202020204" pitchFamily="34" charset="0"/>
              </a:rPr>
              <a:t>1 réunion à chaque fin de semaine</a:t>
            </a:r>
            <a:endParaRPr lang="fr-FR" sz="2000" dirty="0">
              <a:latin typeface="Arial" panose="020B0604020202020204" pitchFamily="34" charset="0"/>
              <a:cs typeface="Arial" panose="020B0604020202020204" pitchFamily="34" charset="0"/>
            </a:endParaRPr>
          </a:p>
          <a:p>
            <a:r>
              <a:rPr lang="fr-FR" sz="2000" dirty="0">
                <a:latin typeface="Arial" panose="020B0604020202020204" pitchFamily="34" charset="0"/>
                <a:cs typeface="Arial" panose="020B0604020202020204" pitchFamily="34" charset="0"/>
              </a:rPr>
              <a:t>1 Semaine de test </a:t>
            </a:r>
          </a:p>
        </p:txBody>
      </p:sp>
      <p:sp>
        <p:nvSpPr>
          <p:cNvPr id="5" name="Espace réservé du numéro de diapositive 4">
            <a:extLst>
              <a:ext uri="{FF2B5EF4-FFF2-40B4-BE49-F238E27FC236}">
                <a16:creationId xmlns:a16="http://schemas.microsoft.com/office/drawing/2014/main" id="{E4C5C4DE-4202-92EB-EFF9-9833C7395460}"/>
              </a:ext>
            </a:extLst>
          </p:cNvPr>
          <p:cNvSpPr>
            <a:spLocks noGrp="1"/>
          </p:cNvSpPr>
          <p:nvPr>
            <p:ph type="sldNum" sz="quarter" idx="12"/>
          </p:nvPr>
        </p:nvSpPr>
        <p:spPr/>
        <p:txBody>
          <a:bodyPr/>
          <a:lstStyle/>
          <a:p>
            <a:pPr rtl="0"/>
            <a:fld id="{4FAB73BC-B049-4115-A692-8D63A059BFB8}" type="slidenum">
              <a:rPr lang="fr-FR" noProof="0" smtClean="0"/>
              <a:t>8</a:t>
            </a:fld>
            <a:endParaRPr lang="fr-FR" noProof="0"/>
          </a:p>
        </p:txBody>
      </p:sp>
      <p:sp>
        <p:nvSpPr>
          <p:cNvPr id="10" name="Triangle isocèle 9">
            <a:extLst>
              <a:ext uri="{FF2B5EF4-FFF2-40B4-BE49-F238E27FC236}">
                <a16:creationId xmlns:a16="http://schemas.microsoft.com/office/drawing/2014/main" id="{7768D01E-55A2-967A-21AB-69352F55CD16}"/>
              </a:ext>
            </a:extLst>
          </p:cNvPr>
          <p:cNvSpPr/>
          <p:nvPr/>
        </p:nvSpPr>
        <p:spPr>
          <a:xfrm rot="4452911">
            <a:off x="-389421" y="-917963"/>
            <a:ext cx="2235200" cy="2252020"/>
          </a:xfrm>
          <a:prstGeom prst="triangl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space réservé du contenu 5">
            <a:extLst>
              <a:ext uri="{FF2B5EF4-FFF2-40B4-BE49-F238E27FC236}">
                <a16:creationId xmlns:a16="http://schemas.microsoft.com/office/drawing/2014/main" id="{76258768-5622-0466-A0FF-A34959E4C572}"/>
              </a:ext>
            </a:extLst>
          </p:cNvPr>
          <p:cNvSpPr>
            <a:spLocks noGrp="1"/>
          </p:cNvSpPr>
          <p:nvPr>
            <p:ph sz="half" idx="1"/>
          </p:nvPr>
        </p:nvSpPr>
        <p:spPr>
          <a:xfrm>
            <a:off x="880872" y="3063875"/>
            <a:ext cx="4754880" cy="3208909"/>
          </a:xfrm>
        </p:spPr>
        <p:txBody>
          <a:bodyPr>
            <a:normAutofit lnSpcReduction="10000"/>
          </a:bodyPr>
          <a:lstStyle/>
          <a:p>
            <a:pPr marL="0" indent="0">
              <a:buNone/>
            </a:pPr>
            <a:endParaRPr lang="fr-FR" dirty="0"/>
          </a:p>
          <a:p>
            <a:pPr marL="0" indent="0">
              <a:buNone/>
            </a:pPr>
            <a:r>
              <a:rPr lang="fr-FR" b="1" dirty="0">
                <a:solidFill>
                  <a:srgbClr val="004C22"/>
                </a:solidFill>
                <a:latin typeface="Arial" panose="020B0604020202020204" pitchFamily="34" charset="0"/>
                <a:cs typeface="Arial" panose="020B0604020202020204" pitchFamily="34" charset="0"/>
              </a:rPr>
              <a:t>EQUIPE</a:t>
            </a:r>
          </a:p>
          <a:p>
            <a:pPr marL="0" indent="0">
              <a:buNone/>
            </a:pPr>
            <a:endParaRPr lang="fr-FR" dirty="0"/>
          </a:p>
          <a:p>
            <a:r>
              <a:rPr lang="fr-FR" dirty="0">
                <a:latin typeface="Arial" panose="020B0604020202020204" pitchFamily="34" charset="0"/>
                <a:cs typeface="Arial" panose="020B0604020202020204" pitchFamily="34" charset="0"/>
              </a:rPr>
              <a:t>Un développeur Frontend </a:t>
            </a:r>
            <a:r>
              <a:rPr lang="fr-FR" dirty="0" err="1">
                <a:latin typeface="Arial" panose="020B0604020202020204" pitchFamily="34" charset="0"/>
                <a:cs typeface="Arial" panose="020B0604020202020204" pitchFamily="34" charset="0"/>
              </a:rPr>
              <a:t>React</a:t>
            </a:r>
            <a:endParaRPr lang="fr-FR" dirty="0">
              <a:latin typeface="Arial" panose="020B0604020202020204" pitchFamily="34" charset="0"/>
              <a:cs typeface="Arial" panose="020B0604020202020204" pitchFamily="34" charset="0"/>
            </a:endParaRPr>
          </a:p>
          <a:p>
            <a:r>
              <a:rPr lang="fr-FR" dirty="0">
                <a:latin typeface="Arial" panose="020B0604020202020204" pitchFamily="34" charset="0"/>
                <a:cs typeface="Arial" panose="020B0604020202020204" pitchFamily="34" charset="0"/>
              </a:rPr>
              <a:t>Un développeur Backend Node JS</a:t>
            </a:r>
          </a:p>
          <a:p>
            <a:r>
              <a:rPr lang="fr-FR" dirty="0">
                <a:latin typeface="Arial" panose="020B0604020202020204" pitchFamily="34" charset="0"/>
                <a:cs typeface="Arial" panose="020B0604020202020204" pitchFamily="34" charset="0"/>
              </a:rPr>
              <a:t>Un designer</a:t>
            </a:r>
          </a:p>
          <a:p>
            <a:r>
              <a:rPr lang="fr-FR" dirty="0">
                <a:latin typeface="Arial" panose="020B0604020202020204" pitchFamily="34" charset="0"/>
                <a:cs typeface="Arial" panose="020B0604020202020204" pitchFamily="34" charset="0"/>
              </a:rPr>
              <a:t>Un </a:t>
            </a:r>
            <a:r>
              <a:rPr lang="fr-FR" dirty="0" err="1">
                <a:latin typeface="Arial" panose="020B0604020202020204" pitchFamily="34" charset="0"/>
                <a:cs typeface="Arial" panose="020B0604020202020204" pitchFamily="34" charset="0"/>
              </a:rPr>
              <a:t>product</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owner</a:t>
            </a:r>
            <a:endParaRPr lang="fr-FR" dirty="0">
              <a:latin typeface="Arial" panose="020B0604020202020204" pitchFamily="34" charset="0"/>
              <a:cs typeface="Arial" panose="020B0604020202020204" pitchFamily="34" charset="0"/>
            </a:endParaRPr>
          </a:p>
          <a:p>
            <a:r>
              <a:rPr lang="fr-FR" dirty="0">
                <a:latin typeface="Arial" panose="020B0604020202020204" pitchFamily="34" charset="0"/>
                <a:cs typeface="Arial" panose="020B0604020202020204" pitchFamily="34" charset="0"/>
              </a:rPr>
              <a:t>Un lead </a:t>
            </a:r>
            <a:r>
              <a:rPr lang="fr-FR" dirty="0" err="1">
                <a:latin typeface="Arial" panose="020B0604020202020204" pitchFamily="34" charset="0"/>
                <a:cs typeface="Arial" panose="020B0604020202020204" pitchFamily="34" charset="0"/>
              </a:rPr>
              <a:t>déveleppeur</a:t>
            </a: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8739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fade">
                                      <p:cBhvr>
                                        <p:cTn id="10" dur="500"/>
                                        <p:tgtEl>
                                          <p:spTgt spid="6">
                                            <p:txEl>
                                              <p:pRg st="3" end="3"/>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fade">
                                      <p:cBhvr>
                                        <p:cTn id="13" dur="500"/>
                                        <p:tgtEl>
                                          <p:spTgt spid="6">
                                            <p:txEl>
                                              <p:pRg st="4" end="4"/>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5" end="5"/>
                                            </p:txEl>
                                          </p:spTgt>
                                        </p:tgtEl>
                                        <p:attrNameLst>
                                          <p:attrName>style.visibility</p:attrName>
                                        </p:attrNameLst>
                                      </p:cBhvr>
                                      <p:to>
                                        <p:strVal val="visible"/>
                                      </p:to>
                                    </p:set>
                                    <p:animEffect transition="in" filter="fade">
                                      <p:cBhvr>
                                        <p:cTn id="16" dur="500"/>
                                        <p:tgtEl>
                                          <p:spTgt spid="6">
                                            <p:txEl>
                                              <p:pRg st="5" end="5"/>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animEffect transition="in" filter="fade">
                                      <p:cBhvr>
                                        <p:cTn id="19" dur="500"/>
                                        <p:tgtEl>
                                          <p:spTgt spid="6">
                                            <p:txEl>
                                              <p:pRg st="6" end="6"/>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xEl>
                                              <p:pRg st="7" end="7"/>
                                            </p:txEl>
                                          </p:spTgt>
                                        </p:tgtEl>
                                        <p:attrNameLst>
                                          <p:attrName>style.visibility</p:attrName>
                                        </p:attrNameLst>
                                      </p:cBhvr>
                                      <p:to>
                                        <p:strVal val="visible"/>
                                      </p:to>
                                    </p:set>
                                    <p:animEffect transition="in" filter="fade">
                                      <p:cBhvr>
                                        <p:cTn id="22" dur="500"/>
                                        <p:tgtEl>
                                          <p:spTgt spid="6">
                                            <p:txEl>
                                              <p:pRg st="7" end="7"/>
                                            </p:txEl>
                                          </p:spTgt>
                                        </p:tgtEl>
                                      </p:cBhvr>
                                    </p:animEffect>
                                  </p:childTnLst>
                                </p:cTn>
                              </p:par>
                              <p:par>
                                <p:cTn id="23" presetID="10" presetClass="entr" presetSubtype="0" fill="hold" grpId="0" nodeType="withEffect">
                                  <p:stCondLst>
                                    <p:cond delay="1000"/>
                                  </p:stCondLst>
                                  <p:childTnLst>
                                    <p:set>
                                      <p:cBhvr>
                                        <p:cTn id="24" dur="1" fill="hold">
                                          <p:stCondLst>
                                            <p:cond delay="0"/>
                                          </p:stCondLst>
                                        </p:cTn>
                                        <p:tgtEl>
                                          <p:spTgt spid="4">
                                            <p:txEl>
                                              <p:pRg st="0" end="0"/>
                                            </p:txEl>
                                          </p:spTgt>
                                        </p:tgtEl>
                                        <p:attrNameLst>
                                          <p:attrName>style.visibility</p:attrName>
                                        </p:attrNameLst>
                                      </p:cBhvr>
                                      <p:to>
                                        <p:strVal val="visible"/>
                                      </p:to>
                                    </p:set>
                                    <p:animEffect transition="in" filter="fade">
                                      <p:cBhvr>
                                        <p:cTn id="25" dur="1250"/>
                                        <p:tgtEl>
                                          <p:spTgt spid="4">
                                            <p:txEl>
                                              <p:pRg st="0" end="0"/>
                                            </p:txEl>
                                          </p:spTgt>
                                        </p:tgtEl>
                                      </p:cBhvr>
                                    </p:animEffect>
                                  </p:childTnLst>
                                </p:cTn>
                              </p:par>
                              <p:par>
                                <p:cTn id="26" presetID="10" presetClass="entr" presetSubtype="0" fill="hold" grpId="0" nodeType="withEffect">
                                  <p:stCondLst>
                                    <p:cond delay="1000"/>
                                  </p:stCondLst>
                                  <p:childTnLst>
                                    <p:set>
                                      <p:cBhvr>
                                        <p:cTn id="27" dur="1" fill="hold">
                                          <p:stCondLst>
                                            <p:cond delay="0"/>
                                          </p:stCondLst>
                                        </p:cTn>
                                        <p:tgtEl>
                                          <p:spTgt spid="4">
                                            <p:txEl>
                                              <p:pRg st="2" end="2"/>
                                            </p:txEl>
                                          </p:spTgt>
                                        </p:tgtEl>
                                        <p:attrNameLst>
                                          <p:attrName>style.visibility</p:attrName>
                                        </p:attrNameLst>
                                      </p:cBhvr>
                                      <p:to>
                                        <p:strVal val="visible"/>
                                      </p:to>
                                    </p:set>
                                    <p:animEffect transition="in" filter="fade">
                                      <p:cBhvr>
                                        <p:cTn id="28" dur="1250"/>
                                        <p:tgtEl>
                                          <p:spTgt spid="4">
                                            <p:txEl>
                                              <p:pRg st="2" end="2"/>
                                            </p:txEl>
                                          </p:spTgt>
                                        </p:tgtEl>
                                      </p:cBhvr>
                                    </p:animEffect>
                                  </p:childTnLst>
                                </p:cTn>
                              </p:par>
                              <p:par>
                                <p:cTn id="29" presetID="10" presetClass="entr" presetSubtype="0" fill="hold" grpId="0" nodeType="withEffect">
                                  <p:stCondLst>
                                    <p:cond delay="1000"/>
                                  </p:stCondLst>
                                  <p:childTnLst>
                                    <p:set>
                                      <p:cBhvr>
                                        <p:cTn id="30" dur="1" fill="hold">
                                          <p:stCondLst>
                                            <p:cond delay="0"/>
                                          </p:stCondLst>
                                        </p:cTn>
                                        <p:tgtEl>
                                          <p:spTgt spid="4">
                                            <p:txEl>
                                              <p:pRg st="3" end="3"/>
                                            </p:txEl>
                                          </p:spTgt>
                                        </p:tgtEl>
                                        <p:attrNameLst>
                                          <p:attrName>style.visibility</p:attrName>
                                        </p:attrNameLst>
                                      </p:cBhvr>
                                      <p:to>
                                        <p:strVal val="visible"/>
                                      </p:to>
                                    </p:set>
                                    <p:animEffect transition="in" filter="fade">
                                      <p:cBhvr>
                                        <p:cTn id="31" dur="1250"/>
                                        <p:tgtEl>
                                          <p:spTgt spid="4">
                                            <p:txEl>
                                              <p:pRg st="3" end="3"/>
                                            </p:txEl>
                                          </p:spTgt>
                                        </p:tgtEl>
                                      </p:cBhvr>
                                    </p:animEffect>
                                  </p:childTnLst>
                                </p:cTn>
                              </p:par>
                              <p:par>
                                <p:cTn id="32" presetID="10" presetClass="entr" presetSubtype="0" fill="hold" grpId="0" nodeType="withEffect">
                                  <p:stCondLst>
                                    <p:cond delay="1000"/>
                                  </p:stCondLst>
                                  <p:childTnLst>
                                    <p:set>
                                      <p:cBhvr>
                                        <p:cTn id="33" dur="1" fill="hold">
                                          <p:stCondLst>
                                            <p:cond delay="0"/>
                                          </p:stCondLst>
                                        </p:cTn>
                                        <p:tgtEl>
                                          <p:spTgt spid="4">
                                            <p:txEl>
                                              <p:pRg st="4" end="4"/>
                                            </p:txEl>
                                          </p:spTgt>
                                        </p:tgtEl>
                                        <p:attrNameLst>
                                          <p:attrName>style.visibility</p:attrName>
                                        </p:attrNameLst>
                                      </p:cBhvr>
                                      <p:to>
                                        <p:strVal val="visible"/>
                                      </p:to>
                                    </p:set>
                                    <p:animEffect transition="in" filter="fade">
                                      <p:cBhvr>
                                        <p:cTn id="34" dur="125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C7FC38-F40E-38F5-573A-3EC5711D495C}"/>
              </a:ext>
            </a:extLst>
          </p:cNvPr>
          <p:cNvSpPr>
            <a:spLocks noGrp="1"/>
          </p:cNvSpPr>
          <p:nvPr>
            <p:ph type="title"/>
          </p:nvPr>
        </p:nvSpPr>
        <p:spPr>
          <a:xfrm>
            <a:off x="1066800" y="0"/>
            <a:ext cx="10058400" cy="1609344"/>
          </a:xfrm>
        </p:spPr>
        <p:txBody>
          <a:bodyPr>
            <a:normAutofit/>
          </a:bodyPr>
          <a:lstStyle/>
          <a:p>
            <a:pPr algn="ctr"/>
            <a:r>
              <a:rPr lang="fr-FR" dirty="0">
                <a:latin typeface="Arial" panose="020B0604020202020204" pitchFamily="34" charset="0"/>
                <a:cs typeface="Arial" panose="020B0604020202020204" pitchFamily="34" charset="0"/>
              </a:rPr>
              <a:t>conclusion</a:t>
            </a:r>
          </a:p>
        </p:txBody>
      </p:sp>
      <p:sp>
        <p:nvSpPr>
          <p:cNvPr id="4" name="Espace réservé du contenu 3">
            <a:extLst>
              <a:ext uri="{FF2B5EF4-FFF2-40B4-BE49-F238E27FC236}">
                <a16:creationId xmlns:a16="http://schemas.microsoft.com/office/drawing/2014/main" id="{22217607-6DD2-3C29-2B21-776AFBD0892B}"/>
              </a:ext>
            </a:extLst>
          </p:cNvPr>
          <p:cNvSpPr>
            <a:spLocks noGrp="1"/>
          </p:cNvSpPr>
          <p:nvPr>
            <p:ph idx="1"/>
          </p:nvPr>
        </p:nvSpPr>
        <p:spPr>
          <a:xfrm>
            <a:off x="496711" y="1589805"/>
            <a:ext cx="11096978" cy="5048103"/>
          </a:xfrm>
        </p:spPr>
        <p:txBody>
          <a:bodyPr>
            <a:normAutofit fontScale="92500" lnSpcReduction="10000"/>
          </a:bodyPr>
          <a:lstStyle/>
          <a:p>
            <a:pPr algn="l"/>
            <a:r>
              <a:rPr lang="fr-FR" b="0" i="0" dirty="0">
                <a:solidFill>
                  <a:srgbClr val="1D2228"/>
                </a:solidFill>
                <a:effectLst/>
                <a:latin typeface="Helvetica Neue"/>
              </a:rPr>
              <a:t>La planification du projet est essentielle pour plusieurs raisons :</a:t>
            </a:r>
            <a:br>
              <a:rPr lang="fr-FR" b="0" i="0" dirty="0">
                <a:solidFill>
                  <a:srgbClr val="1D2228"/>
                </a:solidFill>
                <a:effectLst/>
                <a:latin typeface="Helvetica Neue"/>
              </a:rPr>
            </a:br>
            <a:endParaRPr lang="fr-FR" b="0" i="0" dirty="0">
              <a:solidFill>
                <a:srgbClr val="1D2228"/>
              </a:solidFill>
              <a:effectLst/>
              <a:latin typeface="Helvetica Neue"/>
            </a:endParaRPr>
          </a:p>
          <a:p>
            <a:pPr marL="0" indent="0" algn="l">
              <a:buNone/>
            </a:pPr>
            <a:r>
              <a:rPr lang="fr-FR" b="0" i="0" dirty="0">
                <a:solidFill>
                  <a:srgbClr val="1D2228"/>
                </a:solidFill>
                <a:effectLst/>
                <a:latin typeface="Helvetica Neue"/>
              </a:rPr>
              <a:t>- Elle permet de déterminer les responsables de chaque tâche et leur assigner les missions appropriées.</a:t>
            </a:r>
          </a:p>
          <a:p>
            <a:pPr marL="0" indent="0" algn="l">
              <a:buNone/>
            </a:pPr>
            <a:r>
              <a:rPr lang="fr-FR" b="0" i="0" dirty="0">
                <a:solidFill>
                  <a:srgbClr val="1D2228"/>
                </a:solidFill>
                <a:effectLst/>
                <a:latin typeface="Helvetica Neue"/>
              </a:rPr>
              <a:t>- Elle offre une vue d'ensemble de l'avancement du projet, en mettant en évidence les réussites et les retards éventuels.</a:t>
            </a:r>
          </a:p>
          <a:p>
            <a:pPr marL="0" indent="0" algn="l">
              <a:buNone/>
            </a:pPr>
            <a:r>
              <a:rPr lang="fr-FR" b="0" i="0" dirty="0">
                <a:solidFill>
                  <a:srgbClr val="1D2228"/>
                </a:solidFill>
                <a:effectLst/>
                <a:latin typeface="Helvetica Neue"/>
              </a:rPr>
              <a:t>- En cas d'avancement conforme aux prévisions, elle maintient la motivation de l'équipe en valorisant les progrès réalisés.</a:t>
            </a:r>
          </a:p>
          <a:p>
            <a:pPr marL="0" indent="0" algn="l">
              <a:buNone/>
            </a:pPr>
            <a:r>
              <a:rPr lang="fr-FR" b="0" i="0" dirty="0">
                <a:solidFill>
                  <a:srgbClr val="1D2228"/>
                </a:solidFill>
                <a:effectLst/>
                <a:latin typeface="Helvetica Neue"/>
              </a:rPr>
              <a:t>- En cas de retard, elle aide à identifier les causes et à mettre en place des mesures correctives.</a:t>
            </a:r>
          </a:p>
          <a:p>
            <a:pPr marL="0" indent="0" algn="l">
              <a:buNone/>
            </a:pPr>
            <a:r>
              <a:rPr lang="fr-FR" b="0" i="0" dirty="0">
                <a:solidFill>
                  <a:srgbClr val="1D2228"/>
                </a:solidFill>
                <a:effectLst/>
                <a:latin typeface="Helvetica Neue"/>
              </a:rPr>
              <a:t>- Elle prend en compte les changements de situation pouvant impacter le projet et s'adapte en conséquence.</a:t>
            </a:r>
          </a:p>
          <a:p>
            <a:pPr marL="0" indent="0" algn="l">
              <a:buNone/>
            </a:pPr>
            <a:r>
              <a:rPr lang="fr-FR" b="0" i="0" dirty="0">
                <a:solidFill>
                  <a:srgbClr val="1D2228"/>
                </a:solidFill>
                <a:effectLst/>
                <a:latin typeface="Helvetica Neue"/>
              </a:rPr>
              <a:t>- Elle favorise une communication ouverte et encourage les idées pour améliorer le projet et répondre aux besoins du client.</a:t>
            </a:r>
          </a:p>
          <a:p>
            <a:pPr marL="0" indent="0" algn="l">
              <a:buNone/>
            </a:pPr>
            <a:r>
              <a:rPr lang="fr-FR" b="0" i="0" dirty="0">
                <a:solidFill>
                  <a:srgbClr val="1D2228"/>
                </a:solidFill>
                <a:effectLst/>
                <a:latin typeface="Helvetica Neue"/>
              </a:rPr>
              <a:t>Le Kanban est donc un outil puissant pour la gestion de projet, permettant une visualisation claire, une organisation efficace et une collaboration transparente, ce qui améliore la productivité, réduit les risques et assure le succès des projets.</a:t>
            </a:r>
          </a:p>
          <a:p>
            <a:pPr marL="0" indent="0">
              <a:buNone/>
            </a:pPr>
            <a:endParaRPr lang="fr-FR" sz="2000" dirty="0"/>
          </a:p>
        </p:txBody>
      </p:sp>
      <p:sp>
        <p:nvSpPr>
          <p:cNvPr id="5" name="Espace réservé du numéro de diapositive 4">
            <a:extLst>
              <a:ext uri="{FF2B5EF4-FFF2-40B4-BE49-F238E27FC236}">
                <a16:creationId xmlns:a16="http://schemas.microsoft.com/office/drawing/2014/main" id="{E4C5C4DE-4202-92EB-EFF9-9833C7395460}"/>
              </a:ext>
            </a:extLst>
          </p:cNvPr>
          <p:cNvSpPr>
            <a:spLocks noGrp="1"/>
          </p:cNvSpPr>
          <p:nvPr>
            <p:ph type="sldNum" sz="quarter" idx="12"/>
          </p:nvPr>
        </p:nvSpPr>
        <p:spPr/>
        <p:txBody>
          <a:bodyPr/>
          <a:lstStyle/>
          <a:p>
            <a:pPr rtl="0"/>
            <a:fld id="{4FAB73BC-B049-4115-A692-8D63A059BFB8}" type="slidenum">
              <a:rPr lang="fr-FR" noProof="0" smtClean="0"/>
              <a:t>9</a:t>
            </a:fld>
            <a:endParaRPr lang="fr-FR" noProof="0"/>
          </a:p>
        </p:txBody>
      </p:sp>
      <p:sp>
        <p:nvSpPr>
          <p:cNvPr id="10" name="Triangle isocèle 9">
            <a:extLst>
              <a:ext uri="{FF2B5EF4-FFF2-40B4-BE49-F238E27FC236}">
                <a16:creationId xmlns:a16="http://schemas.microsoft.com/office/drawing/2014/main" id="{7768D01E-55A2-967A-21AB-69352F55CD16}"/>
              </a:ext>
            </a:extLst>
          </p:cNvPr>
          <p:cNvSpPr/>
          <p:nvPr/>
        </p:nvSpPr>
        <p:spPr>
          <a:xfrm rot="4452911">
            <a:off x="-389421" y="-917963"/>
            <a:ext cx="2235200" cy="2252020"/>
          </a:xfrm>
          <a:prstGeom prst="triangl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937370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ype de bois">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A20D8A54-1D72-4F92-B62A-7D5313FD65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8D68FF4-BAD0-4642-AF13-8C81E6DA6F2D}">
  <ds:schemaRefs>
    <ds:schemaRef ds:uri="http://schemas.microsoft.com/sharepoint/v3/contenttype/forms"/>
  </ds:schemaRefs>
</ds:datastoreItem>
</file>

<file path=customXml/itemProps3.xml><?xml version="1.0" encoding="utf-8"?>
<ds:datastoreItem xmlns:ds="http://schemas.openxmlformats.org/officeDocument/2006/customXml" ds:itemID="{3E5F63BB-8299-4DC6-BEF4-D74C2867262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Conception de produits</Template>
  <TotalTime>4193</TotalTime>
  <Words>429</Words>
  <Application>Microsoft Office PowerPoint</Application>
  <PresentationFormat>Grand écran</PresentationFormat>
  <Paragraphs>75</Paragraphs>
  <Slides>9</Slides>
  <Notes>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9</vt:i4>
      </vt:variant>
    </vt:vector>
  </HeadingPairs>
  <TitlesOfParts>
    <vt:vector size="16" baseType="lpstr">
      <vt:lpstr>Arial</vt:lpstr>
      <vt:lpstr>Calibri</vt:lpstr>
      <vt:lpstr>Helvetica Neue</vt:lpstr>
      <vt:lpstr>Rockwell</vt:lpstr>
      <vt:lpstr>Rockwell Condensed</vt:lpstr>
      <vt:lpstr>Wingdings</vt:lpstr>
      <vt:lpstr>Type de bois</vt:lpstr>
      <vt:lpstr>PLANIFICATION</vt:lpstr>
      <vt:lpstr>Outil de gestion</vt:lpstr>
      <vt:lpstr>Pourquoi trello</vt:lpstr>
      <vt:lpstr>KANBAN</vt:lpstr>
      <vt:lpstr>ORGANISATION KANBAN</vt:lpstr>
      <vt:lpstr>LES CARTES</vt:lpstr>
      <vt:lpstr>ARBORESCENCE</vt:lpstr>
      <vt:lpstr>EQUIPE NECESSAIRE ET ESTIMATION DU TEMPS DE DEVELOPPEMENT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PLANIFICATION</dc:title>
  <dc:creator>RAZAFINDRIANTSOA RACHEL</dc:creator>
  <cp:lastModifiedBy>RAZAFINDRIANTSOA RACHEL</cp:lastModifiedBy>
  <cp:revision>4</cp:revision>
  <dcterms:created xsi:type="dcterms:W3CDTF">2023-08-04T13:39:38Z</dcterms:created>
  <dcterms:modified xsi:type="dcterms:W3CDTF">2023-08-09T21:26:34Z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