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996" y="-1914"/>
      </p:cViewPr>
      <p:guideLst>
        <p:guide orient="horz" pos="3120"/>
        <p:guide pos="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ridescentX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ridescentmia.github.io/resume/" TargetMode="External"/><Relationship Id="rId5" Type="http://schemas.openxmlformats.org/officeDocument/2006/relationships/hyperlink" Target="https://github.com/IridescentMia" TargetMode="External"/><Relationship Id="rId4" Type="http://schemas.openxmlformats.org/officeDocument/2006/relationships/hyperlink" Target="https://iridescentmia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4937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方向：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 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571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王大胆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6796" y="1669839"/>
            <a:ext cx="2997159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一定的使用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CRUD SPA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过后端程序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图像处理和平面设计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6796" y="6520124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大黑山松岚大学学习优秀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6796" y="8297086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6316" y="264670"/>
            <a:ext cx="3429000" cy="9130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188-0000-0000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IridescentXS@gmail.com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IridescentMia.github.io/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github.com/IridescentMia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934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0314" y="166620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48871" y="31372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9839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7215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32984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32984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32984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79476" y="61488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0444" y="6412555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79476" y="141669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60444" y="168044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79476" y="794413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60444" y="820787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83871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41553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41553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44046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55665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59204" y="9526055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://IridescentMia.github.io/resume/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4526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6608" y="3628536"/>
            <a:ext cx="2867930" cy="2004563"/>
            <a:chOff x="416608" y="3709272"/>
            <a:chExt cx="2867930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2016.2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- 2016.6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情况，使用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进行聚类，使用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7940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341686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14475" y="5692729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2015.1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4475" y="584736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ABCDViz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1500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4477" y="6425128"/>
            <a:ext cx="287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Leaflet.js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进行绘制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图等形式展现所选时空范围内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进行聚类，使用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7727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3955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3168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8451" y="7739121"/>
            <a:ext cx="2866088" cy="1619842"/>
            <a:chOff x="418451" y="7819857"/>
            <a:chExt cx="2866088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8004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8480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</TotalTime>
  <Words>504</Words>
  <Application>Microsoft Office PowerPoint</Application>
  <PresentationFormat>A4 纸张(210x297 毫米)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Mia</cp:lastModifiedBy>
  <cp:revision>784</cp:revision>
  <dcterms:created xsi:type="dcterms:W3CDTF">2016-02-14T01:21:46Z</dcterms:created>
  <dcterms:modified xsi:type="dcterms:W3CDTF">2017-04-02T04:51:55Z</dcterms:modified>
</cp:coreProperties>
</file>