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7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5C9E-BDD4-244E-A895-DB3704BB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137" y="609600"/>
            <a:ext cx="5462001" cy="3642851"/>
          </a:xfrm>
        </p:spPr>
        <p:txBody>
          <a:bodyPr>
            <a:normAutofit/>
          </a:bodyPr>
          <a:lstStyle/>
          <a:p>
            <a:r>
              <a:rPr lang="en-US" sz="4200" dirty="0"/>
              <a:t>Social Media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55E41-AB69-F74E-A5EF-847304E62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5098" y="4365523"/>
            <a:ext cx="4798140" cy="1793053"/>
          </a:xfrm>
        </p:spPr>
        <p:txBody>
          <a:bodyPr>
            <a:normAutofit/>
          </a:bodyPr>
          <a:lstStyle/>
          <a:p>
            <a:r>
              <a:rPr lang="en-US" dirty="0"/>
              <a:t>Erica Kane</a:t>
            </a:r>
          </a:p>
        </p:txBody>
      </p:sp>
      <p:pic>
        <p:nvPicPr>
          <p:cNvPr id="4" name="Picture 2" descr="Peloton Logos">
            <a:extLst>
              <a:ext uri="{FF2B5EF4-FFF2-40B4-BE49-F238E27FC236}">
                <a16:creationId xmlns:a16="http://schemas.microsoft.com/office/drawing/2014/main" id="{8A4218C8-968C-3746-8744-7A7887DBD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79"/>
          <a:stretch/>
        </p:blipFill>
        <p:spPr bwMode="auto"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3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64E0-75FA-064F-A0B6-11B368B0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923F-6FE5-7D46-AF15-DFB13F22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0401-BF62-9B41-B837-DF9E2D40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713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Overview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EE48-0CDF-2D41-8AD6-06B8F2622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6738"/>
            <a:ext cx="9905998" cy="550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Total Spend: </a:t>
            </a:r>
            <a:r>
              <a:rPr lang="en-US" sz="2800" b="1" dirty="0">
                <a:solidFill>
                  <a:schemeClr val="tx1"/>
                </a:solidFill>
              </a:rPr>
              <a:t>$48,900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06D28-379F-D749-A012-BBD1AE160103}"/>
              </a:ext>
            </a:extLst>
          </p:cNvPr>
          <p:cNvSpPr txBox="1"/>
          <p:nvPr/>
        </p:nvSpPr>
        <p:spPr>
          <a:xfrm>
            <a:off x="832339" y="3433138"/>
            <a:ext cx="461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70% </a:t>
            </a:r>
            <a:r>
              <a:rPr lang="en-US" dirty="0"/>
              <a:t>allocated for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22% </a:t>
            </a:r>
            <a:r>
              <a:rPr lang="en-US" dirty="0"/>
              <a:t>allocated for video 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8%   </a:t>
            </a:r>
            <a:r>
              <a:rPr lang="en-US" dirty="0"/>
              <a:t>allocated for ad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488D4-EA0E-2449-A1AC-02A69CE9AF43}"/>
              </a:ext>
            </a:extLst>
          </p:cNvPr>
          <p:cNvSpPr txBox="1"/>
          <p:nvPr/>
        </p:nvSpPr>
        <p:spPr>
          <a:xfrm>
            <a:off x="6094412" y="3426571"/>
            <a:ext cx="4677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$39,200 </a:t>
            </a:r>
            <a:r>
              <a:rPr lang="en-US" dirty="0"/>
              <a:t>on Facebook/Instagram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$6,000 </a:t>
            </a:r>
            <a:r>
              <a:rPr lang="en-US" dirty="0"/>
              <a:t>on YouTube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$4,000 </a:t>
            </a:r>
            <a:r>
              <a:rPr lang="en-US" dirty="0"/>
              <a:t>on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FF122-4863-8243-9B48-109475EA9B52}"/>
              </a:ext>
            </a:extLst>
          </p:cNvPr>
          <p:cNvSpPr txBox="1"/>
          <p:nvPr/>
        </p:nvSpPr>
        <p:spPr>
          <a:xfrm>
            <a:off x="1141413" y="2677508"/>
            <a:ext cx="339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Buying Model Spend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E86D5-8B9C-7147-8B9A-C06A9C68E029}"/>
              </a:ext>
            </a:extLst>
          </p:cNvPr>
          <p:cNvSpPr txBox="1"/>
          <p:nvPr/>
        </p:nvSpPr>
        <p:spPr>
          <a:xfrm>
            <a:off x="6727458" y="2631314"/>
            <a:ext cx="379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Spend by Channel</a:t>
            </a:r>
          </a:p>
        </p:txBody>
      </p:sp>
    </p:spTree>
    <p:extLst>
      <p:ext uri="{BB962C8B-B14F-4D97-AF65-F5344CB8AC3E}">
        <p14:creationId xmlns:p14="http://schemas.microsoft.com/office/powerpoint/2010/main" val="127775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3C820-AD88-6542-8B1D-E945DB2D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endParaRPr 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EA06E-C794-0942-9EC5-9BB3196A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62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8563-ECA6-BE49-A4E0-A3B7E221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4857-33A6-B94E-997A-5CE408BC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8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E967-8130-B544-8233-99464F05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5754"/>
          </a:xfrm>
        </p:spPr>
        <p:txBody>
          <a:bodyPr/>
          <a:lstStyle/>
          <a:p>
            <a:r>
              <a:rPr lang="en-US" dirty="0"/>
              <a:t>Retargeting conversion campaign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3C7A-810F-B345-A23D-82372434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2923"/>
            <a:ext cx="9905998" cy="3798277"/>
          </a:xfrm>
        </p:spPr>
        <p:txBody>
          <a:bodyPr/>
          <a:lstStyle/>
          <a:p>
            <a:r>
              <a:rPr lang="en-US" dirty="0"/>
              <a:t>Custom audience created using the CRM data of past/current customers who don’t yet have the Peloton Tread</a:t>
            </a:r>
          </a:p>
          <a:p>
            <a:r>
              <a:rPr lang="en-US" dirty="0"/>
              <a:t>Customers will be excluded from the campaign as they buy the treadmill. Keeping ad spend efficient and protecting customers from having to deal with ads for a product they already bought</a:t>
            </a:r>
          </a:p>
          <a:p>
            <a:r>
              <a:rPr lang="en-US" dirty="0"/>
              <a:t>Spend allocated is $10,200, 30% of the total conversion campaign. This matches the audience weight in the brief</a:t>
            </a:r>
          </a:p>
        </p:txBody>
      </p:sp>
    </p:spTree>
    <p:extLst>
      <p:ext uri="{BB962C8B-B14F-4D97-AF65-F5344CB8AC3E}">
        <p14:creationId xmlns:p14="http://schemas.microsoft.com/office/powerpoint/2010/main" val="247573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AE43-A381-1842-8D3B-71B60BAF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495-EC47-4844-A557-A19CBB600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ACD4-C7DA-C349-9967-3C0924B7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6609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7FC1-B64F-B540-AC07-2D7842F4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FE0E-D5E2-B04D-8D92-0D1FF7A1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picture containing text, sport, dark, exercise device&#10;&#10;Description automatically generated">
            <a:extLst>
              <a:ext uri="{FF2B5EF4-FFF2-40B4-BE49-F238E27FC236}">
                <a16:creationId xmlns:a16="http://schemas.microsoft.com/office/drawing/2014/main" id="{364629B9-C42A-FB44-9E50-EC0DA6491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933" y="2667000"/>
            <a:ext cx="3870960" cy="3124200"/>
          </a:xfrm>
        </p:spPr>
      </p:pic>
    </p:spTree>
    <p:extLst>
      <p:ext uri="{BB962C8B-B14F-4D97-AF65-F5344CB8AC3E}">
        <p14:creationId xmlns:p14="http://schemas.microsoft.com/office/powerpoint/2010/main" val="254663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5A36-3CE8-204D-9A3D-079AB64C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669C-41F2-5248-BAC5-2B9C0CC7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184</TotalTime>
  <Words>124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Social Media Plan</vt:lpstr>
      <vt:lpstr>Overview </vt:lpstr>
      <vt:lpstr>PowerPoint Presentation</vt:lpstr>
      <vt:lpstr>PowerPoint Presentation</vt:lpstr>
      <vt:lpstr>Retargeting conversion campaign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Plan</dc:title>
  <dc:creator>ERICA.KANE@baruchmail.cuny.edu</dc:creator>
  <cp:lastModifiedBy>ERICA.KANE@baruchmail.cuny.edu</cp:lastModifiedBy>
  <cp:revision>3</cp:revision>
  <dcterms:created xsi:type="dcterms:W3CDTF">2022-04-25T21:13:18Z</dcterms:created>
  <dcterms:modified xsi:type="dcterms:W3CDTF">2022-04-26T00:17:54Z</dcterms:modified>
</cp:coreProperties>
</file>