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3C448-62B9-4A0A-84E4-8FED314D389B}">
  <a:tblStyle styleId="{B253C448-62B9-4A0A-84E4-8FED314D389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82" name="Google Shape;82;p4:notes"/>
          <p:cNvSpPr/>
          <p:nvPr>
            <p:ph idx="2" type="sldImg"/>
          </p:nvPr>
        </p:nvSpPr>
        <p:spPr>
          <a:xfrm>
            <a:off x="1428750" y="685800"/>
            <a:ext cx="4000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880359" y="5387342"/>
            <a:ext cx="32644080" cy="11460479"/>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Calibri"/>
              <a:buNone/>
              <a:defRPr b="0" i="0" sz="252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3" name="Google Shape;13;p2"/>
          <p:cNvSpPr txBox="1"/>
          <p:nvPr>
            <p:ph idx="1" type="subTitle"/>
          </p:nvPr>
        </p:nvSpPr>
        <p:spPr>
          <a:xfrm>
            <a:off x="4800600" y="17289781"/>
            <a:ext cx="28803600" cy="7947657"/>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4200"/>
              </a:spcBef>
              <a:spcAft>
                <a:spcPts val="0"/>
              </a:spcAft>
              <a:buClr>
                <a:schemeClr val="dk1"/>
              </a:buClr>
              <a:buSzPts val="11720"/>
              <a:buFont typeface="Arial"/>
              <a:buNone/>
              <a:defRPr b="0" i="0" sz="10080" u="none" cap="none" strike="noStrike">
                <a:solidFill>
                  <a:schemeClr val="dk1"/>
                </a:solidFill>
                <a:latin typeface="Calibri"/>
                <a:ea typeface="Calibri"/>
                <a:cs typeface="Calibri"/>
                <a:sym typeface="Calibri"/>
              </a:defRPr>
            </a:lvl1pPr>
            <a:lvl2pPr indent="-2539" lvl="1" marL="1920240" marR="0" rtl="0" algn="ctr">
              <a:lnSpc>
                <a:spcPct val="90000"/>
              </a:lnSpc>
              <a:spcBef>
                <a:spcPts val="2100"/>
              </a:spcBef>
              <a:spcAft>
                <a:spcPts val="0"/>
              </a:spcAft>
              <a:buClr>
                <a:schemeClr val="dk1"/>
              </a:buClr>
              <a:buSzPts val="10060"/>
              <a:buFont typeface="Arial"/>
              <a:buNone/>
              <a:defRPr b="0" i="0" sz="8400" u="none" cap="none" strike="noStrike">
                <a:solidFill>
                  <a:schemeClr val="dk1"/>
                </a:solidFill>
                <a:latin typeface="Calibri"/>
                <a:ea typeface="Calibri"/>
                <a:cs typeface="Calibri"/>
                <a:sym typeface="Calibri"/>
              </a:defRPr>
            </a:lvl2pPr>
            <a:lvl3pPr indent="-5079" lvl="2" marL="3840480" marR="0" rtl="0" algn="ctr">
              <a:lnSpc>
                <a:spcPct val="90000"/>
              </a:lnSpc>
              <a:spcBef>
                <a:spcPts val="2100"/>
              </a:spcBef>
              <a:spcAft>
                <a:spcPts val="0"/>
              </a:spcAft>
              <a:buClr>
                <a:schemeClr val="dk1"/>
              </a:buClr>
              <a:buSzPts val="8400"/>
              <a:buFont typeface="Arial"/>
              <a:buNone/>
              <a:defRPr b="0" i="0" sz="7560" u="none" cap="none" strike="noStrike">
                <a:solidFill>
                  <a:schemeClr val="dk1"/>
                </a:solidFill>
                <a:latin typeface="Calibri"/>
                <a:ea typeface="Calibri"/>
                <a:cs typeface="Calibri"/>
                <a:sym typeface="Calibri"/>
              </a:defRPr>
            </a:lvl3pPr>
            <a:lvl4pPr indent="-7620" lvl="3" marL="576072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4pPr>
            <a:lvl5pPr indent="-10159" lvl="4" marL="768096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5pPr>
            <a:lvl6pPr indent="0" lvl="5" marL="960120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6pPr>
            <a:lvl7pPr indent="-2540" lvl="6" marL="1152144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7pPr>
            <a:lvl8pPr indent="-5080" lvl="7" marL="1344168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8pPr>
            <a:lvl9pPr indent="-7619" lvl="8" marL="15361920" marR="0" rtl="0" algn="ctr">
              <a:lnSpc>
                <a:spcPct val="90000"/>
              </a:lnSpc>
              <a:spcBef>
                <a:spcPts val="2100"/>
              </a:spcBef>
              <a:spcAft>
                <a:spcPts val="0"/>
              </a:spcAft>
              <a:buClr>
                <a:schemeClr val="dk1"/>
              </a:buClr>
              <a:buSzPts val="7520"/>
              <a:buFont typeface="Arial"/>
              <a:buNone/>
              <a:defRPr b="0" i="0" sz="6719"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640330"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0" name="Google Shape;70;p11"/>
          <p:cNvSpPr txBox="1"/>
          <p:nvPr>
            <p:ph idx="1" type="body"/>
          </p:nvPr>
        </p:nvSpPr>
        <p:spPr>
          <a:xfrm rot="5400000">
            <a:off x="8759188" y="2644140"/>
            <a:ext cx="20886422" cy="33124140"/>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675544" y="11560493"/>
            <a:ext cx="27896822" cy="8281034"/>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6" name="Google Shape;76;p12"/>
          <p:cNvSpPr txBox="1"/>
          <p:nvPr>
            <p:ph idx="1" type="body"/>
          </p:nvPr>
        </p:nvSpPr>
        <p:spPr>
          <a:xfrm rot="5400000">
            <a:off x="873445" y="3519489"/>
            <a:ext cx="27896822" cy="24363044"/>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640330"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9" name="Google Shape;19;p3"/>
          <p:cNvSpPr txBox="1"/>
          <p:nvPr>
            <p:ph idx="1" type="body"/>
          </p:nvPr>
        </p:nvSpPr>
        <p:spPr>
          <a:xfrm>
            <a:off x="2640330" y="8763000"/>
            <a:ext cx="33124140" cy="20886422"/>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620330" y="8206749"/>
            <a:ext cx="33124140" cy="13693138"/>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2520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5" name="Google Shape;25;p4"/>
          <p:cNvSpPr txBox="1"/>
          <p:nvPr>
            <p:ph idx="1" type="body"/>
          </p:nvPr>
        </p:nvSpPr>
        <p:spPr>
          <a:xfrm>
            <a:off x="2620330" y="22029430"/>
            <a:ext cx="33124140" cy="720089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4200"/>
              </a:spcBef>
              <a:spcAft>
                <a:spcPts val="0"/>
              </a:spcAft>
              <a:buClr>
                <a:schemeClr val="dk1"/>
              </a:buClr>
              <a:buSzPts val="11720"/>
              <a:buFont typeface="Arial"/>
              <a:buNone/>
              <a:defRPr b="0" i="0" sz="1008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rgbClr val="888888"/>
              </a:buClr>
              <a:buSzPts val="10060"/>
              <a:buFont typeface="Arial"/>
              <a:buNone/>
              <a:defRPr b="0" i="0" sz="8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100"/>
              </a:spcBef>
              <a:spcAft>
                <a:spcPts val="0"/>
              </a:spcAft>
              <a:buClr>
                <a:srgbClr val="888888"/>
              </a:buClr>
              <a:buSzPts val="8400"/>
              <a:buFont typeface="Arial"/>
              <a:buNone/>
              <a:defRPr b="0" i="0" sz="756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4pPr>
            <a:lvl5pPr indent="-228600" lvl="4" marL="22860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5pPr>
            <a:lvl6pPr indent="-228600" lvl="5" marL="27432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6pPr>
            <a:lvl7pPr indent="-228600" lvl="6" marL="32004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7pPr>
            <a:lvl8pPr indent="-228600" lvl="7" marL="36576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8pPr>
            <a:lvl9pPr indent="-228600" lvl="8" marL="4114800" marR="0" rtl="0" algn="l">
              <a:lnSpc>
                <a:spcPct val="90000"/>
              </a:lnSpc>
              <a:spcBef>
                <a:spcPts val="2100"/>
              </a:spcBef>
              <a:spcAft>
                <a:spcPts val="0"/>
              </a:spcAft>
              <a:buClr>
                <a:srgbClr val="888888"/>
              </a:buClr>
              <a:buSzPts val="7520"/>
              <a:buFont typeface="Arial"/>
              <a:buNone/>
              <a:defRPr b="0" i="0" sz="6719"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640330"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1" name="Google Shape;31;p5"/>
          <p:cNvSpPr txBox="1"/>
          <p:nvPr>
            <p:ph idx="1" type="body"/>
          </p:nvPr>
        </p:nvSpPr>
        <p:spPr>
          <a:xfrm>
            <a:off x="2640330" y="8763000"/>
            <a:ext cx="16322040" cy="20886422"/>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19442430" y="8763000"/>
            <a:ext cx="16322040" cy="20886422"/>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645332"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8" name="Google Shape;38;p6"/>
          <p:cNvSpPr txBox="1"/>
          <p:nvPr>
            <p:ph idx="1" type="body"/>
          </p:nvPr>
        </p:nvSpPr>
        <p:spPr>
          <a:xfrm>
            <a:off x="2645335" y="8069582"/>
            <a:ext cx="16247028" cy="3954778"/>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4200"/>
              </a:spcBef>
              <a:spcAft>
                <a:spcPts val="0"/>
              </a:spcAft>
              <a:buClr>
                <a:schemeClr val="dk1"/>
              </a:buClr>
              <a:buSzPts val="11720"/>
              <a:buFont typeface="Arial"/>
              <a:buNone/>
              <a:defRPr b="1" i="0" sz="1008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60"/>
              <a:buFont typeface="Arial"/>
              <a:buNone/>
              <a:defRPr b="1" i="0" sz="8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1" i="0" sz="75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2645335" y="12024360"/>
            <a:ext cx="16247028" cy="17686021"/>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9442431" y="8069582"/>
            <a:ext cx="16327043" cy="3954778"/>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4200"/>
              </a:spcBef>
              <a:spcAft>
                <a:spcPts val="0"/>
              </a:spcAft>
              <a:buClr>
                <a:schemeClr val="dk1"/>
              </a:buClr>
              <a:buSzPts val="11720"/>
              <a:buFont typeface="Arial"/>
              <a:buNone/>
              <a:defRPr b="1" i="0" sz="1008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60"/>
              <a:buFont typeface="Arial"/>
              <a:buNone/>
              <a:defRPr b="1" i="0" sz="8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1" i="0" sz="75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20"/>
              <a:buFont typeface="Arial"/>
              <a:buNone/>
              <a:defRPr b="1" i="0" sz="6719"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9442431" y="12024360"/>
            <a:ext cx="16327043" cy="17686021"/>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640330"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 name="Google Shape;47;p7"/>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645332" y="2194559"/>
            <a:ext cx="12386549" cy="7680959"/>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3439"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56" name="Google Shape;56;p9"/>
          <p:cNvSpPr txBox="1"/>
          <p:nvPr>
            <p:ph idx="1" type="body"/>
          </p:nvPr>
        </p:nvSpPr>
        <p:spPr>
          <a:xfrm>
            <a:off x="16327042" y="4739646"/>
            <a:ext cx="19442430" cy="23393400"/>
          </a:xfrm>
          <a:prstGeom prst="rect">
            <a:avLst/>
          </a:prstGeom>
          <a:noFill/>
          <a:ln>
            <a:noFill/>
          </a:ln>
        </p:spPr>
        <p:txBody>
          <a:bodyPr anchorCtr="0" anchor="t" bIns="91425" lIns="91425" spcFirstLastPara="1" rIns="91425" wrap="square" tIns="91425">
            <a:noAutofit/>
          </a:bodyPr>
          <a:lstStyle>
            <a:lvl1pPr indent="-1084519" lvl="0" marL="457200" marR="0" rtl="0" algn="l">
              <a:lnSpc>
                <a:spcPct val="90000"/>
              </a:lnSpc>
              <a:spcBef>
                <a:spcPts val="4200"/>
              </a:spcBef>
              <a:spcAft>
                <a:spcPts val="0"/>
              </a:spcAft>
              <a:buClr>
                <a:schemeClr val="dk1"/>
              </a:buClr>
              <a:buSzPts val="13479"/>
              <a:buFont typeface="Arial"/>
              <a:buChar char="•"/>
              <a:defRPr b="0" i="0" sz="13439" u="none" cap="none" strike="noStrike">
                <a:solidFill>
                  <a:schemeClr val="dk1"/>
                </a:solidFill>
                <a:latin typeface="Calibri"/>
                <a:ea typeface="Calibri"/>
                <a:cs typeface="Calibri"/>
                <a:sym typeface="Calibri"/>
              </a:defRPr>
            </a:lvl1pPr>
            <a:lvl2pPr indent="-972828" lvl="1" marL="914400" marR="0" rtl="0" algn="l">
              <a:lnSpc>
                <a:spcPct val="90000"/>
              </a:lnSpc>
              <a:spcBef>
                <a:spcPts val="21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2pPr>
            <a:lvl3pPr indent="-867406" lvl="2" marL="13716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3pPr>
            <a:lvl4pPr indent="-762000" lvl="3" marL="18288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2645332" y="9875520"/>
            <a:ext cx="12386549" cy="1829562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4200"/>
              </a:spcBef>
              <a:spcAft>
                <a:spcPts val="0"/>
              </a:spcAft>
              <a:buClr>
                <a:schemeClr val="dk1"/>
              </a:buClr>
              <a:buSzPts val="1172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60"/>
              <a:buFont typeface="Arial"/>
              <a:buNone/>
              <a:defRPr b="0" i="0" sz="588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0" i="0" sz="50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645332" y="2194559"/>
            <a:ext cx="12386549" cy="7680959"/>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3439"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3" name="Google Shape;63;p10"/>
          <p:cNvSpPr/>
          <p:nvPr>
            <p:ph idx="2" type="pic"/>
          </p:nvPr>
        </p:nvSpPr>
        <p:spPr>
          <a:xfrm>
            <a:off x="16327042" y="4739646"/>
            <a:ext cx="19442430" cy="23393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4200"/>
              </a:spcBef>
              <a:spcAft>
                <a:spcPts val="0"/>
              </a:spcAft>
              <a:buClr>
                <a:schemeClr val="dk1"/>
              </a:buClr>
              <a:buSzPts val="1400"/>
              <a:buFont typeface="Arial"/>
              <a:buNone/>
              <a:defRPr b="0" i="0" sz="13439" u="none" cap="none" strike="noStrike">
                <a:solidFill>
                  <a:schemeClr val="dk1"/>
                </a:solidFill>
                <a:latin typeface="Calibri"/>
                <a:ea typeface="Calibri"/>
                <a:cs typeface="Calibri"/>
                <a:sym typeface="Calibri"/>
              </a:defRPr>
            </a:lvl1pPr>
            <a:lvl2pPr indent="-2539" lvl="1" marL="1920240" marR="0" rtl="0" algn="l">
              <a:lnSpc>
                <a:spcPct val="90000"/>
              </a:lnSpc>
              <a:spcBef>
                <a:spcPts val="2100"/>
              </a:spcBef>
              <a:spcAft>
                <a:spcPts val="0"/>
              </a:spcAft>
              <a:buClr>
                <a:schemeClr val="dk1"/>
              </a:buClr>
              <a:buSzPts val="1400"/>
              <a:buFont typeface="Arial"/>
              <a:buNone/>
              <a:defRPr b="0" i="0" sz="11760" u="none" cap="none" strike="noStrike">
                <a:solidFill>
                  <a:schemeClr val="dk1"/>
                </a:solidFill>
                <a:latin typeface="Calibri"/>
                <a:ea typeface="Calibri"/>
                <a:cs typeface="Calibri"/>
                <a:sym typeface="Calibri"/>
              </a:defRPr>
            </a:lvl2pPr>
            <a:lvl3pPr indent="-5079" lvl="2" marL="3840480" marR="0" rtl="0" algn="l">
              <a:lnSpc>
                <a:spcPct val="90000"/>
              </a:lnSpc>
              <a:spcBef>
                <a:spcPts val="2100"/>
              </a:spcBef>
              <a:spcAft>
                <a:spcPts val="0"/>
              </a:spcAft>
              <a:buClr>
                <a:schemeClr val="dk1"/>
              </a:buClr>
              <a:buSzPts val="1400"/>
              <a:buFont typeface="Arial"/>
              <a:buNone/>
              <a:defRPr b="0" i="0" sz="10080" u="none" cap="none" strike="noStrike">
                <a:solidFill>
                  <a:schemeClr val="dk1"/>
                </a:solidFill>
                <a:latin typeface="Calibri"/>
                <a:ea typeface="Calibri"/>
                <a:cs typeface="Calibri"/>
                <a:sym typeface="Calibri"/>
              </a:defRPr>
            </a:lvl3pPr>
            <a:lvl4pPr indent="-7620" lvl="3" marL="576072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4pPr>
            <a:lvl5pPr indent="-10159" lvl="4" marL="768096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5pPr>
            <a:lvl6pPr indent="0" lvl="5" marL="960120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6pPr>
            <a:lvl7pPr indent="-2540" lvl="6" marL="1152144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7pPr>
            <a:lvl8pPr indent="-5080" lvl="7" marL="1344168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8pPr>
            <a:lvl9pPr indent="-7619" lvl="8" marL="1536192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645332" y="9875520"/>
            <a:ext cx="12386549" cy="1829562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4200"/>
              </a:spcBef>
              <a:spcAft>
                <a:spcPts val="0"/>
              </a:spcAft>
              <a:buClr>
                <a:schemeClr val="dk1"/>
              </a:buClr>
              <a:buSzPts val="1172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60"/>
              <a:buFont typeface="Arial"/>
              <a:buNone/>
              <a:defRPr b="0" i="0" sz="588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0" i="0" sz="50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20"/>
              <a:buFont typeface="Arial"/>
              <a:buNone/>
              <a:defRPr b="0" i="0" sz="42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0330" y="1752607"/>
            <a:ext cx="33124140" cy="6362701"/>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 name="Google Shape;7;p1"/>
          <p:cNvSpPr txBox="1"/>
          <p:nvPr>
            <p:ph idx="1" type="body"/>
          </p:nvPr>
        </p:nvSpPr>
        <p:spPr>
          <a:xfrm>
            <a:off x="2640330" y="8763000"/>
            <a:ext cx="33124140" cy="20886422"/>
          </a:xfrm>
          <a:prstGeom prst="rect">
            <a:avLst/>
          </a:prstGeom>
          <a:noFill/>
          <a:ln>
            <a:noFill/>
          </a:ln>
        </p:spPr>
        <p:txBody>
          <a:bodyPr anchorCtr="0" anchor="t" bIns="91425" lIns="91425" spcFirstLastPara="1" rIns="91425" wrap="square" tIns="91425">
            <a:noAutofit/>
          </a:bodyPr>
          <a:lstStyle>
            <a:lvl1pPr indent="-972828" lvl="0" marL="457200" marR="0" rtl="0" algn="l">
              <a:lnSpc>
                <a:spcPct val="90000"/>
              </a:lnSpc>
              <a:spcBef>
                <a:spcPts val="4200"/>
              </a:spcBef>
              <a:spcAft>
                <a:spcPts val="0"/>
              </a:spcAft>
              <a:buClr>
                <a:schemeClr val="dk1"/>
              </a:buClr>
              <a:buSzPts val="11720"/>
              <a:buFont typeface="Arial"/>
              <a:buChar char="•"/>
              <a:defRPr b="0" i="0" sz="11760" u="none" cap="none" strike="noStrike">
                <a:solidFill>
                  <a:schemeClr val="dk1"/>
                </a:solidFill>
                <a:latin typeface="Calibri"/>
                <a:ea typeface="Calibri"/>
                <a:cs typeface="Calibri"/>
                <a:sym typeface="Calibri"/>
              </a:defRPr>
            </a:lvl1pPr>
            <a:lvl2pPr indent="-867406" lvl="1" marL="914400" marR="0" rtl="0" algn="l">
              <a:lnSpc>
                <a:spcPct val="90000"/>
              </a:lnSpc>
              <a:spcBef>
                <a:spcPts val="2100"/>
              </a:spcBef>
              <a:spcAft>
                <a:spcPts val="0"/>
              </a:spcAft>
              <a:buClr>
                <a:schemeClr val="dk1"/>
              </a:buClr>
              <a:buSzPts val="1006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6130" lvl="3" marL="1828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4pPr>
            <a:lvl5pPr indent="-706130" lvl="4" marL="22860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5pPr>
            <a:lvl6pPr indent="-706130" lvl="5" marL="27432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6pPr>
            <a:lvl7pPr indent="-706130" lvl="6" marL="32004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7pPr>
            <a:lvl8pPr indent="-706130" lvl="7" marL="36576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8pPr>
            <a:lvl9pPr indent="-706130" lvl="8" marL="4114800" marR="0" rtl="0" algn="l">
              <a:lnSpc>
                <a:spcPct val="90000"/>
              </a:lnSpc>
              <a:spcBef>
                <a:spcPts val="2100"/>
              </a:spcBef>
              <a:spcAft>
                <a:spcPts val="0"/>
              </a:spcAft>
              <a:buClr>
                <a:schemeClr val="dk1"/>
              </a:buClr>
              <a:buSzPts val="7520"/>
              <a:buFont typeface="Arial"/>
              <a:buChar char="•"/>
              <a:defRPr b="0" i="0" sz="75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640330" y="30510488"/>
            <a:ext cx="86410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2721589" y="30510488"/>
            <a:ext cx="12961618" cy="1752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888888"/>
              </a:buClr>
              <a:buSzPts val="1400"/>
              <a:buFont typeface="Calibri"/>
              <a:buNone/>
              <a:defRPr b="0" i="0" sz="5040" u="none" cap="none" strike="noStrike">
                <a:solidFill>
                  <a:srgbClr val="888888"/>
                </a:solidFill>
                <a:latin typeface="Calibri"/>
                <a:ea typeface="Calibri"/>
                <a:cs typeface="Calibri"/>
                <a:sym typeface="Calibri"/>
              </a:defRPr>
            </a:lvl1pPr>
            <a:lvl2pPr indent="-5786" lvl="1" marL="2037786"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2pPr>
            <a:lvl3pPr indent="-11572" lvl="2" marL="4075572"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3pPr>
            <a:lvl4pPr indent="-4657" lvl="3" marL="6113358"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4pPr>
            <a:lvl5pPr indent="-10444" lvl="4" marL="8151144"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5pPr>
            <a:lvl6pPr indent="-3530" lvl="5" marL="10188931"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6pPr>
            <a:lvl7pPr indent="-9317" lvl="6" marL="12226717"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7pPr>
            <a:lvl8pPr indent="-2402" lvl="7" marL="14264503"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8pPr>
            <a:lvl9pPr indent="-8188" lvl="8" marL="16302289" marR="0" rtl="0" algn="l">
              <a:lnSpc>
                <a:spcPct val="100000"/>
              </a:lnSpc>
              <a:spcBef>
                <a:spcPts val="0"/>
              </a:spcBef>
              <a:spcAft>
                <a:spcPts val="0"/>
              </a:spcAft>
              <a:buClr>
                <a:schemeClr val="dk1"/>
              </a:buClr>
              <a:buSzPts val="1400"/>
              <a:buFont typeface="Calibri"/>
              <a:buNone/>
              <a:defRPr b="0" i="0" sz="8023"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7123391" y="30510488"/>
            <a:ext cx="8641079"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Font typeface="Calibri"/>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5.jpg"/><Relationship Id="rId7"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9FC"/>
            </a:gs>
            <a:gs pos="81000">
              <a:srgbClr val="F6F9FC"/>
            </a:gs>
            <a:gs pos="95000">
              <a:srgbClr val="9CC2E5"/>
            </a:gs>
            <a:gs pos="100000">
              <a:schemeClr val="accent1"/>
            </a:gs>
          </a:gsLst>
          <a:lin ang="16200000" scaled="0"/>
        </a:gradFill>
      </p:bgPr>
    </p:bg>
    <p:spTree>
      <p:nvGrpSpPr>
        <p:cNvPr id="83" name="Shape 83"/>
        <p:cNvGrpSpPr/>
        <p:nvPr/>
      </p:nvGrpSpPr>
      <p:grpSpPr>
        <a:xfrm>
          <a:off x="0" y="0"/>
          <a:ext cx="0" cy="0"/>
          <a:chOff x="0" y="0"/>
          <a:chExt cx="0" cy="0"/>
        </a:xfrm>
      </p:grpSpPr>
      <p:sp>
        <p:nvSpPr>
          <p:cNvPr id="84" name="Google Shape;84;p13"/>
          <p:cNvSpPr txBox="1"/>
          <p:nvPr/>
        </p:nvSpPr>
        <p:spPr>
          <a:xfrm>
            <a:off x="0" y="1038750"/>
            <a:ext cx="38404800" cy="2546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mbria"/>
              <a:buNone/>
            </a:pPr>
            <a:r>
              <a:rPr b="1" lang="en-US" sz="5800">
                <a:solidFill>
                  <a:schemeClr val="dk1"/>
                </a:solidFill>
                <a:latin typeface="Cambria"/>
                <a:ea typeface="Cambria"/>
                <a:cs typeface="Cambria"/>
                <a:sym typeface="Cambria"/>
              </a:rPr>
              <a:t>Attachment, Hookup Motives, and Situational Context as Predictors of Reactions to Hookups</a:t>
            </a:r>
            <a:endParaRPr b="1" sz="5800">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b="1" lang="en-US" sz="4500">
                <a:solidFill>
                  <a:schemeClr val="dk1"/>
                </a:solidFill>
                <a:latin typeface="Cambria"/>
                <a:ea typeface="Cambria"/>
                <a:cs typeface="Cambria"/>
                <a:sym typeface="Cambria"/>
              </a:rPr>
              <a:t>Monica Schneider, Jennifer Katz, </a:t>
            </a:r>
            <a:r>
              <a:rPr b="1" lang="en-US" sz="4500">
                <a:solidFill>
                  <a:schemeClr val="dk1"/>
                </a:solidFill>
                <a:latin typeface="Cambria"/>
                <a:ea typeface="Cambria"/>
                <a:cs typeface="Cambria"/>
                <a:sym typeface="Cambria"/>
              </a:rPr>
              <a:t>Erica Kane, Leslie Tetteh, Dinetra Gowdie, </a:t>
            </a:r>
            <a:r>
              <a:rPr b="1" lang="en-US" sz="4500">
                <a:solidFill>
                  <a:schemeClr val="dk1"/>
                </a:solidFill>
                <a:latin typeface="Cambria"/>
                <a:ea typeface="Cambria"/>
                <a:cs typeface="Cambria"/>
                <a:sym typeface="Cambria"/>
              </a:rPr>
              <a:t>Gavin Raffloer,</a:t>
            </a:r>
            <a:r>
              <a:rPr b="1" baseline="30000" lang="en-US" sz="4500">
                <a:solidFill>
                  <a:schemeClr val="dk1"/>
                </a:solidFill>
                <a:latin typeface="Cambria"/>
                <a:ea typeface="Cambria"/>
                <a:cs typeface="Cambria"/>
                <a:sym typeface="Cambria"/>
              </a:rPr>
              <a:t> </a:t>
            </a:r>
            <a:r>
              <a:rPr b="1" lang="en-US" sz="4500">
                <a:solidFill>
                  <a:schemeClr val="dk1"/>
                </a:solidFill>
                <a:latin typeface="Cambria"/>
                <a:ea typeface="Cambria"/>
                <a:cs typeface="Cambria"/>
                <a:sym typeface="Cambria"/>
              </a:rPr>
              <a:t>Yvette Williams</a:t>
            </a:r>
            <a:endParaRPr b="1" sz="4500">
              <a:solidFill>
                <a:schemeClr val="dk1"/>
              </a:solidFill>
              <a:latin typeface="Cambria"/>
              <a:ea typeface="Cambria"/>
              <a:cs typeface="Cambria"/>
              <a:sym typeface="Cambria"/>
            </a:endParaRPr>
          </a:p>
          <a:p>
            <a:pPr indent="0" lvl="0" marL="0" rtl="0" algn="ctr">
              <a:spcBef>
                <a:spcPts val="0"/>
              </a:spcBef>
              <a:spcAft>
                <a:spcPts val="0"/>
              </a:spcAft>
              <a:buClr>
                <a:schemeClr val="dk1"/>
              </a:buClr>
              <a:buSzPts val="1100"/>
              <a:buFont typeface="Arial"/>
              <a:buNone/>
            </a:pPr>
            <a:r>
              <a:rPr b="0" i="0" lang="en-US" sz="4000" u="none" cap="none" strike="noStrike">
                <a:solidFill>
                  <a:schemeClr val="dk1"/>
                </a:solidFill>
                <a:latin typeface="Cambria"/>
                <a:ea typeface="Cambria"/>
                <a:cs typeface="Cambria"/>
                <a:sym typeface="Cambria"/>
              </a:rPr>
              <a:t>Department of Psychology, SUNY Geneseo</a:t>
            </a:r>
            <a:endParaRPr/>
          </a:p>
        </p:txBody>
      </p:sp>
      <p:sp>
        <p:nvSpPr>
          <p:cNvPr id="85" name="Google Shape;85;p13"/>
          <p:cNvSpPr txBox="1"/>
          <p:nvPr/>
        </p:nvSpPr>
        <p:spPr>
          <a:xfrm>
            <a:off x="684875" y="3584850"/>
            <a:ext cx="11208900" cy="10200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mbria"/>
              <a:buNone/>
            </a:pPr>
            <a:r>
              <a:rPr b="1" i="0" lang="en-US" sz="4400" u="none" cap="none" strike="noStrike">
                <a:solidFill>
                  <a:schemeClr val="dk1"/>
                </a:solidFill>
                <a:latin typeface="Cambria"/>
                <a:ea typeface="Cambria"/>
                <a:cs typeface="Cambria"/>
                <a:sym typeface="Cambria"/>
              </a:rPr>
              <a:t>INTRODUCTION</a:t>
            </a:r>
            <a:endParaRPr b="1" i="0" sz="4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Font typeface="Cambria"/>
              <a:buNone/>
            </a:pPr>
            <a:r>
              <a:t/>
            </a:r>
            <a:endParaRPr b="1"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Hookups are common among emerging adults, with multiple studies finding that approximately 80% of undergraduates report participating in at least one hookup in college (e.g., England, Shafer, &amp; Fogarty, 2008; Garcia, Reiber, Massey, &amp; Merriwether, 2012; Paul, McManus, &amp; Hayes, 2000). Researchers have found that there are benefits and potential costs associated with hookups (cf., Hamilton &amp; Armstrong, 2009).</a:t>
            </a:r>
            <a:endParaRPr sz="24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Two factors potentially related to how women and men emotionally respond to hookups include attachment styles and motives for hooking up. According to Brennan &amp; Shaver (1995), three attachment orientations (i.e., greater frustration with partners, more ambivalence, and less trust/confidence in others) are associated with both avoidants and anxious-ambivalents, with greater self-reliance and decreased proximity-seeking uniquely underlying avoidants and jealousy/fear of abandonment and anxious-clinging uniquely underlying anxious-ambivalents. Secures tend to be associated with greater trust/confidence in others, less frustration with partners, and greater proximity-seeking.</a:t>
            </a:r>
            <a:endParaRPr sz="24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Previously, we found links between attachment orientations underlying secure, avoidant, and anxious styles and number of hookup partners, with hookup motives mediating this relationship (Schneider &amp; Katz, 2017). Specifically, intimacy motives explained how proximity-seeking positively related to number of hookup partners, whereas enhancement motives explained how self-reliance negatively related to number of hookup partners. </a:t>
            </a:r>
            <a:endParaRPr sz="2400">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Attachment and the degree to which a hookup satisfies an individual’s motives may predict emotional responses to hookups, depending on the situational context surrounding those experiences. We examined attachment orientations, hookup motives, and the situational context as predictors of students’ reactions to their most recent hookup.</a:t>
            </a:r>
            <a:endParaRPr sz="2400">
              <a:solidFill>
                <a:schemeClr val="dk1"/>
              </a:solidFill>
              <a:latin typeface="Cambria"/>
              <a:ea typeface="Cambria"/>
              <a:cs typeface="Cambria"/>
              <a:sym typeface="Cambria"/>
            </a:endParaRPr>
          </a:p>
          <a:p>
            <a:pPr indent="0" lvl="0" marL="0" rtl="0" algn="l">
              <a:lnSpc>
                <a:spcPct val="115000"/>
              </a:lnSpc>
              <a:spcBef>
                <a:spcPts val="0"/>
              </a:spcBef>
              <a:spcAft>
                <a:spcPts val="0"/>
              </a:spcAft>
              <a:buNone/>
            </a:pPr>
            <a:r>
              <a:t/>
            </a:r>
            <a:endParaRPr sz="2400">
              <a:latin typeface="Cambria"/>
              <a:ea typeface="Cambria"/>
              <a:cs typeface="Cambria"/>
              <a:sym typeface="Cambria"/>
            </a:endParaRPr>
          </a:p>
        </p:txBody>
      </p:sp>
      <p:sp>
        <p:nvSpPr>
          <p:cNvPr id="86" name="Google Shape;86;p13"/>
          <p:cNvSpPr txBox="1"/>
          <p:nvPr/>
        </p:nvSpPr>
        <p:spPr>
          <a:xfrm>
            <a:off x="12975175" y="3762775"/>
            <a:ext cx="12638400" cy="11856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mbria"/>
              <a:buNone/>
            </a:pPr>
            <a:r>
              <a:rPr b="1" i="0" lang="en-US" sz="4400" u="none" cap="none" strike="noStrike">
                <a:solidFill>
                  <a:schemeClr val="dk1"/>
                </a:solidFill>
                <a:latin typeface="Cambria"/>
                <a:ea typeface="Cambria"/>
                <a:cs typeface="Cambria"/>
                <a:sym typeface="Cambria"/>
              </a:rPr>
              <a:t>METHODS</a:t>
            </a:r>
            <a:endParaRPr b="1" i="0" sz="4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Font typeface="Cambria"/>
              <a:buNone/>
            </a:pPr>
            <a:r>
              <a:t/>
            </a:r>
            <a:endParaRPr b="1" sz="800">
              <a:solidFill>
                <a:schemeClr val="dk1"/>
              </a:solidFill>
              <a:latin typeface="Cambria"/>
              <a:ea typeface="Cambria"/>
              <a:cs typeface="Cambria"/>
              <a:sym typeface="Cambria"/>
            </a:endParaRPr>
          </a:p>
          <a:p>
            <a:pPr indent="114300" lvl="0" marL="0" marR="0" rtl="0" algn="l">
              <a:lnSpc>
                <a:spcPct val="100000"/>
              </a:lnSpc>
              <a:spcBef>
                <a:spcPts val="0"/>
              </a:spcBef>
              <a:spcAft>
                <a:spcPts val="0"/>
              </a:spcAft>
              <a:buClr>
                <a:srgbClr val="000000"/>
              </a:buClr>
              <a:buFont typeface="Cambria"/>
              <a:buNone/>
            </a:pPr>
            <a:r>
              <a:rPr b="1" i="0" lang="en-US" sz="2400" u="none" cap="none" strike="noStrike">
                <a:solidFill>
                  <a:srgbClr val="000000"/>
                </a:solidFill>
                <a:latin typeface="Cambria"/>
                <a:ea typeface="Cambria"/>
                <a:cs typeface="Cambria"/>
                <a:sym typeface="Cambria"/>
              </a:rPr>
              <a:t>Participants</a:t>
            </a:r>
            <a:endParaRPr sz="2400">
              <a:latin typeface="Cambria"/>
              <a:ea typeface="Cambria"/>
              <a:cs typeface="Cambria"/>
              <a:sym typeface="Cambria"/>
            </a:endParaRPr>
          </a:p>
          <a:p>
            <a:pPr indent="-431800" lvl="0" marL="914400" marR="0" rtl="0" algn="l">
              <a:lnSpc>
                <a:spcPct val="100000"/>
              </a:lnSpc>
              <a:spcBef>
                <a:spcPts val="0"/>
              </a:spcBef>
              <a:spcAft>
                <a:spcPts val="0"/>
              </a:spcAft>
              <a:buClr>
                <a:srgbClr val="000000"/>
              </a:buClr>
              <a:buSzPts val="2400"/>
              <a:buFont typeface="Cambria"/>
              <a:buChar char="•"/>
            </a:pPr>
            <a:r>
              <a:rPr lang="en-US" sz="2400">
                <a:latin typeface="Cambria"/>
                <a:ea typeface="Cambria"/>
                <a:cs typeface="Cambria"/>
                <a:sym typeface="Cambria"/>
              </a:rPr>
              <a:t>270 (206 women, 59 men) undergraduate students </a:t>
            </a:r>
            <a:endParaRPr sz="2400">
              <a:latin typeface="Cambria"/>
              <a:ea typeface="Cambria"/>
              <a:cs typeface="Cambria"/>
              <a:sym typeface="Cambria"/>
            </a:endParaRPr>
          </a:p>
          <a:p>
            <a:pPr indent="114300" lvl="0" marL="0" marR="0" rtl="0" algn="ctr">
              <a:lnSpc>
                <a:spcPct val="100000"/>
              </a:lnSpc>
              <a:spcBef>
                <a:spcPts val="0"/>
              </a:spcBef>
              <a:spcAft>
                <a:spcPts val="0"/>
              </a:spcAft>
              <a:buClr>
                <a:srgbClr val="000000"/>
              </a:buClr>
              <a:buFont typeface="Arial"/>
              <a:buNone/>
            </a:pPr>
            <a:r>
              <a:t/>
            </a:r>
            <a:endParaRPr b="1" i="0" sz="2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Font typeface="Cambria"/>
              <a:buNone/>
            </a:pPr>
            <a:r>
              <a:rPr b="1" i="0" lang="en-US" sz="2400" u="none" cap="none" strike="noStrike">
                <a:solidFill>
                  <a:srgbClr val="000000"/>
                </a:solidFill>
                <a:latin typeface="Cambria"/>
                <a:ea typeface="Cambria"/>
                <a:cs typeface="Cambria"/>
                <a:sym typeface="Cambria"/>
              </a:rPr>
              <a:t>Measures</a:t>
            </a:r>
            <a:endParaRPr b="1" sz="2400">
              <a:latin typeface="Cambria"/>
              <a:ea typeface="Cambria"/>
              <a:cs typeface="Cambria"/>
              <a:sym typeface="Cambria"/>
            </a:endParaRPr>
          </a:p>
          <a:p>
            <a:pPr indent="45720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Cambria"/>
                <a:ea typeface="Cambria"/>
                <a:cs typeface="Cambria"/>
                <a:sym typeface="Cambria"/>
              </a:rPr>
              <a:t>Attachment Orientations (Brennan &amp; Shaver, 1995)</a:t>
            </a:r>
            <a:endParaRPr b="1"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Proximity Seeking (6 items [Alpha = .79])</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Jealousy/Fear of Abandonment (6 items [Alpha = .80])</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Anxious Clinging to Partners (6 items [Alpha = .69])</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Frustration with Partner (6 items [Alpha = .88])</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Ambivalence (5 items [Alpha = .76])</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Trust/Confidence in others (6 items [Alpha = .81])</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Self Reliance (6 items [Alpha = .83])</a:t>
            </a:r>
            <a:endParaRPr sz="2400">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45720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Cambria"/>
                <a:ea typeface="Cambria"/>
                <a:cs typeface="Cambria"/>
                <a:sym typeface="Cambria"/>
              </a:rPr>
              <a:t>Hookup Motives Scale (Cooper, Shapiro, &amp; Powers 1998)</a:t>
            </a:r>
            <a:endParaRPr b="1"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Enhancement (5 items [Alpha = .83])</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Intimacy (5 items [Alpha = .93])</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Self Affirmation (5 items [Alpha = .88])</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Coping (5 items [Alpha = .93])</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Partner Approval (4 items [Alpha = .90])</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Peer Approval (5 items [Alpha = .93])</a:t>
            </a:r>
            <a:endParaRPr sz="2400">
              <a:solidFill>
                <a:schemeClr val="dk1"/>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45720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Cambria"/>
                <a:ea typeface="Cambria"/>
                <a:cs typeface="Cambria"/>
                <a:sym typeface="Cambria"/>
              </a:rPr>
              <a:t>Reactions to Most Recent Hookup (EHIS: Birnbaum &amp; Laser-Brandt, 2002)</a:t>
            </a:r>
            <a:endParaRPr b="1"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Relationship-Centered Outcomes (28 items [Alpha = .96])</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Worry-Centered Outcomes (26 items [Alpha = .96])</a:t>
            </a:r>
            <a:endParaRPr sz="2400">
              <a:solidFill>
                <a:schemeClr val="dk1"/>
              </a:solidFill>
              <a:latin typeface="Cambria"/>
              <a:ea typeface="Cambria"/>
              <a:cs typeface="Cambria"/>
              <a:sym typeface="Cambria"/>
            </a:endParaRPr>
          </a:p>
          <a:p>
            <a:pPr indent="-381000" lvl="0" marL="1371600" rtl="0" algn="l">
              <a:lnSpc>
                <a:spcPct val="115000"/>
              </a:lnSpc>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Pleasure-Centered Outcomes (24 items [Alpha = .91])</a:t>
            </a:r>
            <a:endParaRPr b="1" sz="24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87" name="Google Shape;87;p13"/>
          <p:cNvSpPr txBox="1"/>
          <p:nvPr/>
        </p:nvSpPr>
        <p:spPr>
          <a:xfrm>
            <a:off x="26178525" y="3762775"/>
            <a:ext cx="11208900" cy="28489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mbria"/>
              <a:buNone/>
            </a:pPr>
            <a:r>
              <a:rPr b="1" i="0" lang="en-US" sz="4400" u="none" cap="none" strike="noStrike">
                <a:solidFill>
                  <a:schemeClr val="dk1"/>
                </a:solidFill>
                <a:latin typeface="Cambria"/>
                <a:ea typeface="Cambria"/>
                <a:cs typeface="Cambria"/>
                <a:sym typeface="Cambria"/>
              </a:rPr>
              <a:t>RESULTS &amp; DISCUSSION</a:t>
            </a:r>
            <a:endParaRPr b="1" i="0" sz="4400" u="none" cap="none" strike="noStrike">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Font typeface="Cambria"/>
              <a:buNone/>
            </a:pPr>
            <a:r>
              <a:t/>
            </a:r>
            <a:endParaRPr b="1" sz="1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Font typeface="Cambria"/>
              <a:buNone/>
            </a:pPr>
            <a:r>
              <a:t/>
            </a:r>
            <a:endParaRPr b="1" sz="1000">
              <a:solidFill>
                <a:schemeClr val="dk1"/>
              </a:solidFill>
              <a:latin typeface="Cambria"/>
              <a:ea typeface="Cambria"/>
              <a:cs typeface="Cambria"/>
              <a:sym typeface="Cambria"/>
            </a:endParaRPr>
          </a:p>
          <a:p>
            <a:pPr indent="0" lvl="0" marL="0" marR="0" rtl="0" algn="ctr">
              <a:lnSpc>
                <a:spcPct val="100000"/>
              </a:lnSpc>
              <a:spcBef>
                <a:spcPts val="0"/>
              </a:spcBef>
              <a:spcAft>
                <a:spcPts val="0"/>
              </a:spcAft>
              <a:buClr>
                <a:schemeClr val="dk1"/>
              </a:buClr>
              <a:buFont typeface="Cambria"/>
              <a:buNone/>
            </a:pPr>
            <a:r>
              <a:t/>
            </a:r>
            <a:endParaRPr b="1" sz="1000">
              <a:solidFill>
                <a:schemeClr val="dk1"/>
              </a:solidFill>
              <a:latin typeface="Cambria"/>
              <a:ea typeface="Cambria"/>
              <a:cs typeface="Cambria"/>
              <a:sym typeface="Cambria"/>
            </a:endParaRPr>
          </a:p>
          <a:p>
            <a:pPr indent="0" lvl="0" marL="0" rtl="0" algn="l">
              <a:spcBef>
                <a:spcPts val="0"/>
              </a:spcBef>
              <a:spcAft>
                <a:spcPts val="0"/>
              </a:spcAft>
              <a:buClr>
                <a:srgbClr val="000000"/>
              </a:buClr>
              <a:buSzPts val="1100"/>
              <a:buFont typeface="Arial"/>
              <a:buNone/>
            </a:pPr>
            <a:r>
              <a:rPr b="1" i="1" lang="en-US" sz="2600">
                <a:solidFill>
                  <a:schemeClr val="dk1"/>
                </a:solidFill>
                <a:latin typeface="Cambria"/>
                <a:ea typeface="Cambria"/>
                <a:cs typeface="Cambria"/>
                <a:sym typeface="Cambria"/>
              </a:rPr>
              <a:t>Correlations Between Attachment Orientations, Hookup Motives, &amp; Reactions to Most Recent Hookup</a:t>
            </a:r>
            <a:endParaRPr b="1" i="1" sz="26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Correlations revealed that one attachment orientation underlying secure and anxious attachment (proximity-seeking) predicted relationship-centered outcomes. Attachment orientations associated with anxious (jealousy, anxious-clinging) and both types of insecure styles (frustration w/partner, ambivalence) predicted worry-centered reactions. No attachment orientations predicted pleasure-centered reactions (see Table 1). </a:t>
            </a:r>
            <a:endParaRPr sz="2400">
              <a:solidFill>
                <a:schemeClr val="dk1"/>
              </a:solidFill>
              <a:latin typeface="Cambria"/>
              <a:ea typeface="Cambria"/>
              <a:cs typeface="Cambria"/>
              <a:sym typeface="Cambria"/>
            </a:endParaRPr>
          </a:p>
          <a:p>
            <a:pPr indent="-457200" lvl="0" marL="457200" rtl="0" algn="l">
              <a:spcBef>
                <a:spcPts val="0"/>
              </a:spcBef>
              <a:spcAft>
                <a:spcPts val="0"/>
              </a:spcAft>
              <a:buClr>
                <a:srgbClr val="000000"/>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Proximity-seeking was positively associated with intimacy motives; frustration with partner was negatively associated with intimacy motives. Moreover, orientations underlying anxious attachment (jealousy, anxious-clinging) and both insecure attachment styles (</a:t>
            </a:r>
            <a:r>
              <a:rPr lang="en-US" sz="2400">
                <a:solidFill>
                  <a:schemeClr val="dk1"/>
                </a:solidFill>
                <a:latin typeface="Cambria"/>
                <a:ea typeface="Cambria"/>
                <a:cs typeface="Cambria"/>
                <a:sym typeface="Cambria"/>
              </a:rPr>
              <a:t>frustration w/partner, ambivalence) </a:t>
            </a:r>
            <a:r>
              <a:rPr lang="en-US" sz="2400">
                <a:solidFill>
                  <a:schemeClr val="dk1"/>
                </a:solidFill>
                <a:latin typeface="Cambria"/>
                <a:ea typeface="Cambria"/>
                <a:cs typeface="Cambria"/>
                <a:sym typeface="Cambria"/>
              </a:rPr>
              <a:t>were positively associated with self-affirmation, coping, partner approval, and peer approval motives (see Table 2). </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228600" lvl="0" marL="228600" rtl="0" algn="l">
              <a:lnSpc>
                <a:spcPct val="100000"/>
              </a:lnSpc>
              <a:spcBef>
                <a:spcPts val="0"/>
              </a:spcBef>
              <a:spcAft>
                <a:spcPts val="0"/>
              </a:spcAft>
              <a:buClr>
                <a:schemeClr val="dk1"/>
              </a:buClr>
              <a:buSzPts val="1100"/>
              <a:buFont typeface="Arial"/>
              <a:buNone/>
            </a:pPr>
            <a:r>
              <a:rPr b="1" i="1" lang="en-US" sz="2600">
                <a:solidFill>
                  <a:schemeClr val="dk1"/>
                </a:solidFill>
                <a:latin typeface="Cambria"/>
                <a:ea typeface="Cambria"/>
                <a:cs typeface="Cambria"/>
                <a:sym typeface="Cambria"/>
              </a:rPr>
              <a:t>Hookup Motives as Mediators of Attachment Orientations and Reactions to Most Recent Hookup</a:t>
            </a:r>
            <a:endParaRPr b="1" i="1" sz="26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OLS regressions and bootstrapping analyses revealed that intimacy motives mediated the relationship between proximity-seeking and relationship outcomes, suggesting that individuals high in proximity-seeking (secures, anxious- ambivalents) are more likely to experience positive relationship-centered reactions in their most recent hookup because they engage in hookups for intimacy (see Figure 1). </a:t>
            </a:r>
            <a:endParaRPr sz="2400">
              <a:solidFill>
                <a:schemeClr val="dk1"/>
              </a:solidFill>
              <a:latin typeface="Cambria"/>
              <a:ea typeface="Cambria"/>
              <a:cs typeface="Cambria"/>
              <a:sym typeface="Cambria"/>
            </a:endParaRPr>
          </a:p>
          <a:p>
            <a:pPr indent="-457200" lvl="0" marL="457200" rtl="0" algn="l">
              <a:lnSpc>
                <a:spcPct val="115000"/>
              </a:lnSpc>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Peer approval partially mediated the relationship between attachment orientations that are uniquely associated with anxious attachment (jealousy, anxious-clinging), suggesting that individuals with anxious attachment styles may be at greater risk for negative hookup outcomes, in part, because of their concerns with others’ approval (see Figures 2 &amp; 3).</a:t>
            </a:r>
            <a:endParaRPr sz="2400">
              <a:solidFill>
                <a:schemeClr val="dk1"/>
              </a:solidFill>
              <a:latin typeface="Cambria"/>
              <a:ea typeface="Cambria"/>
              <a:cs typeface="Cambria"/>
              <a:sym typeface="Cambria"/>
            </a:endParaRPr>
          </a:p>
          <a:p>
            <a:pPr indent="-457200" lvl="0" marL="457200" rtl="0" algn="l">
              <a:lnSpc>
                <a:spcPct val="115000"/>
              </a:lnSpc>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Several hookup motives partially mediated the relationship between attachment orientations underlying both anxious and avoidant  attachment styles (frustration w/partner, ambivalence) and worry-centered reactions (see Figures 4 &amp; 5). These results suggest that </a:t>
            </a:r>
            <a:r>
              <a:rPr lang="en-US" sz="2400">
                <a:solidFill>
                  <a:schemeClr val="dk1"/>
                </a:solidFill>
                <a:highlight>
                  <a:srgbClr val="FFFFFF"/>
                </a:highlight>
                <a:latin typeface="Cambria"/>
                <a:ea typeface="Cambria"/>
                <a:cs typeface="Cambria"/>
                <a:sym typeface="Cambria"/>
              </a:rPr>
              <a:t>individuals with certain insecure attachment orientations are at risk for negative emotional reactions to hookups, in part, because of the decreased intimacy and increased approval hookup motives associated with these orientations. </a:t>
            </a:r>
            <a:endParaRPr sz="2400">
              <a:solidFill>
                <a:schemeClr val="dk1"/>
              </a:solidFill>
              <a:highlight>
                <a:srgbClr val="FFFFFF"/>
              </a:highlight>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228600" lvl="0" marL="228600" rtl="0" algn="l">
              <a:lnSpc>
                <a:spcPct val="115000"/>
              </a:lnSpc>
              <a:spcBef>
                <a:spcPts val="0"/>
              </a:spcBef>
              <a:spcAft>
                <a:spcPts val="0"/>
              </a:spcAft>
              <a:buClr>
                <a:schemeClr val="dk1"/>
              </a:buClr>
              <a:buSzPts val="1100"/>
              <a:buFont typeface="Arial"/>
              <a:buNone/>
            </a:pPr>
            <a:r>
              <a:rPr b="1" i="1" lang="en-US" sz="2600">
                <a:solidFill>
                  <a:schemeClr val="dk1"/>
                </a:solidFill>
                <a:latin typeface="Cambria"/>
                <a:ea typeface="Cambria"/>
                <a:cs typeface="Cambria"/>
                <a:sym typeface="Cambria"/>
              </a:rPr>
              <a:t>Overall Conclusions and Implications</a:t>
            </a:r>
            <a:endParaRPr b="1" i="1" sz="26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Attachment orientations provide insight into college students’ reactions to hookups, with one attachment orientation associated with secures predicting positive outcomes, and several attachment orientations associated with anxious-ambivalents (in particular) and insecure attachment (in general) predicting negative outcomes. These relationships are partially explained by different hookup motives associated with different attachment orientations.</a:t>
            </a:r>
            <a:endParaRPr sz="2400">
              <a:solidFill>
                <a:schemeClr val="dk1"/>
              </a:solidFill>
              <a:latin typeface="Cambria"/>
              <a:ea typeface="Cambria"/>
              <a:cs typeface="Cambria"/>
              <a:sym typeface="Cambria"/>
            </a:endParaRPr>
          </a:p>
          <a:p>
            <a:pPr indent="-457200" lvl="0" marL="457200" rtl="0" algn="l">
              <a:spcBef>
                <a:spcPts val="0"/>
              </a:spcBef>
              <a:spcAft>
                <a:spcPts val="0"/>
              </a:spcAft>
              <a:buClr>
                <a:schemeClr val="dk1"/>
              </a:buClr>
              <a:buSzPts val="1100"/>
              <a:buFont typeface="Arial"/>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Consistent with our previous research linking proximity-seeking with number of hookup partners through intimacy hookup motives (Schneider &amp; Katz, 2017), our results indicated that proximity-seeking also played an important role in relationship-centered outcomes through increased intimacy motives. Whereas self-reliance (which underlies avoidant attachment) was associated with fewer hookup partners in our previous research, it did not predict hookup reactions. Instead, attachment orientations associated with anxious and both insecure attachment styles predicted negative emotional hookup reactions.</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Engaging in hookups may involve risks as well as benefits. The specific risks and benefits may vary as a function of each student’s attachment orientations and motives for hookups. Attachment orientations underlying both secure and insecure attachment styles were associated with students’ reactions to their most recent hookup experience. Thus, hookups do not necessarily reflect insecurity, dysfunction, psychopathology, or maladaptation. Rather, for many college students, casual sexual encounters may be a natural part of their sexual development (Snapp et al. 2015).</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2400"/>
              <a:buFont typeface="Cambria"/>
              <a:buChar char="●"/>
            </a:pPr>
            <a:r>
              <a:rPr lang="en-US" sz="2400">
                <a:solidFill>
                  <a:schemeClr val="dk1"/>
                </a:solidFill>
                <a:latin typeface="Cambria"/>
                <a:ea typeface="Cambria"/>
                <a:cs typeface="Cambria"/>
                <a:sym typeface="Cambria"/>
              </a:rPr>
              <a:t> Healthy decisions about whether and how often to engage in hookups may vary for different individuals based on their unique psychological and emotional needs. Colleges and universities should incorporate honest, frank, nonjudgmental discussions about casual sex that avoid stigmatizing casual sexual encounters and instead emphasize responsible, healthy, empowered sexual decision making.</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a:p>
            <a:pPr indent="0" lvl="0" marL="0" rtl="0" algn="l">
              <a:spcBef>
                <a:spcPts val="0"/>
              </a:spcBef>
              <a:spcAft>
                <a:spcPts val="0"/>
              </a:spcAft>
              <a:buNone/>
            </a:pPr>
            <a:r>
              <a:t/>
            </a:r>
            <a:endParaRPr sz="2400">
              <a:solidFill>
                <a:schemeClr val="dk1"/>
              </a:solidFill>
              <a:latin typeface="Cambria"/>
              <a:ea typeface="Cambria"/>
              <a:cs typeface="Cambria"/>
              <a:sym typeface="Cambria"/>
            </a:endParaRPr>
          </a:p>
        </p:txBody>
      </p:sp>
      <p:sp>
        <p:nvSpPr>
          <p:cNvPr id="88" name="Google Shape;88;p13"/>
          <p:cNvSpPr txBox="1"/>
          <p:nvPr/>
        </p:nvSpPr>
        <p:spPr>
          <a:xfrm>
            <a:off x="-155075" y="25939950"/>
            <a:ext cx="12638400" cy="69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600" u="sng">
                <a:solidFill>
                  <a:schemeClr val="dk1"/>
                </a:solidFill>
                <a:latin typeface="Cambria"/>
                <a:ea typeface="Cambria"/>
                <a:cs typeface="Cambria"/>
                <a:sym typeface="Cambria"/>
              </a:rPr>
              <a:t>Table 2: Correlations Between Attachment Orientations and Hookup Motives</a:t>
            </a:r>
            <a:endParaRPr b="1" sz="2600" u="sng">
              <a:solidFill>
                <a:schemeClr val="dk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mbria"/>
              <a:ea typeface="Cambria"/>
              <a:cs typeface="Cambria"/>
              <a:sym typeface="Cambria"/>
            </a:endParaRPr>
          </a:p>
          <a:p>
            <a:pPr indent="0" lvl="0" marL="0" rtl="0" algn="l">
              <a:spcBef>
                <a:spcPts val="0"/>
              </a:spcBef>
              <a:spcAft>
                <a:spcPts val="0"/>
              </a:spcAft>
              <a:buNone/>
            </a:pPr>
            <a:r>
              <a:t/>
            </a:r>
            <a:endParaRPr/>
          </a:p>
        </p:txBody>
      </p:sp>
      <p:sp>
        <p:nvSpPr>
          <p:cNvPr id="89" name="Google Shape;89;p13"/>
          <p:cNvSpPr txBox="1"/>
          <p:nvPr/>
        </p:nvSpPr>
        <p:spPr>
          <a:xfrm>
            <a:off x="437175" y="32262650"/>
            <a:ext cx="11208900" cy="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388275" y="16225850"/>
            <a:ext cx="11306700" cy="105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600" u="sng">
                <a:solidFill>
                  <a:schemeClr val="dk1"/>
                </a:solidFill>
                <a:latin typeface="Cambria"/>
                <a:ea typeface="Cambria"/>
                <a:cs typeface="Cambria"/>
                <a:sym typeface="Cambria"/>
              </a:rPr>
              <a:t>Table 1: Correlations Between Attachment Orientations, Hookup Motives &amp; Reactions to Most Recent Hookup</a:t>
            </a:r>
            <a:r>
              <a:rPr b="1" lang="en-US" sz="2600">
                <a:solidFill>
                  <a:schemeClr val="dk1"/>
                </a:solidFill>
                <a:latin typeface="Cambria"/>
                <a:ea typeface="Cambria"/>
                <a:cs typeface="Cambria"/>
                <a:sym typeface="Cambria"/>
              </a:rPr>
              <a:t> </a:t>
            </a:r>
            <a:endParaRPr b="1" sz="2600">
              <a:latin typeface="Cambria"/>
              <a:ea typeface="Cambria"/>
              <a:cs typeface="Cambria"/>
              <a:sym typeface="Cambria"/>
            </a:endParaRPr>
          </a:p>
        </p:txBody>
      </p:sp>
      <p:pic>
        <p:nvPicPr>
          <p:cNvPr id="91" name="Google Shape;91;p13"/>
          <p:cNvPicPr preferRelativeResize="0"/>
          <p:nvPr/>
        </p:nvPicPr>
        <p:blipFill>
          <a:blip r:embed="rId3">
            <a:alphaModFix/>
          </a:blip>
          <a:stretch>
            <a:fillRect/>
          </a:stretch>
        </p:blipFill>
        <p:spPr>
          <a:xfrm>
            <a:off x="15091850" y="24537550"/>
            <a:ext cx="8221100" cy="3645025"/>
          </a:xfrm>
          <a:prstGeom prst="rect">
            <a:avLst/>
          </a:prstGeom>
          <a:noFill/>
          <a:ln>
            <a:noFill/>
          </a:ln>
        </p:spPr>
      </p:pic>
      <p:sp>
        <p:nvSpPr>
          <p:cNvPr id="92" name="Google Shape;92;p13"/>
          <p:cNvSpPr txBox="1"/>
          <p:nvPr/>
        </p:nvSpPr>
        <p:spPr>
          <a:xfrm>
            <a:off x="16479775" y="15797300"/>
            <a:ext cx="5629200" cy="45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u="sng">
                <a:latin typeface="Cambria"/>
                <a:ea typeface="Cambria"/>
                <a:cs typeface="Cambria"/>
                <a:sym typeface="Cambria"/>
              </a:rPr>
              <a:t>Mediations </a:t>
            </a:r>
            <a:endParaRPr b="1" sz="2800" u="sng">
              <a:latin typeface="Cambria"/>
              <a:ea typeface="Cambria"/>
              <a:cs typeface="Cambria"/>
              <a:sym typeface="Cambria"/>
            </a:endParaRPr>
          </a:p>
        </p:txBody>
      </p:sp>
      <p:pic>
        <p:nvPicPr>
          <p:cNvPr id="93" name="Google Shape;93;p13"/>
          <p:cNvPicPr preferRelativeResize="0"/>
          <p:nvPr/>
        </p:nvPicPr>
        <p:blipFill>
          <a:blip r:embed="rId4">
            <a:alphaModFix/>
          </a:blip>
          <a:stretch>
            <a:fillRect/>
          </a:stretch>
        </p:blipFill>
        <p:spPr>
          <a:xfrm>
            <a:off x="15183850" y="28909788"/>
            <a:ext cx="8221040" cy="3645025"/>
          </a:xfrm>
          <a:prstGeom prst="rect">
            <a:avLst/>
          </a:prstGeom>
          <a:noFill/>
          <a:ln>
            <a:noFill/>
          </a:ln>
        </p:spPr>
      </p:pic>
      <p:pic>
        <p:nvPicPr>
          <p:cNvPr id="94" name="Google Shape;94;p13"/>
          <p:cNvPicPr preferRelativeResize="0"/>
          <p:nvPr/>
        </p:nvPicPr>
        <p:blipFill>
          <a:blip r:embed="rId5">
            <a:alphaModFix/>
          </a:blip>
          <a:stretch>
            <a:fillRect/>
          </a:stretch>
        </p:blipFill>
        <p:spPr>
          <a:xfrm>
            <a:off x="15091850" y="17123093"/>
            <a:ext cx="8221099" cy="1329157"/>
          </a:xfrm>
          <a:prstGeom prst="rect">
            <a:avLst/>
          </a:prstGeom>
          <a:noFill/>
          <a:ln>
            <a:noFill/>
          </a:ln>
        </p:spPr>
      </p:pic>
      <p:graphicFrame>
        <p:nvGraphicFramePr>
          <p:cNvPr id="95" name="Google Shape;95;p13"/>
          <p:cNvGraphicFramePr/>
          <p:nvPr/>
        </p:nvGraphicFramePr>
        <p:xfrm>
          <a:off x="572138" y="26639538"/>
          <a:ext cx="3000000" cy="3000000"/>
        </p:xfrm>
        <a:graphic>
          <a:graphicData uri="http://schemas.openxmlformats.org/drawingml/2006/table">
            <a:tbl>
              <a:tblPr>
                <a:noFill/>
                <a:tableStyleId>{B253C448-62B9-4A0A-84E4-8FED314D389B}</a:tableStyleId>
              </a:tblPr>
              <a:tblGrid>
                <a:gridCol w="2425700"/>
                <a:gridCol w="1916950"/>
                <a:gridCol w="1445375"/>
                <a:gridCol w="1749800"/>
                <a:gridCol w="1117450"/>
                <a:gridCol w="1559925"/>
                <a:gridCol w="1438925"/>
              </a:tblGrid>
              <a:tr h="817675">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Enhancement</a:t>
                      </a:r>
                      <a:endParaRPr b="1"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Intimacy </a:t>
                      </a:r>
                      <a:endParaRPr b="1"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Self- Affirmation </a:t>
                      </a:r>
                      <a:endParaRPr b="1"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Coping </a:t>
                      </a:r>
                      <a:endParaRPr b="1"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Partner Approval </a:t>
                      </a:r>
                      <a:endParaRPr b="1"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Peer Approval </a:t>
                      </a:r>
                      <a:endParaRPr b="1" sz="2200">
                        <a:latin typeface="Cambria"/>
                        <a:ea typeface="Cambria"/>
                        <a:cs typeface="Cambria"/>
                        <a:sym typeface="Cambria"/>
                      </a:endParaRPr>
                    </a:p>
                  </a:txBody>
                  <a:tcPr marT="63500" marB="63500" marR="63500" marL="63500"/>
                </a:tc>
              </a:tr>
              <a:tr h="8176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Proximity Seeking</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r>
              <a:tr h="6427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Jealousy</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.29***</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.32***</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.36***</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.22***</a:t>
                      </a:r>
                      <a:endParaRPr sz="2200">
                        <a:latin typeface="Cambria"/>
                        <a:ea typeface="Cambria"/>
                        <a:cs typeface="Cambria"/>
                        <a:sym typeface="Cambria"/>
                      </a:endParaRPr>
                    </a:p>
                  </a:txBody>
                  <a:tcPr marT="63500" marB="63500" marR="63500" marL="63500"/>
                </a:tc>
              </a:tr>
              <a:tr h="8176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Anxious Clinging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.29***</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.45***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.43***</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.32***</a:t>
                      </a:r>
                      <a:endParaRPr sz="2200">
                        <a:latin typeface="Cambria"/>
                        <a:ea typeface="Cambria"/>
                        <a:cs typeface="Cambria"/>
                        <a:sym typeface="Cambria"/>
                      </a:endParaRPr>
                    </a:p>
                  </a:txBody>
                  <a:tcPr marT="63500" marB="63500" marR="63500" marL="63500"/>
                </a:tc>
              </a:tr>
              <a:tr h="8176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Frustration with Partner</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-.21***</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.20***</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.24***</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.26***</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.15*</a:t>
                      </a:r>
                      <a:endParaRPr sz="2200">
                        <a:latin typeface="Cambria"/>
                        <a:ea typeface="Cambria"/>
                        <a:cs typeface="Cambria"/>
                        <a:sym typeface="Cambria"/>
                      </a:endParaRPr>
                    </a:p>
                  </a:txBody>
                  <a:tcPr marT="63500" marB="63500" marR="63500" marL="63500"/>
                </a:tc>
              </a:tr>
              <a:tr h="6427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Ambivalence</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.19**</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.21***</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.18**</a:t>
                      </a:r>
                      <a:endParaRPr sz="2200">
                        <a:latin typeface="Cambria"/>
                        <a:ea typeface="Cambria"/>
                        <a:cs typeface="Cambria"/>
                        <a:sym typeface="Cambria"/>
                      </a:endParaRPr>
                    </a:p>
                  </a:txBody>
                  <a:tcPr marT="63500" marB="63500" marR="63500" marL="63500"/>
                </a:tc>
              </a:tr>
              <a:tr h="6427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Self-Reliance</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r>
              <a:tr h="64277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Trust in Others</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-.17**</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.12*</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r>
            </a:tbl>
          </a:graphicData>
        </a:graphic>
      </p:graphicFrame>
      <p:graphicFrame>
        <p:nvGraphicFramePr>
          <p:cNvPr id="96" name="Google Shape;96;p13"/>
          <p:cNvGraphicFramePr/>
          <p:nvPr/>
        </p:nvGraphicFramePr>
        <p:xfrm>
          <a:off x="635963" y="17445463"/>
          <a:ext cx="3000000" cy="3000000"/>
        </p:xfrm>
        <a:graphic>
          <a:graphicData uri="http://schemas.openxmlformats.org/drawingml/2006/table">
            <a:tbl>
              <a:tblPr>
                <a:noFill/>
                <a:tableStyleId>{B253C448-62B9-4A0A-84E4-8FED314D389B}</a:tableStyleId>
              </a:tblPr>
              <a:tblGrid>
                <a:gridCol w="5044800"/>
                <a:gridCol w="2120300"/>
                <a:gridCol w="2208175"/>
                <a:gridCol w="1933425"/>
              </a:tblGrid>
              <a:tr h="846025">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Relationship Centered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Worry </a:t>
                      </a:r>
                      <a:endParaRPr b="1" sz="2200">
                        <a:latin typeface="Cambria"/>
                        <a:ea typeface="Cambria"/>
                        <a:cs typeface="Cambria"/>
                        <a:sym typeface="Cambria"/>
                      </a:endParaRPr>
                    </a:p>
                    <a:p>
                      <a:pPr indent="0" lvl="0" marL="0" rtl="0" algn="ctr">
                        <a:spcBef>
                          <a:spcPts val="0"/>
                        </a:spcBef>
                        <a:spcAft>
                          <a:spcPts val="0"/>
                        </a:spcAft>
                        <a:buNone/>
                      </a:pPr>
                      <a:r>
                        <a:rPr b="1" lang="en-US" sz="2200">
                          <a:latin typeface="Cambria"/>
                          <a:ea typeface="Cambria"/>
                          <a:cs typeface="Cambria"/>
                          <a:sym typeface="Cambria"/>
                        </a:rPr>
                        <a:t>Centered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b="1" lang="en-US" sz="2200">
                          <a:latin typeface="Cambria"/>
                          <a:ea typeface="Cambria"/>
                          <a:cs typeface="Cambria"/>
                          <a:sym typeface="Cambria"/>
                        </a:rPr>
                        <a:t>Pleasure Centered </a:t>
                      </a:r>
                      <a:endParaRPr sz="2200">
                        <a:latin typeface="Cambria"/>
                        <a:ea typeface="Cambria"/>
                        <a:cs typeface="Cambria"/>
                        <a:sym typeface="Cambria"/>
                      </a:endParaRPr>
                    </a:p>
                  </a:txBody>
                  <a:tcPr marT="63500" marB="63500" marR="63500" marL="63500"/>
                </a:tc>
              </a:tr>
              <a:tr h="492400">
                <a:tc>
                  <a:txBody>
                    <a:bodyPr/>
                    <a:lstStyle/>
                    <a:p>
                      <a:pPr indent="0" lvl="0" marL="0" rtl="0" algn="l">
                        <a:spcBef>
                          <a:spcPts val="0"/>
                        </a:spcBef>
                        <a:spcAft>
                          <a:spcPts val="0"/>
                        </a:spcAft>
                        <a:buNone/>
                      </a:pPr>
                      <a:r>
                        <a:rPr b="1" lang="en-US" sz="2200" u="sng">
                          <a:latin typeface="Cambria"/>
                          <a:ea typeface="Cambria"/>
                          <a:cs typeface="Cambria"/>
                          <a:sym typeface="Cambria"/>
                        </a:rPr>
                        <a:t>Attachment Orientations </a:t>
                      </a:r>
                      <a:endParaRPr sz="2200" u="sng">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Proximity Seeking</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.22***</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Jealousy</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.29***</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Anxious Clinging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.32***</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Frustration with Partner</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.35***</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Ambivalence</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.25***</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Trust in Others</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Self-Reliance</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0" lvl="0" marL="0" rtl="0" algn="l">
                        <a:spcBef>
                          <a:spcPts val="0"/>
                        </a:spcBef>
                        <a:spcAft>
                          <a:spcPts val="0"/>
                        </a:spcAft>
                        <a:buNone/>
                      </a:pPr>
                      <a:r>
                        <a:rPr b="1" lang="en-US" sz="2200" u="sng">
                          <a:latin typeface="Cambria"/>
                          <a:ea typeface="Cambria"/>
                          <a:cs typeface="Cambria"/>
                          <a:sym typeface="Cambria"/>
                        </a:rPr>
                        <a:t>Sexual Motives</a:t>
                      </a:r>
                      <a:endParaRPr sz="2200" u="sng">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Enhancement</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.17**</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.13*</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Intimacy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.45***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-.15*</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.20***</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Coping</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.17**</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.19**</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.12*</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Self-Affirmation</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.19**</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.16**</a:t>
                      </a:r>
                      <a:endParaRPr sz="2200">
                        <a:latin typeface="Cambria"/>
                        <a:ea typeface="Cambria"/>
                        <a:cs typeface="Cambria"/>
                        <a:sym typeface="Cambria"/>
                      </a:endParaRPr>
                    </a:p>
                  </a:txBody>
                  <a:tcPr marT="63500" marB="63500" marR="63500" marL="63500"/>
                </a:tc>
              </a:tr>
              <a:tr h="492400">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Partner Approval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.31***</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r h="591225">
                <a:tc>
                  <a:txBody>
                    <a:bodyPr/>
                    <a:lstStyle/>
                    <a:p>
                      <a:pPr indent="-368300" lvl="0" marL="457200" rtl="0" algn="l">
                        <a:spcBef>
                          <a:spcPts val="0"/>
                        </a:spcBef>
                        <a:spcAft>
                          <a:spcPts val="0"/>
                        </a:spcAft>
                        <a:buSzPts val="2200"/>
                        <a:buFont typeface="Cambria"/>
                        <a:buChar char="●"/>
                      </a:pPr>
                      <a:r>
                        <a:rPr lang="en-US" sz="2200">
                          <a:latin typeface="Cambria"/>
                          <a:ea typeface="Cambria"/>
                          <a:cs typeface="Cambria"/>
                          <a:sym typeface="Cambria"/>
                        </a:rPr>
                        <a:t>Peer Approval </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c>
                  <a:txBody>
                    <a:bodyPr/>
                    <a:lstStyle/>
                    <a:p>
                      <a:pPr indent="0" lvl="0" marL="0" rtl="0" algn="ctr">
                        <a:spcBef>
                          <a:spcPts val="0"/>
                        </a:spcBef>
                        <a:spcAft>
                          <a:spcPts val="0"/>
                        </a:spcAft>
                        <a:buNone/>
                      </a:pPr>
                      <a:r>
                        <a:rPr lang="en-US" sz="2200">
                          <a:latin typeface="Cambria"/>
                          <a:ea typeface="Cambria"/>
                          <a:cs typeface="Cambria"/>
                          <a:sym typeface="Cambria"/>
                        </a:rPr>
                        <a:t>.31***</a:t>
                      </a:r>
                      <a:endParaRPr sz="2200">
                        <a:latin typeface="Cambria"/>
                        <a:ea typeface="Cambria"/>
                        <a:cs typeface="Cambria"/>
                        <a:sym typeface="Cambria"/>
                      </a:endParaRPr>
                    </a:p>
                  </a:txBody>
                  <a:tcPr marT="63500" marB="63500" marR="63500" marL="63500"/>
                </a:tc>
                <a:tc>
                  <a:txBody>
                    <a:bodyPr/>
                    <a:lstStyle/>
                    <a:p>
                      <a:pPr indent="0" lvl="0" marL="0" rtl="0" algn="l">
                        <a:spcBef>
                          <a:spcPts val="0"/>
                        </a:spcBef>
                        <a:spcAft>
                          <a:spcPts val="0"/>
                        </a:spcAft>
                        <a:buNone/>
                      </a:pPr>
                      <a:r>
                        <a:t/>
                      </a:r>
                      <a:endParaRPr sz="2200">
                        <a:latin typeface="Cambria"/>
                        <a:ea typeface="Cambria"/>
                        <a:cs typeface="Cambria"/>
                        <a:sym typeface="Cambria"/>
                      </a:endParaRPr>
                    </a:p>
                  </a:txBody>
                  <a:tcPr marT="63500" marB="63500" marR="63500" marL="63500"/>
                </a:tc>
              </a:tr>
            </a:tbl>
          </a:graphicData>
        </a:graphic>
      </p:graphicFrame>
      <p:pic>
        <p:nvPicPr>
          <p:cNvPr id="97" name="Google Shape;97;p13"/>
          <p:cNvPicPr preferRelativeResize="0"/>
          <p:nvPr/>
        </p:nvPicPr>
        <p:blipFill>
          <a:blip r:embed="rId6">
            <a:alphaModFix/>
          </a:blip>
          <a:stretch>
            <a:fillRect/>
          </a:stretch>
        </p:blipFill>
        <p:spPr>
          <a:xfrm>
            <a:off x="15150200" y="19094475"/>
            <a:ext cx="8288350" cy="2167213"/>
          </a:xfrm>
          <a:prstGeom prst="rect">
            <a:avLst/>
          </a:prstGeom>
          <a:noFill/>
          <a:ln>
            <a:noFill/>
          </a:ln>
        </p:spPr>
      </p:pic>
      <p:pic>
        <p:nvPicPr>
          <p:cNvPr id="98" name="Google Shape;98;p13"/>
          <p:cNvPicPr preferRelativeResize="0"/>
          <p:nvPr/>
        </p:nvPicPr>
        <p:blipFill>
          <a:blip r:embed="rId7">
            <a:alphaModFix/>
          </a:blip>
          <a:stretch>
            <a:fillRect/>
          </a:stretch>
        </p:blipFill>
        <p:spPr>
          <a:xfrm>
            <a:off x="15150200" y="21903888"/>
            <a:ext cx="8288351" cy="2084019"/>
          </a:xfrm>
          <a:prstGeom prst="rect">
            <a:avLst/>
          </a:prstGeom>
          <a:noFill/>
          <a:ln>
            <a:noFill/>
          </a:ln>
        </p:spPr>
      </p:pic>
      <p:sp>
        <p:nvSpPr>
          <p:cNvPr id="99" name="Google Shape;99;p13"/>
          <p:cNvSpPr txBox="1"/>
          <p:nvPr/>
        </p:nvSpPr>
        <p:spPr>
          <a:xfrm>
            <a:off x="14108275" y="16525700"/>
            <a:ext cx="4958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u="sng">
                <a:latin typeface="Cambria"/>
                <a:ea typeface="Cambria"/>
                <a:cs typeface="Cambria"/>
                <a:sym typeface="Cambria"/>
              </a:rPr>
              <a:t>Figure 1</a:t>
            </a:r>
            <a:endParaRPr b="1" sz="2600" u="sng">
              <a:latin typeface="Cambria"/>
              <a:ea typeface="Cambria"/>
              <a:cs typeface="Cambria"/>
              <a:sym typeface="Cambria"/>
            </a:endParaRPr>
          </a:p>
        </p:txBody>
      </p:sp>
      <p:sp>
        <p:nvSpPr>
          <p:cNvPr id="100" name="Google Shape;100;p13"/>
          <p:cNvSpPr txBox="1"/>
          <p:nvPr/>
        </p:nvSpPr>
        <p:spPr>
          <a:xfrm>
            <a:off x="14108275" y="18416950"/>
            <a:ext cx="30861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u="sng">
                <a:latin typeface="Cambria"/>
                <a:ea typeface="Cambria"/>
                <a:cs typeface="Cambria"/>
                <a:sym typeface="Cambria"/>
              </a:rPr>
              <a:t>Figure 2</a:t>
            </a:r>
            <a:endParaRPr b="1" sz="2600" u="sng">
              <a:latin typeface="Cambria"/>
              <a:ea typeface="Cambria"/>
              <a:cs typeface="Cambria"/>
              <a:sym typeface="Cambria"/>
            </a:endParaRPr>
          </a:p>
        </p:txBody>
      </p:sp>
      <p:sp>
        <p:nvSpPr>
          <p:cNvPr id="101" name="Google Shape;101;p13"/>
          <p:cNvSpPr txBox="1"/>
          <p:nvPr/>
        </p:nvSpPr>
        <p:spPr>
          <a:xfrm>
            <a:off x="14108275" y="21303375"/>
            <a:ext cx="2849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u="sng">
                <a:latin typeface="Cambria"/>
                <a:ea typeface="Cambria"/>
                <a:cs typeface="Cambria"/>
                <a:sym typeface="Cambria"/>
              </a:rPr>
              <a:t>Figure 3</a:t>
            </a:r>
            <a:endParaRPr b="1" sz="2600" u="sng">
              <a:latin typeface="Cambria"/>
              <a:ea typeface="Cambria"/>
              <a:cs typeface="Cambria"/>
              <a:sym typeface="Cambria"/>
            </a:endParaRPr>
          </a:p>
        </p:txBody>
      </p:sp>
      <p:sp>
        <p:nvSpPr>
          <p:cNvPr id="102" name="Google Shape;102;p13"/>
          <p:cNvSpPr txBox="1"/>
          <p:nvPr/>
        </p:nvSpPr>
        <p:spPr>
          <a:xfrm>
            <a:off x="14108275" y="23946500"/>
            <a:ext cx="25050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u="sng">
                <a:latin typeface="Cambria"/>
                <a:ea typeface="Cambria"/>
                <a:cs typeface="Cambria"/>
                <a:sym typeface="Cambria"/>
              </a:rPr>
              <a:t>Figure 4</a:t>
            </a:r>
            <a:endParaRPr b="1" sz="2600" u="sng">
              <a:latin typeface="Cambria"/>
              <a:ea typeface="Cambria"/>
              <a:cs typeface="Cambria"/>
              <a:sym typeface="Cambria"/>
            </a:endParaRPr>
          </a:p>
        </p:txBody>
      </p:sp>
      <p:sp>
        <p:nvSpPr>
          <p:cNvPr id="103" name="Google Shape;103;p13"/>
          <p:cNvSpPr txBox="1"/>
          <p:nvPr/>
        </p:nvSpPr>
        <p:spPr>
          <a:xfrm>
            <a:off x="14108275" y="28250450"/>
            <a:ext cx="3236700" cy="6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u="sng">
                <a:latin typeface="Cambria"/>
                <a:ea typeface="Cambria"/>
                <a:cs typeface="Cambria"/>
                <a:sym typeface="Cambria"/>
              </a:rPr>
              <a:t>Figure 5</a:t>
            </a:r>
            <a:endParaRPr b="1" sz="2600" u="sng">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