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83" r:id="rId5"/>
    <p:sldId id="411" r:id="rId6"/>
    <p:sldId id="391" r:id="rId7"/>
    <p:sldId id="425" r:id="rId8"/>
    <p:sldId id="414" r:id="rId9"/>
    <p:sldId id="415" r:id="rId10"/>
    <p:sldId id="408" r:id="rId11"/>
    <p:sldId id="412" r:id="rId12"/>
    <p:sldId id="407" r:id="rId13"/>
    <p:sldId id="406" r:id="rId14"/>
    <p:sldId id="417" r:id="rId15"/>
    <p:sldId id="418" r:id="rId16"/>
    <p:sldId id="420" r:id="rId17"/>
    <p:sldId id="413" r:id="rId18"/>
    <p:sldId id="421" r:id="rId19"/>
    <p:sldId id="422" r:id="rId20"/>
    <p:sldId id="423" r:id="rId21"/>
    <p:sldId id="424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27" autoAdjust="0"/>
  </p:normalViewPr>
  <p:slideViewPr>
    <p:cSldViewPr snapToGrid="0">
      <p:cViewPr varScale="1">
        <p:scale>
          <a:sx n="91" d="100"/>
          <a:sy n="91" d="100"/>
        </p:scale>
        <p:origin x="52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414AB-CD9C-37DB-731D-98FC09ED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2D719-0570-260E-9F53-8178EA8A6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8C436-AFF9-D479-52F0-279796223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DF7C9-550B-C4F3-66A0-884506E9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3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8DF9-13C2-AE0A-B159-1282F899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65671-9556-69DB-85C2-FBF900452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39BBB-9942-A212-616D-B1940E71C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306D-893C-68C8-F4AF-3E5341C4F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8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1BCA7-8FCC-97E2-A612-D7C5586B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1CAE3-1B38-BF86-E4A1-34511A0E3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A73A2-88B2-1751-E945-18B4199FE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32BB-0334-CB3F-0457-41E0BB488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1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9E33-268D-843D-EEAD-4A5F49E80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465EB-A545-99AC-EBB5-6AB0E5024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BAC1F-5B1D-8D65-CC31-349F20ABA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1538-70C8-99FA-53A7-CB847E538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1232-2983-0CBB-6275-BC2AFADE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AFFF8-54E2-2EE4-9BD4-82DFB56AA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995A4-1C2E-0D9A-FACD-B283E19F0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CB4B1-63BC-C539-0EDC-8070CD67D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1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2457A-9493-68F6-3183-3D3C434C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CD239-D280-A10E-2D37-706F3D486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95AB32-AC7A-D3A6-B93A-6A9F7A7E4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C348-41BD-F1B3-56D5-46FF0BF10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0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A2DB7-2B64-D614-F2D6-1D85D9BE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EFB87-8715-438A-EF5A-26883D58B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E60FD-B4D7-43CF-8FD6-ABBCFA26A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0145E-E08A-E555-0A6A-DDF3DA8CF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28DB2-3C69-0C8A-9F13-60D2DFE97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C043B-313C-412F-7EAD-86A43F695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16B0A-39A9-31FE-AFD0-7521E4BC1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65BA1-0F98-2325-0C01-AEE57922A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4F587-D579-BD74-6FF8-DF5E421D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5DD8F-6AB6-3BC9-F138-297D3CAD3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44B00-A4AC-E140-73BB-A60D0532A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A21E2-38DD-5878-D87C-7F5396F55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9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7BA2C-2405-80B5-DD65-1857C521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A52AB-3D9E-3B46-8983-3EA966753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681FD-48C6-F686-5CC0-F2319A55B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A96B4-5722-D981-6FA3-2BE6F2578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5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474799"/>
            <a:ext cx="9543403" cy="1459510"/>
          </a:xfrm>
        </p:spPr>
        <p:txBody>
          <a:bodyPr/>
          <a:lstStyle/>
          <a:p>
            <a:r>
              <a:rPr lang="en-US" sz="6600" dirty="0"/>
              <a:t>Farm To Home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379600"/>
            <a:ext cx="11434152" cy="3709987"/>
          </a:xfrm>
        </p:spPr>
        <p:txBody>
          <a:bodyPr tIns="457200"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Erick James								         Ms. Lisha Varghese </a:t>
            </a:r>
          </a:p>
          <a:p>
            <a:pPr marL="0" indent="0">
              <a:buNone/>
            </a:pPr>
            <a:r>
              <a:rPr lang="en-GB" dirty="0"/>
              <a:t>INTMCA S9								 	     Asst. Professor</a:t>
            </a:r>
          </a:p>
          <a:p>
            <a:pPr marL="0" indent="0">
              <a:buNone/>
            </a:pPr>
            <a:r>
              <a:rPr lang="en-GB" dirty="0"/>
              <a:t>Amal Jyothi College of Engineering			        Amal Jyothi College of Engineering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32" y="211017"/>
            <a:ext cx="3132624" cy="569159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53520" y="6361280"/>
            <a:ext cx="2115918" cy="4967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Use Case Diagram</a:t>
            </a:r>
          </a:p>
          <a:p>
            <a:endParaRPr lang="en-US" b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7999C1B-ABF8-7281-242C-1AB65BA9E15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" b="36"/>
          <a:stretch/>
        </p:blipFill>
        <p:spPr bwMode="auto">
          <a:xfrm>
            <a:off x="1954638" y="738231"/>
            <a:ext cx="2832236" cy="57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C594B8-EA67-01DB-9A3A-CE4A8F37415C}"/>
              </a:ext>
            </a:extLst>
          </p:cNvPr>
          <p:cNvSpPr/>
          <p:nvPr/>
        </p:nvSpPr>
        <p:spPr>
          <a:xfrm>
            <a:off x="302004" y="2483141"/>
            <a:ext cx="1652633" cy="755009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A9BAB-E238-0F15-D640-F9F68E480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71" y="569159"/>
            <a:ext cx="3397884" cy="55455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1D656-34A1-D045-DDDC-2E9D0DD8214E}"/>
              </a:ext>
            </a:extLst>
          </p:cNvPr>
          <p:cNvSpPr txBox="1"/>
          <p:nvPr/>
        </p:nvSpPr>
        <p:spPr>
          <a:xfrm>
            <a:off x="7866236" y="6155801"/>
            <a:ext cx="186499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Activity</a:t>
            </a:r>
            <a:r>
              <a:rPr lang="en-US" b="1" dirty="0">
                <a:solidFill>
                  <a:schemeClr val="bg1"/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4348-73B4-3CF4-171E-CB27F57F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3057123" cy="619493"/>
          </a:xfrm>
        </p:spPr>
        <p:txBody>
          <a:bodyPr/>
          <a:lstStyle/>
          <a:p>
            <a:r>
              <a:rPr lang="en-IN" dirty="0"/>
              <a:t>Diagrams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78D37C-0C1B-A289-F1C8-1499E8B9A7C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24" r="-86"/>
          <a:stretch/>
        </p:blipFill>
        <p:spPr>
          <a:xfrm>
            <a:off x="504663" y="1262382"/>
            <a:ext cx="8731616" cy="4915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97659-B29D-8805-61F1-CD8A862283C7}"/>
              </a:ext>
            </a:extLst>
          </p:cNvPr>
          <p:cNvSpPr txBox="1"/>
          <p:nvPr/>
        </p:nvSpPr>
        <p:spPr>
          <a:xfrm>
            <a:off x="3355596" y="5993060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4362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3D262-C674-64F1-85C4-8FECB423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AA09-98E0-66D5-E09C-A2FD8487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30"/>
            <a:ext cx="2612507" cy="527214"/>
          </a:xfrm>
        </p:spPr>
        <p:txBody>
          <a:bodyPr/>
          <a:lstStyle/>
          <a:p>
            <a:r>
              <a:rPr lang="en-IN" dirty="0"/>
              <a:t>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7207F-01EE-AD14-AAA9-37813D81F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004851"/>
            <a:ext cx="8056962" cy="4458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2E2B7-0EAD-3329-CA95-488EABFE5B4E}"/>
              </a:ext>
            </a:extLst>
          </p:cNvPr>
          <p:cNvSpPr txBox="1"/>
          <p:nvPr/>
        </p:nvSpPr>
        <p:spPr>
          <a:xfrm>
            <a:off x="2563946" y="558739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6344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3590B-BE42-4DFC-F243-62FF18F85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10FC-D517-35CE-7CE4-20D0BC6A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2755119" cy="535603"/>
          </a:xfrm>
        </p:spPr>
        <p:txBody>
          <a:bodyPr/>
          <a:lstStyle/>
          <a:p>
            <a:r>
              <a:rPr lang="en-IN" dirty="0"/>
              <a:t>Diagrams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72E0EB8-AAC3-6B86-4B7F-513C1773E41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237"/>
          <a:stretch/>
        </p:blipFill>
        <p:spPr>
          <a:xfrm>
            <a:off x="575310" y="813732"/>
            <a:ext cx="10036763" cy="5179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67287-E7EC-414C-52A1-9D2B8F01BAAD}"/>
              </a:ext>
            </a:extLst>
          </p:cNvPr>
          <p:cNvSpPr txBox="1"/>
          <p:nvPr/>
        </p:nvSpPr>
        <p:spPr>
          <a:xfrm>
            <a:off x="4987770" y="6056568"/>
            <a:ext cx="2216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Object Diagram</a:t>
            </a:r>
          </a:p>
          <a:p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3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3B5C9-5074-A99C-5FA2-88D1A054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BF8A2B-9E04-68A8-FCCD-A823F2588CB3}"/>
              </a:ext>
            </a:extLst>
          </p:cNvPr>
          <p:cNvSpPr/>
          <p:nvPr/>
        </p:nvSpPr>
        <p:spPr>
          <a:xfrm>
            <a:off x="151002" y="184558"/>
            <a:ext cx="11889996" cy="64888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45F9C1C-42EA-D27D-1BE1-9E997AD2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0"/>
            <a:ext cx="9389288" cy="1362456"/>
          </a:xfrm>
        </p:spPr>
        <p:txBody>
          <a:bodyPr/>
          <a:lstStyle/>
          <a:p>
            <a:r>
              <a:rPr lang="en-IN" dirty="0"/>
              <a:t>Registration and Login Pages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DC48D-563E-37B4-45B2-AD3DA0F7E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547014"/>
            <a:ext cx="9196480" cy="49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0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A8A-2C0E-F86B-9BEC-9D827C079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BDD01C-9900-46F0-9CE0-C27DE7D940B6}"/>
              </a:ext>
            </a:extLst>
          </p:cNvPr>
          <p:cNvSpPr/>
          <p:nvPr/>
        </p:nvSpPr>
        <p:spPr>
          <a:xfrm>
            <a:off x="151002" y="184558"/>
            <a:ext cx="11889996" cy="64888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9199BAA-3212-0829-3D41-0B7032A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0"/>
            <a:ext cx="9389288" cy="1362456"/>
          </a:xfrm>
        </p:spPr>
        <p:txBody>
          <a:bodyPr/>
          <a:lstStyle/>
          <a:p>
            <a:r>
              <a:rPr lang="en-IN" dirty="0"/>
              <a:t>User Index Page Pages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C01E2-70C7-961F-E0C9-F447CB55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547014"/>
            <a:ext cx="8802858" cy="49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5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52B8-AA37-CBBD-2E3D-7EEB52728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BFF119-3313-A31C-4F04-1E9FFB273387}"/>
              </a:ext>
            </a:extLst>
          </p:cNvPr>
          <p:cNvSpPr/>
          <p:nvPr/>
        </p:nvSpPr>
        <p:spPr>
          <a:xfrm>
            <a:off x="151002" y="184558"/>
            <a:ext cx="11889996" cy="64888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DA5748B-6C5A-CA52-CEDF-5483D78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0"/>
            <a:ext cx="9389288" cy="1362456"/>
          </a:xfrm>
        </p:spPr>
        <p:txBody>
          <a:bodyPr/>
          <a:lstStyle/>
          <a:p>
            <a:r>
              <a:rPr lang="en-IN" dirty="0"/>
              <a:t>Admin Index Page Pages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E7663-0533-C50A-50E1-97E981A19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" y="1837108"/>
            <a:ext cx="9931289" cy="45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BA5D-FE36-BBFA-BE7C-B7FDCF081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24C74-152F-D35B-7C0F-675D929EB7B5}"/>
              </a:ext>
            </a:extLst>
          </p:cNvPr>
          <p:cNvSpPr/>
          <p:nvPr/>
        </p:nvSpPr>
        <p:spPr>
          <a:xfrm>
            <a:off x="151002" y="184558"/>
            <a:ext cx="11889996" cy="64888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4BFE845-D4B1-CEB8-BCF4-C5EC45C3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0"/>
            <a:ext cx="9389288" cy="1362456"/>
          </a:xfrm>
        </p:spPr>
        <p:txBody>
          <a:bodyPr/>
          <a:lstStyle/>
          <a:p>
            <a:r>
              <a:rPr lang="en-IN" dirty="0"/>
              <a:t>Search Result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6A1B4-EFE9-755B-7E74-1B8D3C818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648309"/>
            <a:ext cx="9683692" cy="50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B5C12-1A33-53F1-3195-E2D38EEF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4723F5-A2B2-DAF1-8342-21408EE2B433}"/>
              </a:ext>
            </a:extLst>
          </p:cNvPr>
          <p:cNvSpPr/>
          <p:nvPr/>
        </p:nvSpPr>
        <p:spPr>
          <a:xfrm>
            <a:off x="151002" y="184558"/>
            <a:ext cx="11889996" cy="64888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0EC067C-BC8D-909B-6193-68BBCF68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0"/>
            <a:ext cx="9389288" cy="1362456"/>
          </a:xfrm>
        </p:spPr>
        <p:txBody>
          <a:bodyPr/>
          <a:lstStyle/>
          <a:p>
            <a:r>
              <a:rPr lang="en-IN" dirty="0"/>
              <a:t>Seller Product add 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0BC7F-6FD0-0785-D35A-8321B632F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547014"/>
            <a:ext cx="9158733" cy="44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Erick James</a:t>
            </a:r>
          </a:p>
          <a:p>
            <a:r>
              <a:rPr lang="en-US" dirty="0"/>
              <a:t>S9</a:t>
            </a:r>
          </a:p>
          <a:p>
            <a:r>
              <a:rPr lang="en-US" dirty="0"/>
              <a:t>AJC20MCA-I032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E2F8-EFF1-21C4-0E6E-C8192B75E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9B7E-68F3-9758-2C8D-F2378431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2D395-BC6F-4993-30FD-2D56EEDE9F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Existing System and Limitations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Diagrams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Visual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8150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238"/>
            <a:ext cx="10873740" cy="37004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Platform Purpose</a:t>
            </a:r>
            <a:r>
              <a:rPr lang="en-US" dirty="0"/>
              <a:t>: Farm to Home is a Django-based e-commerce platform.</a:t>
            </a:r>
          </a:p>
          <a:p>
            <a:pPr marL="0" indent="0" algn="just">
              <a:buNone/>
            </a:pPr>
            <a:r>
              <a:rPr lang="en-US" b="1" dirty="0"/>
              <a:t>Product Range</a:t>
            </a:r>
            <a:r>
              <a:rPr lang="en-US" dirty="0"/>
              <a:t>: Farmers can sell fresh produce, dairy, meat, and specialty foods.</a:t>
            </a:r>
          </a:p>
          <a:p>
            <a:pPr marL="0" indent="0" algn="just">
              <a:buNone/>
            </a:pPr>
            <a:r>
              <a:rPr lang="en-US" b="1" dirty="0"/>
              <a:t>Focus on Sustainability</a:t>
            </a:r>
            <a:r>
              <a:rPr lang="en-US" dirty="0"/>
              <a:t>: Emphasizes sustainable practices by promoting local sourcing.</a:t>
            </a:r>
          </a:p>
          <a:p>
            <a:pPr marL="0" indent="0" algn="just">
              <a:buNone/>
            </a:pPr>
            <a:r>
              <a:rPr lang="en-US" b="1" dirty="0"/>
              <a:t>Environmental Benefit</a:t>
            </a:r>
            <a:r>
              <a:rPr lang="en-US" dirty="0"/>
              <a:t>: Aims to reduce "food miles," minimizing transportation-related emissions.</a:t>
            </a:r>
          </a:p>
          <a:p>
            <a:pPr marL="0" indent="0" algn="just">
              <a:buNone/>
            </a:pPr>
            <a:r>
              <a:rPr lang="en-US" b="1" dirty="0"/>
              <a:t>Consumer Benefits</a:t>
            </a:r>
            <a:r>
              <a:rPr lang="en-US" dirty="0"/>
              <a:t>: Provides consumers access to fresh, seasonal products.</a:t>
            </a:r>
          </a:p>
          <a:p>
            <a:pPr marL="0" indent="0" algn="just">
              <a:buNone/>
            </a:pPr>
            <a:r>
              <a:rPr lang="en-US" b="1" dirty="0"/>
              <a:t>Community Engagement</a:t>
            </a:r>
            <a:r>
              <a:rPr lang="en-US" dirty="0"/>
              <a:t>: Encourages community interaction via forums, programs, and local events.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0E22-B51E-D5B6-9D9B-14D4B9C3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DD3333-DBEF-C9AF-A229-412D25E0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Project Modules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29BD4-0028-13F1-56B3-E43BA77BFD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238"/>
            <a:ext cx="10873740" cy="37004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modules in the system are:</a:t>
            </a:r>
          </a:p>
          <a:p>
            <a:pPr marL="0" indent="0" algn="just">
              <a:buNone/>
            </a:pPr>
            <a:r>
              <a:rPr lang="en-US" b="1" dirty="0"/>
              <a:t>•Consumers</a:t>
            </a:r>
          </a:p>
          <a:p>
            <a:pPr marL="0" indent="0" algn="just">
              <a:buNone/>
            </a:pPr>
            <a:r>
              <a:rPr lang="en-US" b="1" dirty="0"/>
              <a:t>•Admin</a:t>
            </a:r>
          </a:p>
          <a:p>
            <a:pPr marL="0" indent="0" algn="just">
              <a:buNone/>
            </a:pPr>
            <a:r>
              <a:rPr lang="en-US" b="1" dirty="0"/>
              <a:t>•Farmers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7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6622-F031-4645-712A-9DE04F3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DCEBC0-F0A5-2FDE-E3C2-AC15F55C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Existing System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0067B-D1C9-8C89-4902-BFBE8E28F8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238"/>
            <a:ext cx="10873740" cy="37004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Local farmers mostly depend on traditional channels like farmers’ markets, small stores, and word-of mouth to connect with consumers, which limits their reach, convenience, and efficiency.</a:t>
            </a:r>
          </a:p>
          <a:p>
            <a:pPr algn="just"/>
            <a:r>
              <a:rPr lang="en-US" dirty="0"/>
              <a:t>consumers face challenges finding fresh, locally sourced foods on conventional online platforms, which often prioritize large retailers. </a:t>
            </a:r>
          </a:p>
          <a:p>
            <a:pPr algn="just"/>
            <a:r>
              <a:rPr lang="en-US" dirty="0"/>
              <a:t>Additionally, these platforms rarely include information on sustainability, farming practices, or community engagement—elements that many consumers value when purchasing local products.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A54A3-021D-1E4F-42A8-9C1CEC37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94F08-8F17-9F17-B244-84C8CDB0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Existing System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6852DE-FFE0-1BAA-8CB5-FA272A489A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238"/>
            <a:ext cx="10873740" cy="37004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Limitations</a:t>
            </a:r>
          </a:p>
          <a:p>
            <a:pPr marL="0" indent="0" algn="just">
              <a:buNone/>
            </a:pPr>
            <a:r>
              <a:rPr lang="en-US" dirty="0"/>
              <a:t>•Limited Reach for Farmers: Farmers have limited access to a broader consumer </a:t>
            </a:r>
            <a:r>
              <a:rPr lang="en-US" dirty="0" err="1"/>
              <a:t>base,which</a:t>
            </a:r>
            <a:r>
              <a:rPr lang="en-US" dirty="0"/>
              <a:t> restricts their potential market and impacts their profitability.</a:t>
            </a:r>
          </a:p>
          <a:p>
            <a:pPr marL="0" indent="0" algn="just">
              <a:buNone/>
            </a:pPr>
            <a:r>
              <a:rPr lang="en-US" dirty="0"/>
              <a:t>•Lack of Convenience for Consumers: Consumers cannot consistently access local products or verify the sustainability and quality of the items.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•Lack of Direct Interaction: Current models do not provide consumers and farmers with direct communication channels, limiting transparency around sourcing, farming practices, and community initiatives.</a:t>
            </a:r>
          </a:p>
          <a:p>
            <a:pPr marL="0" indent="0" algn="just">
              <a:buNone/>
            </a:pPr>
            <a:r>
              <a:rPr lang="en-US" dirty="0"/>
              <a:t>•Environmental Impact: Traditional e-commerce models contribute to increased food miles and carbon footprint as most products are sourced from distant locations.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Consumers:</a:t>
            </a:r>
          </a:p>
          <a:p>
            <a:pPr algn="just"/>
            <a:r>
              <a:rPr lang="en-US" dirty="0"/>
              <a:t>•User Authentication and Profiles: Secure registration and login for farmers, consumers, and businesses. User profiles with preferences for product types, delivery options, and farming interests.</a:t>
            </a:r>
          </a:p>
          <a:p>
            <a:pPr algn="just"/>
            <a:r>
              <a:rPr lang="en-US" dirty="0"/>
              <a:t>•Payment management</a:t>
            </a:r>
          </a:p>
          <a:p>
            <a:pPr algn="just"/>
            <a:r>
              <a:rPr lang="en-US" dirty="0"/>
              <a:t>•Browse and filter local products and purchase fresh, seasonal foods.</a:t>
            </a:r>
          </a:p>
          <a:p>
            <a:pPr algn="just"/>
            <a:r>
              <a:rPr lang="en-US" dirty="0"/>
              <a:t>•enjoy convenient delivery or pickup options.</a:t>
            </a:r>
          </a:p>
          <a:p>
            <a:pPr algn="just"/>
            <a:r>
              <a:rPr lang="en-US" dirty="0"/>
              <a:t>•Engage with the local agriculture community through forums and events.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Farmers:</a:t>
            </a:r>
          </a:p>
          <a:p>
            <a:pPr algn="just"/>
            <a:r>
              <a:rPr lang="en-US" dirty="0"/>
              <a:t>•Profiles for farmers and food producers showcasing their products, farming practices, and sustainability certifications.</a:t>
            </a:r>
          </a:p>
          <a:p>
            <a:pPr algn="just"/>
            <a:r>
              <a:rPr lang="en-US" dirty="0"/>
              <a:t>•List and sell products directly to local consumers.</a:t>
            </a:r>
          </a:p>
          <a:p>
            <a:pPr algn="just"/>
            <a:r>
              <a:rPr lang="en-US" dirty="0"/>
              <a:t>•Manage inventory, pricing, and product descriptions.</a:t>
            </a:r>
          </a:p>
          <a:p>
            <a:pPr algn="just"/>
            <a:r>
              <a:rPr lang="en-US" dirty="0"/>
              <a:t>•Access marketing tools and analytics to optimize sales and customer relationships.</a:t>
            </a:r>
          </a:p>
          <a:p>
            <a:pPr algn="just"/>
            <a:r>
              <a:rPr lang="en-US" dirty="0"/>
              <a:t>•Information on farm locations, crop rotations, organic practices, and community involvement.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D58C6-2D3E-2870-9414-09865F0F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CB77-BFEC-2954-F534-40804942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561B-30A1-E270-5BB2-6AAC121365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598264" cy="3597470"/>
          </a:xfrm>
        </p:spPr>
        <p:txBody>
          <a:bodyPr>
            <a:normAutofit/>
          </a:bodyPr>
          <a:lstStyle/>
          <a:p>
            <a:pPr algn="just"/>
            <a:r>
              <a:rPr lang="en-US" sz="1700" b="1" dirty="0"/>
              <a:t>Administrators:</a:t>
            </a:r>
          </a:p>
          <a:p>
            <a:pPr algn="just"/>
            <a:r>
              <a:rPr lang="en-US" sz="1700" b="1" dirty="0"/>
              <a:t>•</a:t>
            </a:r>
            <a:r>
              <a:rPr lang="en-US" sz="1700" dirty="0"/>
              <a:t>Manage platform operations, farmer partnerships, and product listings.</a:t>
            </a:r>
          </a:p>
          <a:p>
            <a:pPr algn="just"/>
            <a:r>
              <a:rPr lang="en-US" sz="1700" dirty="0"/>
              <a:t>•Ensure compliance with food safety standards, sustainability guidelines, and local regulations.</a:t>
            </a:r>
          </a:p>
          <a:p>
            <a:pPr algn="just"/>
            <a:r>
              <a:rPr lang="en-US" sz="1700" dirty="0"/>
              <a:t>•Monitor platform performance, user engagement, and market trends to enhance platform functionality and user experience.</a:t>
            </a:r>
          </a:p>
          <a:p>
            <a:pPr algn="just"/>
            <a:r>
              <a:rPr lang="en-US" sz="1700" dirty="0"/>
              <a:t>•Analytics and reporting features to track sales, inventory levels,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5522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4939666" cy="254281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Backend: Django Framework (Python)</a:t>
            </a:r>
          </a:p>
          <a:p>
            <a:r>
              <a:rPr lang="en-US" dirty="0"/>
              <a:t>Frontend: HTML5, CSS3, JavaScript</a:t>
            </a:r>
          </a:p>
          <a:p>
            <a:r>
              <a:rPr lang="en-US" dirty="0"/>
              <a:t>Database: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Hosting: Cloud-based platforms</a:t>
            </a:r>
          </a:p>
          <a:p>
            <a:r>
              <a:rPr lang="en-US" dirty="0"/>
              <a:t>Payment Integration: </a:t>
            </a:r>
            <a:r>
              <a:rPr lang="en-US" dirty="0" err="1"/>
              <a:t>Razorpay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119</TotalTime>
  <Words>641</Words>
  <Application>Microsoft Office PowerPoint</Application>
  <PresentationFormat>Widescreen</PresentationFormat>
  <Paragraphs>96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Farm To Home</vt:lpstr>
      <vt:lpstr>Content</vt:lpstr>
      <vt:lpstr>Project Overview </vt:lpstr>
      <vt:lpstr>Project Modules </vt:lpstr>
      <vt:lpstr>Existing System </vt:lpstr>
      <vt:lpstr>Existing System </vt:lpstr>
      <vt:lpstr>Key Features</vt:lpstr>
      <vt:lpstr>Key Features</vt:lpstr>
      <vt:lpstr>System Architecture</vt:lpstr>
      <vt:lpstr>Diagrams</vt:lpstr>
      <vt:lpstr>Diagrams</vt:lpstr>
      <vt:lpstr>Diagrams</vt:lpstr>
      <vt:lpstr>Diagrams</vt:lpstr>
      <vt:lpstr>Registration and Login Pages</vt:lpstr>
      <vt:lpstr>User Index Page Pages</vt:lpstr>
      <vt:lpstr>Admin Index Page Pages</vt:lpstr>
      <vt:lpstr>Search Result Page</vt:lpstr>
      <vt:lpstr>Seller Product add 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James</dc:creator>
  <cp:lastModifiedBy>Erick James</cp:lastModifiedBy>
  <cp:revision>6</cp:revision>
  <dcterms:created xsi:type="dcterms:W3CDTF">2024-10-28T17:42:54Z</dcterms:created>
  <dcterms:modified xsi:type="dcterms:W3CDTF">2024-11-11T18:02:24Z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