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48" r:id="rId2"/>
  </p:sldMasterIdLst>
  <p:notesMasterIdLst>
    <p:notesMasterId r:id="rId10"/>
  </p:notesMasterIdLst>
  <p:sldIdLst>
    <p:sldId id="257" r:id="rId3"/>
    <p:sldId id="263" r:id="rId4"/>
    <p:sldId id="259" r:id="rId5"/>
    <p:sldId id="260" r:id="rId6"/>
    <p:sldId id="262" r:id="rId7"/>
    <p:sldId id="261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F50A92-3062-64DA-D1EC-2C0960EB031C}" v="2" dt="2022-11-07T11:06:08.600"/>
    <p1510:client id="{9B089DAA-7ED9-DAA8-7FC8-F5C8D91B88B3}" v="135" dt="2022-08-31T06:52:18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33C9F-E2D0-4418-B450-FA2BADDEFDCE}" type="datetimeFigureOut"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B88FB-9B36-4596-B619-75965E313C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41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78F3-8DC6-05F0-3488-ED7CAB71E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78DDF-845C-A39A-0586-E8E5E38F5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7134B-D7E0-9875-F108-0516205C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D5D6-4F5A-44D4-A8F3-2AB246FB815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6DCB0-3BC8-4EB1-BEBE-1D0E406E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8605F-69AC-94AD-9D35-3DD84188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75115-105B-4A8D-9DE2-5CA524CA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47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1B7D-1CE2-DE97-AB87-0EE051AC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405F-A0BA-3B0C-F511-397A4655D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E9C44-1581-307D-B01B-4C6E32728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D5D6-4F5A-44D4-A8F3-2AB246FB815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CE09A-40D5-E8ED-1167-BF3389F9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C0C09-F586-4571-6A71-D57D20C2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75115-105B-4A8D-9DE2-5CA524CA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76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6DA6-8153-124D-3AB4-3BF5B9352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B041F-2621-C042-1570-F1596A3D9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F7816-11E1-A218-3DBF-752B5B4E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D5D6-4F5A-44D4-A8F3-2AB246FB815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93D65-1447-5563-1BB3-57BBFB54A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F975B-EFCE-82A6-019E-13DB04D5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75115-105B-4A8D-9DE2-5CA524CA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82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958A-BD39-C019-E97F-5821364E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8F2B-0338-D894-580E-C534BCB60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F3477-3A99-4E95-C4E2-42165F21A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12765-D684-8363-D0B2-6E9680CB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D5D6-4F5A-44D4-A8F3-2AB246FB815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C5A07-3A9A-B15C-B0AC-ED0EBA11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17550-638A-237A-24F7-8F471BF9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75115-105B-4A8D-9DE2-5CA524CA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49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9B6E0-B2BE-B882-F2D9-768DE3940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3CE49-7E62-D354-4713-E96F7918C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E49FC-6B8C-5104-0D19-67650890E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74959-2EDE-9CDC-705A-AFD1A944F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348C3-CF87-3C7B-E212-3A433A4B2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8D2B23-31C1-2C1E-DC9E-E4B849B99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D5D6-4F5A-44D4-A8F3-2AB246FB815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D5C0EC-A289-6B44-0FF2-0B5359AD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C8CAA0-960E-F70C-AC0C-E12807FD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75115-105B-4A8D-9DE2-5CA524CA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04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2AB4-0908-3FD6-D495-B4BCB227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E5B9E-5E28-5521-C19B-F10FC1F6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D5D6-4F5A-44D4-A8F3-2AB246FB815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D0D4D-305C-AD95-25CB-3817480C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8DCE4-6D09-BBC8-D4D2-50FC30DD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75115-105B-4A8D-9DE2-5CA524CA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81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2477AF-45CB-1A76-C34F-63D1A77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D5D6-4F5A-44D4-A8F3-2AB246FB815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32EB9-28EC-78CA-6EF6-AE328E32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F37D3-8753-86CE-CDA6-E6E319E1C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75115-105B-4A8D-9DE2-5CA524CA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5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D603-4455-A4EB-5062-69BF79C68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7E72A-CF60-35FC-713E-BE2466DA9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803A9-0FCE-EE24-B1A0-C157DB595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6D841-CE9C-984F-8245-4D2F308C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D5D6-4F5A-44D4-A8F3-2AB246FB815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81653-2B4C-3D49-A463-E632D4FCE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D1F18-89F1-9B0D-7E1C-B34FE512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75115-105B-4A8D-9DE2-5CA524CA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2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D3B3-7F10-4E08-C9F5-C84E3F25B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7DC093-4147-675A-F0AD-3ABEBF0C9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A1AE9-17AF-5CFA-9B0B-2909C8E37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77807-25CE-A7C2-B647-0EC52629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D5D6-4F5A-44D4-A8F3-2AB246FB815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105C4-AD2F-CCC8-1D23-B3C8F74A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24878-AA5C-1C7F-C17B-2AB03A1F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75115-105B-4A8D-9DE2-5CA524CA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96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2EF6-BA47-C487-C285-F343DB09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70F81-B4DD-AEB8-4C80-E0A48A6B7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458C7-B96D-8062-2B15-234C3FB2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D5D6-4F5A-44D4-A8F3-2AB246FB815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36B22-BB87-B59E-0E85-33012FFF0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3719F-15AF-06AC-74C6-F4B2EDCA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75115-105B-4A8D-9DE2-5CA524CA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71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CAA88D-FD67-6DFC-6553-A190A467A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44182-FC4C-8F23-CB5C-FE69E0C75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9BE7A-A024-4DF3-4DE2-D58FD9A7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D5D6-4F5A-44D4-A8F3-2AB246FB815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3ECAA-CDA7-80D1-C768-AD3DF238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CB08A-6016-DBD6-0985-0BED80DA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75115-105B-4A8D-9DE2-5CA524CA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34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5100" y="2484800"/>
            <a:ext cx="6616800" cy="18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847291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04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F8B2B-3212-AB45-4E33-39F2A3E43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0295F-07BA-2B1B-58DB-CF01BB4CE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6D8D8-2307-17A7-D564-2896B6F4E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2D5D6-4F5A-44D4-A8F3-2AB246FB815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03883-2869-7E12-2EBE-AC90B5D07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1D7F6-A68D-0FAD-8F6E-4F63C0A99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75115-105B-4A8D-9DE2-5CA524CA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9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34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0000"/>
          </a:bodyPr>
          <a:lstStyle/>
          <a:p>
            <a:pPr>
              <a:spcBef>
                <a:spcPct val="0"/>
              </a:spcBef>
            </a:pPr>
            <a:br>
              <a:rPr lang="en-US" sz="2500" b="1" kern="1200" dirty="0"/>
            </a:br>
            <a:r>
              <a:rPr lang="en-US" sz="6000" b="1" kern="1200" dirty="0">
                <a:latin typeface="+mj-lt"/>
                <a:ea typeface="+mj-ea"/>
                <a:cs typeface="+mj-cs"/>
              </a:rPr>
              <a:t>REDUX</a:t>
            </a:r>
            <a:br>
              <a:rPr lang="en-US" sz="2500" b="1" kern="1200" dirty="0"/>
            </a:br>
            <a:endParaRPr lang="en-US" sz="25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53" name="Group 34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46" name="Isosceles Triangle 34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4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Isosceles Triangle 35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3" name="Google Shape;63;p12"/>
          <p:cNvGrpSpPr/>
          <p:nvPr/>
        </p:nvGrpSpPr>
        <p:grpSpPr>
          <a:xfrm>
            <a:off x="3540055" y="968788"/>
            <a:ext cx="6882761" cy="5176085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2" y="893590"/>
              <a:ext cx="2833665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094"/>
              <a:ext cx="264550" cy="200502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18"/>
              <a:ext cx="264550" cy="200502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1" y="2407472"/>
              <a:ext cx="780359" cy="1195999"/>
              <a:chOff x="3975528" y="3303922"/>
              <a:chExt cx="780359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6"/>
                <a:ext cx="239005" cy="181218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676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9189B-5F82-C638-8C65-F3049E44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07467"/>
            <a:ext cx="7469009" cy="671162"/>
          </a:xfrm>
        </p:spPr>
        <p:txBody>
          <a:bodyPr/>
          <a:lstStyle/>
          <a:p>
            <a:r>
              <a:rPr lang="en-US" dirty="0">
                <a:cs typeface="Calibri Light"/>
              </a:rPr>
              <a:t>Redux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BF3FE33-8703-1B67-35B7-6388E27E9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05" y="1712601"/>
            <a:ext cx="9862157" cy="453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9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45EF-D955-E12D-1845-285CC37A5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Actions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F43D31A-5648-EAE4-B0F7-448A7A748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5956"/>
            <a:ext cx="10515599" cy="349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5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9C955-5DA4-45F3-69D3-B3590D03C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67" y="598700"/>
            <a:ext cx="7322872" cy="1172203"/>
          </a:xfrm>
        </p:spPr>
        <p:txBody>
          <a:bodyPr/>
          <a:lstStyle/>
          <a:p>
            <a:r>
              <a:rPr lang="en-US" dirty="0">
                <a:cs typeface="Calibri Light"/>
              </a:rPr>
              <a:t>Accounting Reducer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FD8A4AE-14B1-C9C5-A75A-15448173D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37" y="1834020"/>
            <a:ext cx="10885117" cy="490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2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2357-D970-00A1-032C-0E1A51A3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970" y="421248"/>
            <a:ext cx="7427255" cy="671163"/>
          </a:xfrm>
        </p:spPr>
        <p:txBody>
          <a:bodyPr/>
          <a:lstStyle/>
          <a:p>
            <a:r>
              <a:rPr lang="en-US" dirty="0">
                <a:cs typeface="Calibri Light"/>
              </a:rPr>
              <a:t>Policies Reducer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54E1260-B927-E562-C050-31BDA632F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17" y="1465033"/>
            <a:ext cx="10070925" cy="472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7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74D6-0A6D-1D18-8857-8C6C10832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07467"/>
            <a:ext cx="7938734" cy="692039"/>
          </a:xfrm>
        </p:spPr>
        <p:txBody>
          <a:bodyPr/>
          <a:lstStyle/>
          <a:p>
            <a:r>
              <a:rPr lang="en-US" dirty="0">
                <a:cs typeface="Calibri Light"/>
              </a:rPr>
              <a:t>Claims Reducer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7B8C311-28E3-3E52-7592-80B702E56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56" y="1841848"/>
            <a:ext cx="10133555" cy="436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73ADB-2803-5BFF-9258-337940523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2661000"/>
            <a:ext cx="8836241" cy="3521200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8965" indent="-456565"/>
            <a:endParaRPr lang="en-US" dirty="0">
              <a:cs typeface="Calibri" panose="020F0502020204030204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A323726C-D984-02C9-7B60-505EE05D8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957" y="1999198"/>
            <a:ext cx="10227500" cy="362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39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Office Theme</vt:lpstr>
      <vt:lpstr> REDUX </vt:lpstr>
      <vt:lpstr>Redux</vt:lpstr>
      <vt:lpstr>Actions</vt:lpstr>
      <vt:lpstr>Accounting Reducer</vt:lpstr>
      <vt:lpstr>Policies Reducer</vt:lpstr>
      <vt:lpstr>Claims Reducer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53</cp:revision>
  <dcterms:created xsi:type="dcterms:W3CDTF">2022-08-31T06:37:18Z</dcterms:created>
  <dcterms:modified xsi:type="dcterms:W3CDTF">2022-11-07T12:12:01Z</dcterms:modified>
</cp:coreProperties>
</file>