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7" r:id="rId1"/>
    <p:sldMasterId id="2147483721" r:id="rId2"/>
  </p:sldMasterIdLst>
  <p:notesMasterIdLst>
    <p:notesMasterId r:id="rId58"/>
  </p:notesMasterIdLst>
  <p:handoutMasterIdLst>
    <p:handoutMasterId r:id="rId59"/>
  </p:handoutMasterIdLst>
  <p:sldIdLst>
    <p:sldId id="438" r:id="rId3"/>
    <p:sldId id="421" r:id="rId4"/>
    <p:sldId id="328" r:id="rId5"/>
    <p:sldId id="397" r:id="rId6"/>
    <p:sldId id="338" r:id="rId7"/>
    <p:sldId id="398" r:id="rId8"/>
    <p:sldId id="399" r:id="rId9"/>
    <p:sldId id="400" r:id="rId10"/>
    <p:sldId id="403" r:id="rId11"/>
    <p:sldId id="404" r:id="rId12"/>
    <p:sldId id="339" r:id="rId13"/>
    <p:sldId id="405" r:id="rId14"/>
    <p:sldId id="340" r:id="rId15"/>
    <p:sldId id="408" r:id="rId16"/>
    <p:sldId id="425" r:id="rId17"/>
    <p:sldId id="341" r:id="rId18"/>
    <p:sldId id="342" r:id="rId19"/>
    <p:sldId id="343" r:id="rId20"/>
    <p:sldId id="346" r:id="rId21"/>
    <p:sldId id="424" r:id="rId22"/>
    <p:sldId id="344" r:id="rId23"/>
    <p:sldId id="427" r:id="rId24"/>
    <p:sldId id="349" r:id="rId25"/>
    <p:sldId id="357" r:id="rId26"/>
    <p:sldId id="358" r:id="rId27"/>
    <p:sldId id="359" r:id="rId28"/>
    <p:sldId id="360" r:id="rId29"/>
    <p:sldId id="356" r:id="rId30"/>
    <p:sldId id="353" r:id="rId31"/>
    <p:sldId id="394" r:id="rId32"/>
    <p:sldId id="396" r:id="rId33"/>
    <p:sldId id="414" r:id="rId34"/>
    <p:sldId id="417" r:id="rId35"/>
    <p:sldId id="429" r:id="rId36"/>
    <p:sldId id="361" r:id="rId37"/>
    <p:sldId id="298" r:id="rId38"/>
    <p:sldId id="362" r:id="rId39"/>
    <p:sldId id="432" r:id="rId40"/>
    <p:sldId id="363" r:id="rId41"/>
    <p:sldId id="431" r:id="rId42"/>
    <p:sldId id="434" r:id="rId43"/>
    <p:sldId id="435" r:id="rId44"/>
    <p:sldId id="364" r:id="rId45"/>
    <p:sldId id="365" r:id="rId46"/>
    <p:sldId id="436" r:id="rId47"/>
    <p:sldId id="366" r:id="rId48"/>
    <p:sldId id="369" r:id="rId49"/>
    <p:sldId id="370" r:id="rId50"/>
    <p:sldId id="371" r:id="rId51"/>
    <p:sldId id="372" r:id="rId52"/>
    <p:sldId id="373" r:id="rId53"/>
    <p:sldId id="392" r:id="rId54"/>
    <p:sldId id="393" r:id="rId55"/>
    <p:sldId id="308" r:id="rId56"/>
    <p:sldId id="395" r:id="rId57"/>
  </p:sldIdLst>
  <p:sldSz cx="12192000" cy="6858000"/>
  <p:notesSz cx="7302500" cy="9588500"/>
  <p:defaultTextStyle>
    <a:defPPr>
      <a:defRPr lang="en-US"/>
    </a:defPPr>
    <a:lvl1pPr algn="l" rtl="0" eaLnBrk="0" fontAlgn="base" hangingPunct="0">
      <a:spcBef>
        <a:spcPct val="0"/>
      </a:spcBef>
      <a:spcAft>
        <a:spcPct val="0"/>
      </a:spcAft>
      <a:defRPr b="1" kern="1200">
        <a:solidFill>
          <a:schemeClr val="tx1"/>
        </a:solidFill>
        <a:latin typeface="Helvetica" pitchFamily="34" charset="0"/>
        <a:ea typeface="宋体" pitchFamily="2" charset="-122"/>
        <a:cs typeface="+mn-cs"/>
      </a:defRPr>
    </a:lvl1pPr>
    <a:lvl2pPr marL="457200" algn="l" rtl="0" eaLnBrk="0" fontAlgn="base" hangingPunct="0">
      <a:spcBef>
        <a:spcPct val="0"/>
      </a:spcBef>
      <a:spcAft>
        <a:spcPct val="0"/>
      </a:spcAft>
      <a:defRPr b="1" kern="1200">
        <a:solidFill>
          <a:schemeClr val="tx1"/>
        </a:solidFill>
        <a:latin typeface="Helvetica" pitchFamily="34" charset="0"/>
        <a:ea typeface="宋体" pitchFamily="2" charset="-122"/>
        <a:cs typeface="+mn-cs"/>
      </a:defRPr>
    </a:lvl2pPr>
    <a:lvl3pPr marL="914400" algn="l" rtl="0" eaLnBrk="0" fontAlgn="base" hangingPunct="0">
      <a:spcBef>
        <a:spcPct val="0"/>
      </a:spcBef>
      <a:spcAft>
        <a:spcPct val="0"/>
      </a:spcAft>
      <a:defRPr b="1" kern="1200">
        <a:solidFill>
          <a:schemeClr val="tx1"/>
        </a:solidFill>
        <a:latin typeface="Helvetica" pitchFamily="34" charset="0"/>
        <a:ea typeface="宋体" pitchFamily="2" charset="-122"/>
        <a:cs typeface="+mn-cs"/>
      </a:defRPr>
    </a:lvl3pPr>
    <a:lvl4pPr marL="1371600" algn="l" rtl="0" eaLnBrk="0" fontAlgn="base" hangingPunct="0">
      <a:spcBef>
        <a:spcPct val="0"/>
      </a:spcBef>
      <a:spcAft>
        <a:spcPct val="0"/>
      </a:spcAft>
      <a:defRPr b="1" kern="1200">
        <a:solidFill>
          <a:schemeClr val="tx1"/>
        </a:solidFill>
        <a:latin typeface="Helvetica" pitchFamily="34" charset="0"/>
        <a:ea typeface="宋体" pitchFamily="2" charset="-122"/>
        <a:cs typeface="+mn-cs"/>
      </a:defRPr>
    </a:lvl4pPr>
    <a:lvl5pPr marL="1828800" algn="l" rtl="0" eaLnBrk="0" fontAlgn="base" hangingPunct="0">
      <a:spcBef>
        <a:spcPct val="0"/>
      </a:spcBef>
      <a:spcAft>
        <a:spcPct val="0"/>
      </a:spcAft>
      <a:defRPr b="1" kern="1200">
        <a:solidFill>
          <a:schemeClr val="tx1"/>
        </a:solidFill>
        <a:latin typeface="Helvetica" pitchFamily="34" charset="0"/>
        <a:ea typeface="宋体" pitchFamily="2" charset="-122"/>
        <a:cs typeface="+mn-cs"/>
      </a:defRPr>
    </a:lvl5pPr>
    <a:lvl6pPr marL="2286000" algn="l" defTabSz="914400" rtl="0" eaLnBrk="1" latinLnBrk="0" hangingPunct="1">
      <a:defRPr b="1" kern="1200">
        <a:solidFill>
          <a:schemeClr val="tx1"/>
        </a:solidFill>
        <a:latin typeface="Helvetica" pitchFamily="34" charset="0"/>
        <a:ea typeface="宋体" pitchFamily="2" charset="-122"/>
        <a:cs typeface="+mn-cs"/>
      </a:defRPr>
    </a:lvl6pPr>
    <a:lvl7pPr marL="2743200" algn="l" defTabSz="914400" rtl="0" eaLnBrk="1" latinLnBrk="0" hangingPunct="1">
      <a:defRPr b="1" kern="1200">
        <a:solidFill>
          <a:schemeClr val="tx1"/>
        </a:solidFill>
        <a:latin typeface="Helvetica" pitchFamily="34" charset="0"/>
        <a:ea typeface="宋体" pitchFamily="2" charset="-122"/>
        <a:cs typeface="+mn-cs"/>
      </a:defRPr>
    </a:lvl7pPr>
    <a:lvl8pPr marL="3200400" algn="l" defTabSz="914400" rtl="0" eaLnBrk="1" latinLnBrk="0" hangingPunct="1">
      <a:defRPr b="1" kern="1200">
        <a:solidFill>
          <a:schemeClr val="tx1"/>
        </a:solidFill>
        <a:latin typeface="Helvetica" pitchFamily="34" charset="0"/>
        <a:ea typeface="宋体" pitchFamily="2" charset="-122"/>
        <a:cs typeface="+mn-cs"/>
      </a:defRPr>
    </a:lvl8pPr>
    <a:lvl9pPr marL="3657600" algn="l" defTabSz="914400" rtl="0" eaLnBrk="1" latinLnBrk="0" hangingPunct="1">
      <a:defRPr b="1" kern="1200">
        <a:solidFill>
          <a:schemeClr val="tx1"/>
        </a:solidFill>
        <a:latin typeface="Helvetica"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00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87500" autoAdjust="0"/>
  </p:normalViewPr>
  <p:slideViewPr>
    <p:cSldViewPr>
      <p:cViewPr varScale="1">
        <p:scale>
          <a:sx n="77" d="100"/>
          <a:sy n="77" d="100"/>
        </p:scale>
        <p:origin x="405" y="33"/>
      </p:cViewPr>
      <p:guideLst>
        <p:guide orient="horz" pos="2160"/>
        <p:guide pos="3840"/>
      </p:guideLst>
    </p:cSldViewPr>
  </p:slideViewPr>
  <p:outlineViewPr>
    <p:cViewPr>
      <p:scale>
        <a:sx n="33" d="100"/>
        <a:sy n="33" d="100"/>
      </p:scale>
      <p:origin x="0" y="63450"/>
    </p:cViewPr>
  </p:outlineViewPr>
  <p:notesTextViewPr>
    <p:cViewPr>
      <p:scale>
        <a:sx n="100" d="100"/>
        <a:sy n="100" d="100"/>
      </p:scale>
      <p:origin x="0" y="0"/>
    </p:cViewPr>
  </p:notesTextViewPr>
  <p:notesViewPr>
    <p:cSldViewPr>
      <p:cViewPr varScale="1">
        <p:scale>
          <a:sx n="83" d="100"/>
          <a:sy n="83" d="100"/>
        </p:scale>
        <p:origin x="3816"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defRPr sz="1200" b="0"/>
            </a:lvl1pPr>
          </a:lstStyle>
          <a:p>
            <a:pPr>
              <a:defRPr/>
            </a:pPr>
            <a:endParaRPr lang="zh-CN" altLang="en-US"/>
          </a:p>
        </p:txBody>
      </p:sp>
      <p:sp>
        <p:nvSpPr>
          <p:cNvPr id="46083" name="Rectangle 3"/>
          <p:cNvSpPr>
            <a:spLocks noGrp="1" noChangeArrowheads="1"/>
          </p:cNvSpPr>
          <p:nvPr>
            <p:ph type="dt" sz="quarter" idx="1"/>
          </p:nvPr>
        </p:nvSpPr>
        <p:spPr bwMode="auto">
          <a:xfrm>
            <a:off x="4114800" y="0"/>
            <a:ext cx="32004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sz="1200" b="0"/>
            </a:lvl1pPr>
          </a:lstStyle>
          <a:p>
            <a:pPr>
              <a:defRPr/>
            </a:pPr>
            <a:endParaRPr lang="en-US" altLang="zh-CN"/>
          </a:p>
        </p:txBody>
      </p:sp>
      <p:sp>
        <p:nvSpPr>
          <p:cNvPr id="46084" name="Rectangle 4"/>
          <p:cNvSpPr>
            <a:spLocks noGrp="1" noChangeArrowheads="1"/>
          </p:cNvSpPr>
          <p:nvPr>
            <p:ph type="ftr" sz="quarter" idx="2"/>
          </p:nvPr>
        </p:nvSpPr>
        <p:spPr bwMode="auto">
          <a:xfrm>
            <a:off x="0" y="9144000"/>
            <a:ext cx="32004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defRPr sz="1200" b="0"/>
            </a:lvl1pPr>
          </a:lstStyle>
          <a:p>
            <a:pPr>
              <a:defRPr/>
            </a:pPr>
            <a:endParaRPr lang="en-US" altLang="zh-CN"/>
          </a:p>
        </p:txBody>
      </p:sp>
      <p:sp>
        <p:nvSpPr>
          <p:cNvPr id="46085" name="Rectangle 5"/>
          <p:cNvSpPr>
            <a:spLocks noGrp="1" noChangeArrowheads="1"/>
          </p:cNvSpPr>
          <p:nvPr>
            <p:ph type="sldNum" sz="quarter" idx="3"/>
          </p:nvPr>
        </p:nvSpPr>
        <p:spPr bwMode="auto">
          <a:xfrm>
            <a:off x="4114800" y="9144000"/>
            <a:ext cx="32004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a:defRPr sz="1200" b="0"/>
            </a:lvl1pPr>
          </a:lstStyle>
          <a:p>
            <a:pPr>
              <a:defRPr/>
            </a:pPr>
            <a:fld id="{995CEE4B-57CA-4EA0-8388-EA435D2278B1}" type="slidenum">
              <a:rPr lang="zh-CN" altLang="en-US"/>
              <a:pPr>
                <a:defRPr/>
              </a:pPr>
              <a:t>‹#›</a:t>
            </a:fld>
            <a:endParaRPr lang="en-US" altLang="zh-CN"/>
          </a:p>
        </p:txBody>
      </p:sp>
    </p:spTree>
    <p:extLst>
      <p:ext uri="{BB962C8B-B14F-4D97-AF65-F5344CB8AC3E}">
        <p14:creationId xmlns:p14="http://schemas.microsoft.com/office/powerpoint/2010/main" val="7342750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none" lIns="96515" tIns="48257" rIns="96515" bIns="48257" numCol="1" anchor="ctr" anchorCtr="0" compatLnSpc="1">
            <a:prstTxWarp prst="textNoShape">
              <a:avLst/>
            </a:prstTxWarp>
          </a:bodyPr>
          <a:lstStyle>
            <a:lvl1pPr defTabSz="965200">
              <a:defRPr sz="1300" b="0">
                <a:latin typeface="Times New Roman" pitchFamily="18" charset="0"/>
              </a:defRPr>
            </a:lvl1pPr>
          </a:lstStyle>
          <a:p>
            <a:pPr>
              <a:defRPr/>
            </a:pPr>
            <a:endParaRPr lang="zh-CN" altLang="en-US"/>
          </a:p>
        </p:txBody>
      </p:sp>
      <p:sp>
        <p:nvSpPr>
          <p:cNvPr id="6147" name="Rectangle 3"/>
          <p:cNvSpPr>
            <a:spLocks noGrp="1" noChangeArrowheads="1"/>
          </p:cNvSpPr>
          <p:nvPr>
            <p:ph type="dt" idx="1"/>
          </p:nvPr>
        </p:nvSpPr>
        <p:spPr bwMode="auto">
          <a:xfrm>
            <a:off x="4138613" y="0"/>
            <a:ext cx="3163887" cy="479425"/>
          </a:xfrm>
          <a:prstGeom prst="rect">
            <a:avLst/>
          </a:prstGeom>
          <a:noFill/>
          <a:ln w="9525">
            <a:noFill/>
            <a:miter lim="800000"/>
            <a:headEnd/>
            <a:tailEnd/>
          </a:ln>
          <a:effectLst/>
        </p:spPr>
        <p:txBody>
          <a:bodyPr vert="horz" wrap="none" lIns="96515" tIns="48257" rIns="96515" bIns="48257" numCol="1" anchor="ctr" anchorCtr="0" compatLnSpc="1">
            <a:prstTxWarp prst="textNoShape">
              <a:avLst/>
            </a:prstTxWarp>
          </a:bodyPr>
          <a:lstStyle>
            <a:lvl1pPr algn="r" defTabSz="965200">
              <a:defRPr sz="1300" b="0">
                <a:latin typeface="Times New Roman" pitchFamily="18" charset="0"/>
              </a:defRPr>
            </a:lvl1pPr>
          </a:lstStyle>
          <a:p>
            <a:pPr>
              <a:defRPr/>
            </a:pPr>
            <a:endParaRPr lang="en-US" altLang="zh-CN"/>
          </a:p>
        </p:txBody>
      </p:sp>
      <p:sp>
        <p:nvSpPr>
          <p:cNvPr id="84996" name="Rectangle 4"/>
          <p:cNvSpPr>
            <a:spLocks noGrp="1" noRot="1" noChangeAspect="1" noChangeArrowheads="1" noTextEdit="1"/>
          </p:cNvSpPr>
          <p:nvPr>
            <p:ph type="sldImg" idx="2"/>
          </p:nvPr>
        </p:nvSpPr>
        <p:spPr bwMode="auto">
          <a:xfrm>
            <a:off x="455613" y="719138"/>
            <a:ext cx="6391275" cy="3595687"/>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73138" y="4554538"/>
            <a:ext cx="5356225" cy="4314825"/>
          </a:xfrm>
          <a:prstGeom prst="rect">
            <a:avLst/>
          </a:prstGeom>
          <a:noFill/>
          <a:ln w="9525">
            <a:noFill/>
            <a:miter lim="800000"/>
            <a:headEnd/>
            <a:tailEnd/>
          </a:ln>
          <a:effectLst/>
        </p:spPr>
        <p:txBody>
          <a:bodyPr vert="horz" wrap="none" lIns="96515" tIns="48257" rIns="96515" bIns="48257" numCol="1" anchor="ctr"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6150" name="Rectangle 6"/>
          <p:cNvSpPr>
            <a:spLocks noGrp="1" noChangeArrowheads="1"/>
          </p:cNvSpPr>
          <p:nvPr>
            <p:ph type="ftr" sz="quarter" idx="4"/>
          </p:nvPr>
        </p:nvSpPr>
        <p:spPr bwMode="auto">
          <a:xfrm>
            <a:off x="0" y="9109075"/>
            <a:ext cx="3163888" cy="479425"/>
          </a:xfrm>
          <a:prstGeom prst="rect">
            <a:avLst/>
          </a:prstGeom>
          <a:noFill/>
          <a:ln w="9525">
            <a:noFill/>
            <a:miter lim="800000"/>
            <a:headEnd/>
            <a:tailEnd/>
          </a:ln>
          <a:effectLst/>
        </p:spPr>
        <p:txBody>
          <a:bodyPr vert="horz" wrap="none" lIns="96515" tIns="48257" rIns="96515" bIns="48257" numCol="1" anchor="b" anchorCtr="0" compatLnSpc="1">
            <a:prstTxWarp prst="textNoShape">
              <a:avLst/>
            </a:prstTxWarp>
          </a:bodyPr>
          <a:lstStyle>
            <a:lvl1pPr defTabSz="965200">
              <a:defRPr sz="1300" b="0">
                <a:latin typeface="Times New Roman" pitchFamily="18" charset="0"/>
              </a:defRPr>
            </a:lvl1pPr>
          </a:lstStyle>
          <a:p>
            <a:pPr>
              <a:defRPr/>
            </a:pPr>
            <a:endParaRPr lang="en-US" altLang="zh-CN"/>
          </a:p>
        </p:txBody>
      </p:sp>
      <p:sp>
        <p:nvSpPr>
          <p:cNvPr id="6151" name="Rectangle 7"/>
          <p:cNvSpPr>
            <a:spLocks noGrp="1" noChangeArrowheads="1"/>
          </p:cNvSpPr>
          <p:nvPr>
            <p:ph type="sldNum" sz="quarter" idx="5"/>
          </p:nvPr>
        </p:nvSpPr>
        <p:spPr bwMode="auto">
          <a:xfrm>
            <a:off x="4138613" y="9109075"/>
            <a:ext cx="3163887" cy="479425"/>
          </a:xfrm>
          <a:prstGeom prst="rect">
            <a:avLst/>
          </a:prstGeom>
          <a:noFill/>
          <a:ln w="9525">
            <a:noFill/>
            <a:miter lim="800000"/>
            <a:headEnd/>
            <a:tailEnd/>
          </a:ln>
          <a:effectLst/>
        </p:spPr>
        <p:txBody>
          <a:bodyPr vert="horz" wrap="none" lIns="96515" tIns="48257" rIns="96515" bIns="48257" numCol="1" anchor="b" anchorCtr="0" compatLnSpc="1">
            <a:prstTxWarp prst="textNoShape">
              <a:avLst/>
            </a:prstTxWarp>
          </a:bodyPr>
          <a:lstStyle>
            <a:lvl1pPr algn="r" defTabSz="965200">
              <a:defRPr sz="1300" b="0">
                <a:latin typeface="Times New Roman" pitchFamily="18" charset="0"/>
              </a:defRPr>
            </a:lvl1pPr>
          </a:lstStyle>
          <a:p>
            <a:pPr>
              <a:defRPr/>
            </a:pPr>
            <a:fld id="{B04AE4A4-379F-4F77-8849-240EB0341D6D}" type="slidenum">
              <a:rPr lang="zh-CN" altLang="en-US"/>
              <a:pPr>
                <a:defRPr/>
              </a:pPr>
              <a:t>‹#›</a:t>
            </a:fld>
            <a:endParaRPr lang="en-US" altLang="zh-CN"/>
          </a:p>
        </p:txBody>
      </p:sp>
    </p:spTree>
    <p:extLst>
      <p:ext uri="{BB962C8B-B14F-4D97-AF65-F5344CB8AC3E}">
        <p14:creationId xmlns:p14="http://schemas.microsoft.com/office/powerpoint/2010/main" val="1646723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baike.baidu.com/view/1005328.htm"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baike.baidu.com/view/675642.htm" TargetMode="External"/><Relationship Id="rId5" Type="http://schemas.openxmlformats.org/officeDocument/2006/relationships/hyperlink" Target="http://baike.baidu.com/view/261041.htm" TargetMode="External"/><Relationship Id="rId4" Type="http://schemas.openxmlformats.org/officeDocument/2006/relationships/hyperlink" Target="http://baike.baidu.com/view/1315853.htm"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baike.baidu.com/view/1005328.htm"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baike.baidu.com/view/675642.htm" TargetMode="External"/><Relationship Id="rId5" Type="http://schemas.openxmlformats.org/officeDocument/2006/relationships/hyperlink" Target="http://baike.baidu.com/view/261041.htm" TargetMode="External"/><Relationship Id="rId4" Type="http://schemas.openxmlformats.org/officeDocument/2006/relationships/hyperlink" Target="http://baike.baidu.com/view/1315853.htm"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179201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CCEB4730-F1A5-4B24-9897-F97F137E5F6F}" type="slidenum">
              <a:rPr lang="zh-CN" altLang="en-US" smtClean="0"/>
              <a:pPr/>
              <a:t>14</a:t>
            </a:fld>
            <a:endParaRPr lang="en-US" altLang="zh-CN" smtClean="0"/>
          </a:p>
        </p:txBody>
      </p:sp>
      <p:sp>
        <p:nvSpPr>
          <p:cNvPr id="93187" name="Rectangle 2"/>
          <p:cNvSpPr>
            <a:spLocks noGrp="1" noRot="1" noChangeAspect="1" noChangeArrowheads="1" noTextEdit="1"/>
          </p:cNvSpPr>
          <p:nvPr>
            <p:ph type="sldImg"/>
          </p:nvPr>
        </p:nvSpPr>
        <p:spPr>
          <a:xfrm>
            <a:off x="455613" y="719138"/>
            <a:ext cx="6391275" cy="3595687"/>
          </a:xfrm>
          <a:ln/>
        </p:spPr>
      </p:sp>
      <p:sp>
        <p:nvSpPr>
          <p:cNvPr id="93188" name="Rectangle 3"/>
          <p:cNvSpPr>
            <a:spLocks noGrp="1" noChangeArrowheads="1"/>
          </p:cNvSpPr>
          <p:nvPr>
            <p:ph type="body" idx="1"/>
          </p:nvPr>
        </p:nvSpPr>
        <p:spPr>
          <a:xfrm>
            <a:off x="730250" y="4554538"/>
            <a:ext cx="5842000" cy="4314825"/>
          </a:xfrm>
          <a:noFill/>
          <a:ln/>
        </p:spPr>
        <p:txBody>
          <a:bodyPr/>
          <a:lstStyle/>
          <a:p>
            <a:r>
              <a:rPr lang="zh-CN" altLang="en-US" dirty="0" smtClean="0">
                <a:latin typeface="宋体" pitchFamily="2" charset="-122"/>
                <a:cs typeface="Times New Roman" pitchFamily="18" charset="0"/>
              </a:rPr>
              <a:t>从</a:t>
            </a:r>
            <a:r>
              <a:rPr lang="en-US" altLang="zh-CN" dirty="0" smtClean="0">
                <a:latin typeface="宋体" pitchFamily="2" charset="-122"/>
                <a:cs typeface="Times New Roman" pitchFamily="18" charset="0"/>
              </a:rPr>
              <a:t>0x8048000</a:t>
            </a:r>
            <a:r>
              <a:rPr lang="zh-CN" altLang="en-US" dirty="0" smtClean="0">
                <a:latin typeface="宋体" pitchFamily="2" charset="-122"/>
                <a:cs typeface="Times New Roman" pitchFamily="18" charset="0"/>
              </a:rPr>
              <a:t>开始的虚存区是</a:t>
            </a:r>
            <a:r>
              <a:rPr lang="en-US" altLang="zh-CN" dirty="0" smtClean="0">
                <a:solidFill>
                  <a:srgbClr val="000000"/>
                </a:solidFill>
                <a:latin typeface="宋体" pitchFamily="2" charset="-122"/>
                <a:cs typeface="Times New Roman" pitchFamily="18" charset="0"/>
              </a:rPr>
              <a:t>/home/test/test</a:t>
            </a:r>
            <a:r>
              <a:rPr lang="zh-CN" altLang="en-US" dirty="0" smtClean="0">
                <a:latin typeface="宋体" pitchFamily="2" charset="-122"/>
                <a:cs typeface="Times New Roman" pitchFamily="18" charset="0"/>
              </a:rPr>
              <a:t>文件的某一部分的虚存映射，范围从</a:t>
            </a:r>
            <a:r>
              <a:rPr lang="en-US" altLang="zh-CN" dirty="0" smtClean="0">
                <a:solidFill>
                  <a:srgbClr val="000000"/>
                </a:solidFill>
                <a:latin typeface="宋体" pitchFamily="2" charset="-122"/>
                <a:cs typeface="Times New Roman" pitchFamily="18" charset="0"/>
              </a:rPr>
              <a:t>0</a:t>
            </a:r>
            <a:r>
              <a:rPr lang="zh-CN" altLang="en-US" dirty="0" smtClean="0">
                <a:solidFill>
                  <a:srgbClr val="000000"/>
                </a:solidFill>
                <a:latin typeface="宋体" pitchFamily="2" charset="-122"/>
                <a:cs typeface="Times New Roman" pitchFamily="18" charset="0"/>
              </a:rPr>
              <a:t>到</a:t>
            </a:r>
            <a:r>
              <a:rPr lang="en-US" altLang="zh-CN" dirty="0" smtClean="0">
                <a:solidFill>
                  <a:srgbClr val="000000"/>
                </a:solidFill>
                <a:latin typeface="宋体" pitchFamily="2" charset="-122"/>
                <a:cs typeface="Times New Roman" pitchFamily="18" charset="0"/>
              </a:rPr>
              <a:t>0x1000</a:t>
            </a:r>
            <a:r>
              <a:rPr lang="zh-CN" altLang="en-US" dirty="0" smtClean="0">
                <a:solidFill>
                  <a:srgbClr val="000000"/>
                </a:solidFill>
                <a:latin typeface="宋体" pitchFamily="2" charset="-122"/>
                <a:cs typeface="Times New Roman" pitchFamily="18" charset="0"/>
              </a:rPr>
              <a:t>字节。许可权指定这个区域是可执行的（包含目标代码）、只读的（不可写，因为指令执行期间不能改变），并且是私有的（</a:t>
            </a:r>
            <a:r>
              <a:rPr lang="en-US" altLang="zh-CN" dirty="0" smtClean="0">
                <a:solidFill>
                  <a:srgbClr val="000000"/>
                </a:solidFill>
                <a:latin typeface="宋体" pitchFamily="2" charset="-122"/>
                <a:cs typeface="Times New Roman" pitchFamily="18" charset="0"/>
              </a:rPr>
              <a:t>P</a:t>
            </a:r>
            <a:r>
              <a:rPr lang="zh-CN" altLang="en-US" dirty="0" smtClean="0">
                <a:solidFill>
                  <a:srgbClr val="000000"/>
                </a:solidFill>
                <a:latin typeface="宋体" pitchFamily="2" charset="-122"/>
                <a:cs typeface="Times New Roman" pitchFamily="18" charset="0"/>
              </a:rPr>
              <a:t>），因此我们可以猜出这个区域映射了程序的代码段。</a:t>
            </a:r>
          </a:p>
          <a:p>
            <a:r>
              <a:rPr lang="zh-CN" altLang="en-US" dirty="0" smtClean="0">
                <a:solidFill>
                  <a:srgbClr val="000000"/>
                </a:solidFill>
                <a:latin typeface="宋体" pitchFamily="2" charset="-122"/>
                <a:cs typeface="Times New Roman" pitchFamily="18" charset="0"/>
              </a:rPr>
              <a:t>	从</a:t>
            </a:r>
            <a:r>
              <a:rPr lang="en-US" altLang="zh-CN" dirty="0" smtClean="0">
                <a:solidFill>
                  <a:srgbClr val="000000"/>
                </a:solidFill>
                <a:latin typeface="宋体" pitchFamily="2" charset="-122"/>
                <a:cs typeface="Times New Roman" pitchFamily="18" charset="0"/>
              </a:rPr>
              <a:t>0x8049000</a:t>
            </a:r>
            <a:r>
              <a:rPr lang="zh-CN" altLang="en-US" dirty="0" smtClean="0">
                <a:solidFill>
                  <a:srgbClr val="000000"/>
                </a:solidFill>
                <a:latin typeface="宋体" pitchFamily="2" charset="-122"/>
                <a:cs typeface="Times New Roman" pitchFamily="18" charset="0"/>
              </a:rPr>
              <a:t>开始的虚存区是</a:t>
            </a:r>
            <a:r>
              <a:rPr lang="en-US" altLang="zh-CN" dirty="0" smtClean="0">
                <a:solidFill>
                  <a:srgbClr val="000000"/>
                </a:solidFill>
                <a:latin typeface="宋体" pitchFamily="2" charset="-122"/>
                <a:cs typeface="Times New Roman" pitchFamily="18" charset="0"/>
              </a:rPr>
              <a:t>/home/test/test</a:t>
            </a:r>
            <a:r>
              <a:rPr lang="zh-CN" altLang="en-US" dirty="0" smtClean="0">
                <a:solidFill>
                  <a:srgbClr val="000000"/>
                </a:solidFill>
                <a:latin typeface="宋体" pitchFamily="2" charset="-122"/>
                <a:cs typeface="Times New Roman" pitchFamily="18" charset="0"/>
              </a:rPr>
              <a:t>文件的另一部分虚存映射，因为许可权指定这个私有区域可以被写，我们可以推断出它映射了程序的数据段。</a:t>
            </a:r>
          </a:p>
          <a:p>
            <a:r>
              <a:rPr lang="zh-CN" altLang="en-US" dirty="0" smtClean="0"/>
              <a:t>	</a:t>
            </a:r>
            <a:r>
              <a:rPr lang="zh-CN" altLang="en-US" dirty="0" smtClean="0">
                <a:latin typeface="宋体" pitchFamily="2" charset="-122"/>
              </a:rPr>
              <a:t>类似地，从</a:t>
            </a:r>
            <a:r>
              <a:rPr lang="en-US" altLang="zh-CN" dirty="0" smtClean="0"/>
              <a:t>0x40000000</a:t>
            </a:r>
            <a:r>
              <a:rPr lang="zh-CN" altLang="en-US" dirty="0" smtClean="0">
                <a:latin typeface="宋体" pitchFamily="2" charset="-122"/>
              </a:rPr>
              <a:t>、</a:t>
            </a:r>
            <a:r>
              <a:rPr lang="en-US" altLang="zh-CN" dirty="0" smtClean="0"/>
              <a:t>0x40015000</a:t>
            </a:r>
            <a:r>
              <a:rPr lang="zh-CN" altLang="en-US" dirty="0" smtClean="0">
                <a:latin typeface="宋体" pitchFamily="2" charset="-122"/>
              </a:rPr>
              <a:t>开始的虚存区分别对应动态链接库</a:t>
            </a:r>
            <a:r>
              <a:rPr lang="en-US" altLang="zh-CN" dirty="0" smtClean="0"/>
              <a:t>/lib/ld-2.3.2.so</a:t>
            </a:r>
            <a:r>
              <a:rPr lang="zh-CN" altLang="en-US" dirty="0" smtClean="0">
                <a:latin typeface="宋体" pitchFamily="2" charset="-122"/>
              </a:rPr>
              <a:t>的</a:t>
            </a:r>
            <a:r>
              <a:rPr lang="zh-CN" altLang="en-US" dirty="0" smtClean="0"/>
              <a:t> </a:t>
            </a:r>
            <a:r>
              <a:rPr lang="zh-CN" altLang="en-US" dirty="0" smtClean="0">
                <a:latin typeface="宋体" pitchFamily="2" charset="-122"/>
              </a:rPr>
              <a:t>代码段和数据段。从</a:t>
            </a:r>
            <a:r>
              <a:rPr lang="en-US" altLang="zh-CN" dirty="0" smtClean="0"/>
              <a:t>40016000</a:t>
            </a:r>
            <a:r>
              <a:rPr lang="zh-CN" altLang="en-US" dirty="0" smtClean="0">
                <a:latin typeface="宋体" pitchFamily="2" charset="-122"/>
              </a:rPr>
              <a:t>开始的虚存区是匿名的，也就是说，它与任何文件都无关，可以推断出它映射了连接程序的</a:t>
            </a:r>
            <a:r>
              <a:rPr lang="en-US" altLang="zh-CN" dirty="0" err="1" smtClean="0"/>
              <a:t>bss</a:t>
            </a:r>
            <a:r>
              <a:rPr lang="zh-CN" altLang="en-US" dirty="0" smtClean="0">
                <a:latin typeface="宋体" pitchFamily="2" charset="-122"/>
              </a:rPr>
              <a:t>段（未初始化的数据段）。紧接着的三个区映射了</a:t>
            </a:r>
            <a:r>
              <a:rPr lang="en-US" altLang="zh-CN" dirty="0" smtClean="0"/>
              <a:t>C</a:t>
            </a:r>
            <a:r>
              <a:rPr lang="zh-CN" altLang="en-US" dirty="0" smtClean="0">
                <a:latin typeface="宋体" pitchFamily="2" charset="-122"/>
              </a:rPr>
              <a:t>库程序</a:t>
            </a:r>
            <a:r>
              <a:rPr lang="en-US" altLang="zh-CN" dirty="0" smtClean="0"/>
              <a:t>/lib/libc-2.3.2.so</a:t>
            </a:r>
            <a:r>
              <a:rPr lang="zh-CN" altLang="en-US" dirty="0" smtClean="0">
                <a:latin typeface="宋体" pitchFamily="2" charset="-122"/>
              </a:rPr>
              <a:t>的代码段、数据段和</a:t>
            </a:r>
            <a:r>
              <a:rPr lang="en-US" altLang="zh-CN" dirty="0" err="1" smtClean="0"/>
              <a:t>bss</a:t>
            </a:r>
            <a:r>
              <a:rPr lang="zh-CN" altLang="en-US" dirty="0" smtClean="0">
                <a:latin typeface="宋体" pitchFamily="2" charset="-122"/>
              </a:rPr>
              <a:t>段。最后一个虚拟区是进程的堆栈。</a:t>
            </a:r>
            <a:r>
              <a:rPr lang="zh-CN" altLang="en-US" dirty="0" smtClean="0"/>
              <a:t> </a:t>
            </a:r>
            <a:endParaRPr lang="en-US" altLang="zh-CN" dirty="0" smtClean="0"/>
          </a:p>
          <a:p>
            <a:r>
              <a:rPr lang="zh-CN" altLang="en-US" dirty="0" smtClean="0"/>
              <a:t>可执行程序包括</a:t>
            </a:r>
            <a:r>
              <a:rPr lang="en-US" altLang="zh-CN" dirty="0" smtClean="0"/>
              <a:t>BSS</a:t>
            </a:r>
            <a:r>
              <a:rPr lang="zh-CN" altLang="en-US" dirty="0" smtClean="0"/>
              <a:t>段、</a:t>
            </a:r>
            <a:r>
              <a:rPr lang="zh-CN" altLang="en-US" dirty="0" smtClean="0">
                <a:hlinkClick r:id="rId3" action="ppaction://hlinkfile"/>
              </a:rPr>
              <a:t>数据段</a:t>
            </a:r>
            <a:r>
              <a:rPr lang="zh-CN" altLang="en-US" dirty="0" smtClean="0"/>
              <a:t>、</a:t>
            </a:r>
            <a:r>
              <a:rPr lang="zh-CN" altLang="en-US" dirty="0" smtClean="0">
                <a:hlinkClick r:id="rId4" action="ppaction://hlinkfile"/>
              </a:rPr>
              <a:t>代码段</a:t>
            </a:r>
            <a:r>
              <a:rPr lang="zh-CN" altLang="en-US" dirty="0" smtClean="0"/>
              <a:t>（也称文本段）。</a:t>
            </a:r>
          </a:p>
          <a:p>
            <a:r>
              <a:rPr lang="en-US" altLang="zh-CN" dirty="0" smtClean="0"/>
              <a:t>BSS</a:t>
            </a:r>
            <a:r>
              <a:rPr lang="zh-CN" altLang="en-US" dirty="0" smtClean="0"/>
              <a:t>（</a:t>
            </a:r>
            <a:r>
              <a:rPr lang="en-US" altLang="zh-CN" dirty="0" smtClean="0"/>
              <a:t>Block Started by Symbol</a:t>
            </a:r>
            <a:r>
              <a:rPr lang="zh-CN" altLang="en-US" dirty="0" smtClean="0"/>
              <a:t>）通常是指用来存放程序中未初始化的</a:t>
            </a:r>
            <a:r>
              <a:rPr lang="zh-CN" altLang="en-US" dirty="0" smtClean="0">
                <a:hlinkClick r:id="rId5" action="ppaction://hlinkfile"/>
              </a:rPr>
              <a:t>全局变量</a:t>
            </a:r>
            <a:r>
              <a:rPr lang="zh-CN" altLang="en-US" dirty="0" smtClean="0"/>
              <a:t>和</a:t>
            </a:r>
            <a:r>
              <a:rPr lang="zh-CN" altLang="en-US" dirty="0" smtClean="0">
                <a:hlinkClick r:id="rId6" action="ppaction://hlinkfile"/>
              </a:rPr>
              <a:t>静态变量</a:t>
            </a:r>
            <a:r>
              <a:rPr lang="zh-CN" altLang="en-US" dirty="0" smtClean="0"/>
              <a:t>的一块内存区域。特点是</a:t>
            </a:r>
            <a:r>
              <a:rPr lang="en-US" altLang="zh-CN" dirty="0" smtClean="0"/>
              <a:t>:</a:t>
            </a:r>
            <a:r>
              <a:rPr lang="zh-CN" altLang="en-US" dirty="0" smtClean="0"/>
              <a:t>可读写的，在程序执行之前</a:t>
            </a:r>
            <a:r>
              <a:rPr lang="en-US" altLang="zh-CN" dirty="0" smtClean="0"/>
              <a:t>BSS</a:t>
            </a:r>
            <a:r>
              <a:rPr lang="zh-CN" altLang="en-US" dirty="0" smtClean="0"/>
              <a:t>段会自动清</a:t>
            </a:r>
            <a:r>
              <a:rPr lang="en-US" altLang="zh-CN" dirty="0" smtClean="0"/>
              <a:t>0</a:t>
            </a:r>
            <a:r>
              <a:rPr lang="zh-CN" altLang="en-US" dirty="0" smtClean="0"/>
              <a:t>。所以，未初始的全局变量在程序执行之前已经成</a:t>
            </a:r>
            <a:r>
              <a:rPr lang="en-US" altLang="zh-CN" dirty="0" smtClean="0"/>
              <a:t>0</a:t>
            </a:r>
            <a:r>
              <a:rPr lang="zh-CN" altLang="en-US" dirty="0" smtClean="0"/>
              <a:t>了。</a:t>
            </a:r>
          </a:p>
          <a:p>
            <a:r>
              <a:rPr lang="zh-CN" altLang="en-US" dirty="0" smtClean="0"/>
              <a:t>注意和</a:t>
            </a:r>
            <a:r>
              <a:rPr lang="zh-CN" altLang="en-US" dirty="0" smtClean="0">
                <a:hlinkClick r:id="rId3" action="ppaction://hlinkfile"/>
              </a:rPr>
              <a:t>数据段</a:t>
            </a:r>
            <a:r>
              <a:rPr lang="zh-CN" altLang="en-US" dirty="0" smtClean="0"/>
              <a:t>的区别，</a:t>
            </a:r>
            <a:r>
              <a:rPr lang="en-US" altLang="zh-CN" dirty="0" smtClean="0"/>
              <a:t>BSS</a:t>
            </a:r>
            <a:r>
              <a:rPr lang="zh-CN" altLang="en-US" dirty="0" smtClean="0"/>
              <a:t>存放的是未初始化的</a:t>
            </a:r>
            <a:r>
              <a:rPr lang="zh-CN" altLang="en-US" dirty="0" smtClean="0">
                <a:hlinkClick r:id="rId5" action="ppaction://hlinkfile"/>
              </a:rPr>
              <a:t>全局变量</a:t>
            </a:r>
            <a:r>
              <a:rPr lang="zh-CN" altLang="en-US" dirty="0" smtClean="0"/>
              <a:t>和</a:t>
            </a:r>
            <a:r>
              <a:rPr lang="zh-CN" altLang="en-US" dirty="0" smtClean="0">
                <a:hlinkClick r:id="rId6" action="ppaction://hlinkfile"/>
              </a:rPr>
              <a:t>静态变量</a:t>
            </a:r>
            <a:r>
              <a:rPr lang="zh-CN" altLang="en-US" dirty="0" smtClean="0"/>
              <a:t>，数据段存放的是初始化后的全局变量和静态变量。</a:t>
            </a:r>
          </a:p>
          <a:p>
            <a:endParaRPr lang="zh-CN" alt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19138"/>
            <a:ext cx="6391275" cy="3595687"/>
          </a:xfrm>
        </p:spPr>
      </p:sp>
      <p:sp>
        <p:nvSpPr>
          <p:cNvPr id="3" name="备注占位符 2"/>
          <p:cNvSpPr>
            <a:spLocks noGrp="1"/>
          </p:cNvSpPr>
          <p:nvPr>
            <p:ph type="body" idx="1"/>
          </p:nvPr>
        </p:nvSpPr>
        <p:spPr/>
        <p:txBody>
          <a:bodyPr/>
          <a:lstStyle/>
          <a:p>
            <a:r>
              <a:rPr lang="en-US" altLang="zh-CN" dirty="0" err="1" smtClean="0"/>
              <a:t>free_list</a:t>
            </a:r>
            <a:r>
              <a:rPr lang="en-US" altLang="zh-CN" dirty="0" smtClean="0"/>
              <a:t>[]</a:t>
            </a:r>
            <a:r>
              <a:rPr lang="zh-CN" altLang="en-US" dirty="0" smtClean="0"/>
              <a:t>是不同</a:t>
            </a:r>
            <a:r>
              <a:rPr lang="en-US" altLang="zh-CN" dirty="0" smtClean="0"/>
              <a:t>migrate type</a:t>
            </a:r>
            <a:r>
              <a:rPr lang="zh-CN" altLang="en-US" dirty="0" smtClean="0"/>
              <a:t>（迁移类型）页帧链表的数组，每种迁移类型都是一个</a:t>
            </a:r>
            <a:r>
              <a:rPr lang="en-US" altLang="zh-CN" dirty="0" err="1" smtClean="0"/>
              <a:t>struct</a:t>
            </a:r>
            <a:r>
              <a:rPr lang="en-US" altLang="zh-CN" dirty="0" smtClean="0"/>
              <a:t> page</a:t>
            </a:r>
            <a:r>
              <a:rPr lang="zh-CN" altLang="en-US" dirty="0" smtClean="0"/>
              <a:t>的链表，由每个</a:t>
            </a:r>
            <a:r>
              <a:rPr lang="en-US" altLang="zh-CN" dirty="0" err="1" smtClean="0"/>
              <a:t>struct</a:t>
            </a:r>
            <a:r>
              <a:rPr lang="en-US" altLang="zh-CN" dirty="0" smtClean="0"/>
              <a:t> page</a:t>
            </a:r>
            <a:r>
              <a:rPr lang="zh-CN" altLang="en-US" dirty="0" smtClean="0"/>
              <a:t>的</a:t>
            </a:r>
            <a:r>
              <a:rPr lang="en-US" altLang="zh-CN" dirty="0" smtClean="0"/>
              <a:t>page-&gt;</a:t>
            </a:r>
            <a:r>
              <a:rPr lang="en-US" altLang="zh-CN" dirty="0" err="1" smtClean="0"/>
              <a:t>lru</a:t>
            </a:r>
            <a:r>
              <a:rPr lang="zh-CN" altLang="en-US" dirty="0" smtClean="0"/>
              <a:t>连起来。</a:t>
            </a:r>
            <a:endParaRPr lang="zh-CN" altLang="en-US" dirty="0"/>
          </a:p>
        </p:txBody>
      </p:sp>
      <p:sp>
        <p:nvSpPr>
          <p:cNvPr id="4" name="灯片编号占位符 3"/>
          <p:cNvSpPr>
            <a:spLocks noGrp="1"/>
          </p:cNvSpPr>
          <p:nvPr>
            <p:ph type="sldNum" sz="quarter" idx="10"/>
          </p:nvPr>
        </p:nvSpPr>
        <p:spPr/>
        <p:txBody>
          <a:bodyPr/>
          <a:lstStyle/>
          <a:p>
            <a:pPr>
              <a:defRPr/>
            </a:pPr>
            <a:fld id="{B04AE4A4-379F-4F77-8849-240EB0341D6D}" type="slidenum">
              <a:rPr lang="zh-CN" altLang="en-US" smtClean="0"/>
              <a:pPr>
                <a:defRPr/>
              </a:pPr>
              <a:t>44</a:t>
            </a:fld>
            <a:endParaRPr lang="en-US" altLang="zh-CN"/>
          </a:p>
        </p:txBody>
      </p:sp>
    </p:spTree>
    <p:extLst>
      <p:ext uri="{BB962C8B-B14F-4D97-AF65-F5344CB8AC3E}">
        <p14:creationId xmlns:p14="http://schemas.microsoft.com/office/powerpoint/2010/main" val="161984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08620CB5-DC46-4654-B31B-765820E7C991}" type="slidenum">
              <a:rPr lang="zh-CN" altLang="en-US" smtClean="0"/>
              <a:pPr/>
              <a:t>4</a:t>
            </a:fld>
            <a:endParaRPr lang="en-US" altLang="zh-CN" smtClean="0"/>
          </a:p>
        </p:txBody>
      </p:sp>
      <p:sp>
        <p:nvSpPr>
          <p:cNvPr id="86019" name="Rectangle 2"/>
          <p:cNvSpPr>
            <a:spLocks noGrp="1" noRot="1" noChangeAspect="1" noChangeArrowheads="1" noTextEdit="1"/>
          </p:cNvSpPr>
          <p:nvPr>
            <p:ph type="sldImg"/>
          </p:nvPr>
        </p:nvSpPr>
        <p:spPr>
          <a:xfrm>
            <a:off x="455613" y="719138"/>
            <a:ext cx="6391275" cy="3595687"/>
          </a:xfrm>
          <a:ln/>
        </p:spPr>
      </p:sp>
      <p:sp>
        <p:nvSpPr>
          <p:cNvPr id="86020" name="Rectangle 3"/>
          <p:cNvSpPr>
            <a:spLocks noGrp="1" noChangeArrowheads="1"/>
          </p:cNvSpPr>
          <p:nvPr>
            <p:ph type="body" idx="1"/>
          </p:nvPr>
        </p:nvSpPr>
        <p:spPr>
          <a:xfrm>
            <a:off x="730250" y="4554538"/>
            <a:ext cx="5842000" cy="4314825"/>
          </a:xfrm>
          <a:noFill/>
          <a:ln/>
        </p:spPr>
        <p:txBody>
          <a:bodyPr/>
          <a:lstStyle/>
          <a:p>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19138"/>
            <a:ext cx="6391275" cy="3595687"/>
          </a:xfrm>
        </p:spPr>
      </p:sp>
      <p:sp>
        <p:nvSpPr>
          <p:cNvPr id="3" name="备注占位符 2"/>
          <p:cNvSpPr>
            <a:spLocks noGrp="1"/>
          </p:cNvSpPr>
          <p:nvPr>
            <p:ph type="body" idx="1"/>
          </p:nvPr>
        </p:nvSpPr>
        <p:spPr/>
        <p:txBody>
          <a:bodyPr/>
          <a:lstStyle/>
          <a:p>
            <a:r>
              <a:rPr lang="en-US" altLang="zh-CN" dirty="0" smtClean="0"/>
              <a:t>cr0</a:t>
            </a:r>
            <a:r>
              <a:rPr lang="zh-CN" altLang="en-US" dirty="0" smtClean="0"/>
              <a:t>系统控制寄存器</a:t>
            </a:r>
            <a:endParaRPr lang="en-US" altLang="zh-CN" dirty="0" smtClean="0"/>
          </a:p>
          <a:p>
            <a:r>
              <a:rPr lang="zh-CN" altLang="en-US" dirty="0" smtClean="0"/>
              <a:t>可执行程序包括</a:t>
            </a:r>
            <a:r>
              <a:rPr lang="en-US" altLang="zh-CN" dirty="0" smtClean="0"/>
              <a:t>BSS</a:t>
            </a:r>
            <a:r>
              <a:rPr lang="zh-CN" altLang="en-US" dirty="0" smtClean="0"/>
              <a:t>段、</a:t>
            </a:r>
            <a:r>
              <a:rPr lang="zh-CN" altLang="en-US" dirty="0" smtClean="0">
                <a:hlinkClick r:id="rId3" action="ppaction://hlinkfile"/>
              </a:rPr>
              <a:t>数据段</a:t>
            </a:r>
            <a:r>
              <a:rPr lang="zh-CN" altLang="en-US" dirty="0" smtClean="0"/>
              <a:t>、</a:t>
            </a:r>
            <a:r>
              <a:rPr lang="zh-CN" altLang="en-US" dirty="0" smtClean="0">
                <a:hlinkClick r:id="rId4" action="ppaction://hlinkfile"/>
              </a:rPr>
              <a:t>代码段</a:t>
            </a:r>
            <a:r>
              <a:rPr lang="zh-CN" altLang="en-US" dirty="0" smtClean="0"/>
              <a:t>（也称文本段）。</a:t>
            </a:r>
          </a:p>
          <a:p>
            <a:r>
              <a:rPr lang="en-US" altLang="zh-CN" dirty="0" smtClean="0"/>
              <a:t>BSS</a:t>
            </a:r>
            <a:r>
              <a:rPr lang="zh-CN" altLang="en-US" dirty="0" smtClean="0"/>
              <a:t>（</a:t>
            </a:r>
            <a:r>
              <a:rPr lang="en-US" altLang="zh-CN" dirty="0" smtClean="0"/>
              <a:t>Block Started by Symbol</a:t>
            </a:r>
            <a:r>
              <a:rPr lang="zh-CN" altLang="en-US" dirty="0" smtClean="0"/>
              <a:t>）通常是指用来存放程序中未初始化的</a:t>
            </a:r>
            <a:r>
              <a:rPr lang="zh-CN" altLang="en-US" dirty="0" smtClean="0">
                <a:hlinkClick r:id="rId5" action="ppaction://hlinkfile"/>
              </a:rPr>
              <a:t>全局变量</a:t>
            </a:r>
            <a:r>
              <a:rPr lang="zh-CN" altLang="en-US" dirty="0" smtClean="0"/>
              <a:t>和</a:t>
            </a:r>
            <a:r>
              <a:rPr lang="zh-CN" altLang="en-US" dirty="0" smtClean="0">
                <a:hlinkClick r:id="rId6" action="ppaction://hlinkfile"/>
              </a:rPr>
              <a:t>静态变量</a:t>
            </a:r>
            <a:r>
              <a:rPr lang="zh-CN" altLang="en-US" dirty="0" smtClean="0"/>
              <a:t>的一块内存区域。特点是</a:t>
            </a:r>
            <a:r>
              <a:rPr lang="en-US" altLang="zh-CN" dirty="0" smtClean="0"/>
              <a:t>:</a:t>
            </a:r>
            <a:r>
              <a:rPr lang="zh-CN" altLang="en-US" dirty="0" smtClean="0"/>
              <a:t>可读写的，在程序执行之前</a:t>
            </a:r>
            <a:r>
              <a:rPr lang="en-US" altLang="zh-CN" dirty="0" smtClean="0"/>
              <a:t>BSS</a:t>
            </a:r>
            <a:r>
              <a:rPr lang="zh-CN" altLang="en-US" dirty="0" smtClean="0"/>
              <a:t>段会自动清</a:t>
            </a:r>
            <a:r>
              <a:rPr lang="en-US" altLang="zh-CN" dirty="0" smtClean="0"/>
              <a:t>0</a:t>
            </a:r>
            <a:r>
              <a:rPr lang="zh-CN" altLang="en-US" dirty="0" smtClean="0"/>
              <a:t>。所以，未初始的全局变量在程序执行之前已经成</a:t>
            </a:r>
            <a:r>
              <a:rPr lang="en-US" altLang="zh-CN" dirty="0" smtClean="0"/>
              <a:t>0</a:t>
            </a:r>
            <a:r>
              <a:rPr lang="zh-CN" altLang="en-US" dirty="0" smtClean="0"/>
              <a:t>了。</a:t>
            </a:r>
          </a:p>
          <a:p>
            <a:r>
              <a:rPr lang="zh-CN" altLang="en-US" dirty="0" smtClean="0"/>
              <a:t>注意和</a:t>
            </a:r>
            <a:r>
              <a:rPr lang="zh-CN" altLang="en-US" dirty="0" smtClean="0">
                <a:hlinkClick r:id="rId3" action="ppaction://hlinkfile"/>
              </a:rPr>
              <a:t>数据段</a:t>
            </a:r>
            <a:r>
              <a:rPr lang="zh-CN" altLang="en-US" dirty="0" smtClean="0"/>
              <a:t>的区别，</a:t>
            </a:r>
            <a:r>
              <a:rPr lang="en-US" altLang="zh-CN" dirty="0" smtClean="0"/>
              <a:t>BSS</a:t>
            </a:r>
            <a:r>
              <a:rPr lang="zh-CN" altLang="en-US" dirty="0" smtClean="0"/>
              <a:t>存放的是未初始化的</a:t>
            </a:r>
            <a:r>
              <a:rPr lang="zh-CN" altLang="en-US" dirty="0" smtClean="0">
                <a:hlinkClick r:id="rId5" action="ppaction://hlinkfile"/>
              </a:rPr>
              <a:t>全局变量</a:t>
            </a:r>
            <a:r>
              <a:rPr lang="zh-CN" altLang="en-US" dirty="0" smtClean="0"/>
              <a:t>和</a:t>
            </a:r>
            <a:r>
              <a:rPr lang="zh-CN" altLang="en-US" dirty="0" smtClean="0">
                <a:hlinkClick r:id="rId6" action="ppaction://hlinkfile"/>
              </a:rPr>
              <a:t>静态变量</a:t>
            </a:r>
            <a:r>
              <a:rPr lang="zh-CN" altLang="en-US" dirty="0" smtClean="0"/>
              <a:t>，数据段存放的是初始化后的全局变量和静态变量。</a:t>
            </a:r>
          </a:p>
          <a:p>
            <a:endParaRPr lang="zh-CN" altLang="en-US" dirty="0"/>
          </a:p>
        </p:txBody>
      </p:sp>
      <p:sp>
        <p:nvSpPr>
          <p:cNvPr id="4" name="灯片编号占位符 3"/>
          <p:cNvSpPr>
            <a:spLocks noGrp="1"/>
          </p:cNvSpPr>
          <p:nvPr>
            <p:ph type="sldNum" sz="quarter" idx="10"/>
          </p:nvPr>
        </p:nvSpPr>
        <p:spPr/>
        <p:txBody>
          <a:bodyPr/>
          <a:lstStyle/>
          <a:p>
            <a:pPr>
              <a:defRPr/>
            </a:pPr>
            <a:fld id="{B04AE4A4-379F-4F77-8849-240EB0341D6D}" type="slidenum">
              <a:rPr lang="zh-CN" altLang="en-US" smtClean="0"/>
              <a:pPr>
                <a:defRPr/>
              </a:pPr>
              <a:t>5</a:t>
            </a:fld>
            <a:endParaRPr lang="en-US" altLang="zh-CN"/>
          </a:p>
        </p:txBody>
      </p:sp>
    </p:spTree>
    <p:extLst>
      <p:ext uri="{BB962C8B-B14F-4D97-AF65-F5344CB8AC3E}">
        <p14:creationId xmlns:p14="http://schemas.microsoft.com/office/powerpoint/2010/main" val="1538061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34B90E89-1FBF-4967-8FF7-DD2114CE1CD4}" type="slidenum">
              <a:rPr lang="zh-CN" altLang="en-US" smtClean="0"/>
              <a:pPr/>
              <a:t>6</a:t>
            </a:fld>
            <a:endParaRPr lang="en-US" altLang="zh-CN" smtClean="0"/>
          </a:p>
        </p:txBody>
      </p:sp>
      <p:sp>
        <p:nvSpPr>
          <p:cNvPr id="87043" name="Rectangle 2"/>
          <p:cNvSpPr>
            <a:spLocks noGrp="1" noRot="1" noChangeAspect="1" noChangeArrowheads="1" noTextEdit="1"/>
          </p:cNvSpPr>
          <p:nvPr>
            <p:ph type="sldImg"/>
          </p:nvPr>
        </p:nvSpPr>
        <p:spPr>
          <a:xfrm>
            <a:off x="455613" y="719138"/>
            <a:ext cx="6391275" cy="3595687"/>
          </a:xfrm>
          <a:ln/>
        </p:spPr>
      </p:sp>
      <p:sp>
        <p:nvSpPr>
          <p:cNvPr id="87044" name="Rectangle 3"/>
          <p:cNvSpPr>
            <a:spLocks noGrp="1" noChangeArrowheads="1"/>
          </p:cNvSpPr>
          <p:nvPr>
            <p:ph type="body" idx="1"/>
          </p:nvPr>
        </p:nvSpPr>
        <p:spPr>
          <a:xfrm>
            <a:off x="730250" y="4554538"/>
            <a:ext cx="5842000" cy="4314825"/>
          </a:xfrm>
          <a:noFill/>
          <a:ln/>
        </p:spPr>
        <p:txBody>
          <a:bodyPr/>
          <a:lstStyle/>
          <a:p>
            <a:r>
              <a:rPr lang="zh-CN" altLang="en-US" dirty="0" smtClean="0"/>
              <a:t>线性空间在</a:t>
            </a:r>
            <a:r>
              <a:rPr lang="en-US" altLang="zh-CN" dirty="0" smtClean="0"/>
              <a:t>32</a:t>
            </a:r>
            <a:r>
              <a:rPr lang="zh-CN" altLang="en-US" dirty="0" smtClean="0"/>
              <a:t>位平台上为</a:t>
            </a:r>
            <a:r>
              <a:rPr lang="en-US" altLang="zh-CN" dirty="0" smtClean="0"/>
              <a:t>4 GB</a:t>
            </a:r>
            <a:r>
              <a:rPr lang="zh-CN" altLang="en-US" dirty="0" smtClean="0"/>
              <a:t>的固定大小，也就是</a:t>
            </a:r>
            <a:r>
              <a:rPr lang="en-US" altLang="zh-CN" dirty="0" smtClean="0"/>
              <a:t>Linux</a:t>
            </a:r>
            <a:r>
              <a:rPr lang="zh-CN" altLang="en-US" dirty="0" smtClean="0"/>
              <a:t>的虚拟地址空间也这么大。</a:t>
            </a:r>
            <a:r>
              <a:rPr lang="en-US" altLang="zh-CN" dirty="0" smtClean="0"/>
              <a:t>Linux</a:t>
            </a:r>
            <a:r>
              <a:rPr lang="zh-CN" altLang="en-US" dirty="0" smtClean="0"/>
              <a:t>内核将这</a:t>
            </a:r>
            <a:r>
              <a:rPr lang="en-US" altLang="zh-CN" dirty="0" smtClean="0"/>
              <a:t>4G</a:t>
            </a:r>
            <a:r>
              <a:rPr lang="zh-CN" altLang="en-US" dirty="0" smtClean="0"/>
              <a:t>字节的空间分为两部分。最高的</a:t>
            </a:r>
            <a:r>
              <a:rPr lang="en-US" altLang="zh-CN" dirty="0" smtClean="0"/>
              <a:t>1G</a:t>
            </a:r>
            <a:r>
              <a:rPr lang="zh-CN" altLang="en-US" dirty="0" smtClean="0"/>
              <a:t>字节（从虚地址</a:t>
            </a:r>
            <a:r>
              <a:rPr lang="en-US" altLang="zh-CN" dirty="0" smtClean="0"/>
              <a:t>0xC0000000</a:t>
            </a:r>
            <a:r>
              <a:rPr lang="zh-CN" altLang="en-US" dirty="0" smtClean="0"/>
              <a:t>到</a:t>
            </a:r>
            <a:r>
              <a:rPr lang="en-US" altLang="zh-CN" dirty="0" smtClean="0"/>
              <a:t>0xFFFFFFFF</a:t>
            </a:r>
            <a:r>
              <a:rPr lang="zh-CN" altLang="en-US" dirty="0" smtClean="0"/>
              <a:t>）供内核使用，称为“</a:t>
            </a:r>
            <a:r>
              <a:rPr lang="zh-CN" altLang="en-US" b="1" dirty="0" smtClean="0"/>
              <a:t>内核空间</a:t>
            </a:r>
            <a:r>
              <a:rPr lang="zh-CN" altLang="en-US" dirty="0" smtClean="0"/>
              <a:t>”。而较低的</a:t>
            </a:r>
            <a:r>
              <a:rPr lang="en-US" altLang="zh-CN" dirty="0" smtClean="0"/>
              <a:t>3G</a:t>
            </a:r>
            <a:r>
              <a:rPr lang="zh-CN" altLang="en-US" dirty="0" smtClean="0"/>
              <a:t>字节（从虚地址</a:t>
            </a:r>
            <a:r>
              <a:rPr lang="en-US" altLang="zh-CN" dirty="0" smtClean="0"/>
              <a:t>0x00000000</a:t>
            </a:r>
            <a:r>
              <a:rPr lang="zh-CN" altLang="en-US" dirty="0" smtClean="0"/>
              <a:t>到</a:t>
            </a:r>
            <a:r>
              <a:rPr lang="en-US" altLang="zh-CN" dirty="0" smtClean="0"/>
              <a:t>0xBFFFFFFF</a:t>
            </a:r>
            <a:r>
              <a:rPr lang="zh-CN" altLang="en-US" dirty="0" smtClean="0"/>
              <a:t>），供各个进程使用，称为“</a:t>
            </a:r>
            <a:r>
              <a:rPr lang="zh-CN" altLang="en-US" b="1" dirty="0" smtClean="0"/>
              <a:t>用户空间</a:t>
            </a:r>
            <a:r>
              <a:rPr lang="zh-CN" altLang="en-US" dirty="0" smtClean="0"/>
              <a:t>”。因为每个进程可以通过系统调用进入内核，因此，</a:t>
            </a:r>
            <a:r>
              <a:rPr lang="en-US" altLang="zh-CN" dirty="0" smtClean="0"/>
              <a:t>Linux</a:t>
            </a:r>
            <a:r>
              <a:rPr lang="zh-CN" altLang="en-US" dirty="0" smtClean="0"/>
              <a:t>内核空间由系统内的所有进程共享。于是，从具体进程的角度来看，每个进程可以拥有</a:t>
            </a:r>
            <a:r>
              <a:rPr lang="en-US" altLang="zh-CN" dirty="0" smtClean="0"/>
              <a:t>4G</a:t>
            </a:r>
            <a:r>
              <a:rPr lang="zh-CN" altLang="en-US" dirty="0" smtClean="0"/>
              <a:t>字节的</a:t>
            </a:r>
            <a:r>
              <a:rPr lang="zh-CN" altLang="en-US" b="1" dirty="0" smtClean="0"/>
              <a:t>虚拟地址空间</a:t>
            </a:r>
            <a:r>
              <a:rPr lang="en-US" altLang="zh-CN" dirty="0" smtClean="0"/>
              <a:t>(</a:t>
            </a:r>
            <a:r>
              <a:rPr lang="zh-CN" altLang="en-US" dirty="0" smtClean="0"/>
              <a:t>也叫</a:t>
            </a:r>
            <a:r>
              <a:rPr lang="zh-CN" altLang="en-US" b="1" dirty="0" smtClean="0"/>
              <a:t>虚拟内存</a:t>
            </a:r>
            <a:r>
              <a:rPr lang="en-US" altLang="zh-CN" dirty="0" smtClean="0"/>
              <a:t>) </a:t>
            </a:r>
            <a:r>
              <a:rPr lang="zh-CN" altLang="en-US" dirty="0" smtClean="0"/>
              <a:t>。每个进程有各自的私有用户空间（</a:t>
            </a:r>
            <a:r>
              <a:rPr lang="en-US" altLang="zh-CN" dirty="0" smtClean="0"/>
              <a:t>0</a:t>
            </a:r>
            <a:r>
              <a:rPr lang="zh-CN" altLang="en-US" dirty="0" smtClean="0"/>
              <a:t>～</a:t>
            </a:r>
            <a:r>
              <a:rPr lang="en-US" altLang="zh-CN" dirty="0" smtClean="0"/>
              <a:t>3G</a:t>
            </a:r>
            <a:r>
              <a:rPr lang="zh-CN" altLang="en-US" dirty="0" smtClean="0"/>
              <a:t>），这个空间对系统中的其他进程是不可见的。最高的</a:t>
            </a:r>
            <a:r>
              <a:rPr lang="en-US" altLang="zh-CN" dirty="0" smtClean="0"/>
              <a:t>1GB</a:t>
            </a:r>
            <a:r>
              <a:rPr lang="zh-CN" altLang="en-US" dirty="0" smtClean="0"/>
              <a:t>内核空间则为所有进程以及内核所共享。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B0B749D5-EBA5-49A1-AFC9-DA3E390E09A7}" type="slidenum">
              <a:rPr lang="zh-CN" altLang="en-US" smtClean="0"/>
              <a:pPr/>
              <a:t>7</a:t>
            </a:fld>
            <a:endParaRPr lang="en-US" altLang="zh-CN" smtClean="0"/>
          </a:p>
        </p:txBody>
      </p:sp>
      <p:sp>
        <p:nvSpPr>
          <p:cNvPr id="88067" name="Rectangle 2"/>
          <p:cNvSpPr>
            <a:spLocks noGrp="1" noRot="1" noChangeAspect="1" noChangeArrowheads="1" noTextEdit="1"/>
          </p:cNvSpPr>
          <p:nvPr>
            <p:ph type="sldImg"/>
          </p:nvPr>
        </p:nvSpPr>
        <p:spPr>
          <a:xfrm>
            <a:off x="455613" y="719138"/>
            <a:ext cx="6391275" cy="3595687"/>
          </a:xfrm>
          <a:ln/>
        </p:spPr>
      </p:sp>
      <p:sp>
        <p:nvSpPr>
          <p:cNvPr id="88068" name="Rectangle 3"/>
          <p:cNvSpPr>
            <a:spLocks noGrp="1" noChangeArrowheads="1"/>
          </p:cNvSpPr>
          <p:nvPr>
            <p:ph type="body" idx="1"/>
          </p:nvPr>
        </p:nvSpPr>
        <p:spPr>
          <a:xfrm>
            <a:off x="730250" y="4554538"/>
            <a:ext cx="5842000" cy="4314825"/>
          </a:xfrm>
          <a:noFill/>
          <a:ln/>
        </p:spPr>
        <p:txBody>
          <a:bodyPr/>
          <a:lstStyle/>
          <a:p>
            <a:r>
              <a:rPr lang="zh-CN" altLang="en-US" dirty="0" smtClean="0"/>
              <a:t>线性空间在</a:t>
            </a:r>
            <a:r>
              <a:rPr lang="en-US" altLang="zh-CN" dirty="0" smtClean="0"/>
              <a:t>32</a:t>
            </a:r>
            <a:r>
              <a:rPr lang="zh-CN" altLang="en-US" dirty="0" smtClean="0"/>
              <a:t>位平台上为</a:t>
            </a:r>
            <a:r>
              <a:rPr lang="en-US" altLang="zh-CN" dirty="0" smtClean="0"/>
              <a:t>4 GB</a:t>
            </a:r>
            <a:r>
              <a:rPr lang="zh-CN" altLang="en-US" dirty="0" smtClean="0"/>
              <a:t>的固定大小，也就是</a:t>
            </a:r>
            <a:r>
              <a:rPr lang="en-US" altLang="zh-CN" dirty="0" smtClean="0"/>
              <a:t>Linux</a:t>
            </a:r>
            <a:r>
              <a:rPr lang="zh-CN" altLang="en-US" dirty="0" smtClean="0"/>
              <a:t>的虚拟地址空间也这么大。</a:t>
            </a:r>
            <a:r>
              <a:rPr lang="en-US" altLang="zh-CN" dirty="0" smtClean="0"/>
              <a:t>Linux</a:t>
            </a:r>
            <a:r>
              <a:rPr lang="zh-CN" altLang="en-US" dirty="0" smtClean="0"/>
              <a:t>内核将这</a:t>
            </a:r>
            <a:r>
              <a:rPr lang="en-US" altLang="zh-CN" dirty="0" smtClean="0"/>
              <a:t>4G</a:t>
            </a:r>
            <a:r>
              <a:rPr lang="zh-CN" altLang="en-US" dirty="0" smtClean="0"/>
              <a:t>字节的空间分为两部分。最高的</a:t>
            </a:r>
            <a:r>
              <a:rPr lang="en-US" altLang="zh-CN" dirty="0" smtClean="0"/>
              <a:t>1G</a:t>
            </a:r>
            <a:r>
              <a:rPr lang="zh-CN" altLang="en-US" dirty="0" smtClean="0"/>
              <a:t>字节（从虚地址</a:t>
            </a:r>
            <a:r>
              <a:rPr lang="en-US" altLang="zh-CN" dirty="0" smtClean="0"/>
              <a:t>0xC0000000</a:t>
            </a:r>
            <a:r>
              <a:rPr lang="zh-CN" altLang="en-US" dirty="0" smtClean="0"/>
              <a:t>到</a:t>
            </a:r>
            <a:r>
              <a:rPr lang="en-US" altLang="zh-CN" dirty="0" smtClean="0"/>
              <a:t>0xFFFFFFFF</a:t>
            </a:r>
            <a:r>
              <a:rPr lang="zh-CN" altLang="en-US" dirty="0" smtClean="0"/>
              <a:t>）供内核使用，称为“</a:t>
            </a:r>
            <a:r>
              <a:rPr lang="zh-CN" altLang="en-US" b="1" dirty="0" smtClean="0"/>
              <a:t>内核空间</a:t>
            </a:r>
            <a:r>
              <a:rPr lang="zh-CN" altLang="en-US" dirty="0" smtClean="0"/>
              <a:t>”。而较低的</a:t>
            </a:r>
            <a:r>
              <a:rPr lang="en-US" altLang="zh-CN" dirty="0" smtClean="0"/>
              <a:t>3G</a:t>
            </a:r>
            <a:r>
              <a:rPr lang="zh-CN" altLang="en-US" dirty="0" smtClean="0"/>
              <a:t>字节（从虚地址</a:t>
            </a:r>
            <a:r>
              <a:rPr lang="en-US" altLang="zh-CN" dirty="0" smtClean="0"/>
              <a:t>0x00000000</a:t>
            </a:r>
            <a:r>
              <a:rPr lang="zh-CN" altLang="en-US" dirty="0" smtClean="0"/>
              <a:t>到</a:t>
            </a:r>
            <a:r>
              <a:rPr lang="en-US" altLang="zh-CN" dirty="0" smtClean="0"/>
              <a:t>0xBFFFFFFF</a:t>
            </a:r>
            <a:r>
              <a:rPr lang="zh-CN" altLang="en-US" dirty="0" smtClean="0"/>
              <a:t>），供各个进程使用，称为“</a:t>
            </a:r>
            <a:r>
              <a:rPr lang="zh-CN" altLang="en-US" b="1" dirty="0" smtClean="0"/>
              <a:t>用户空间</a:t>
            </a:r>
            <a:r>
              <a:rPr lang="zh-CN" altLang="en-US" dirty="0" smtClean="0"/>
              <a:t>”。因为每个进程可以通过系统调用进入内核，因此，</a:t>
            </a:r>
            <a:r>
              <a:rPr lang="en-US" altLang="zh-CN" dirty="0" smtClean="0"/>
              <a:t>Linux</a:t>
            </a:r>
            <a:r>
              <a:rPr lang="zh-CN" altLang="en-US" dirty="0" smtClean="0"/>
              <a:t>内核空间由系统内的所有进程共享。于是，从具体进程的角度来看，每个进程可以拥有</a:t>
            </a:r>
            <a:r>
              <a:rPr lang="en-US" altLang="zh-CN" dirty="0" smtClean="0"/>
              <a:t>4G</a:t>
            </a:r>
            <a:r>
              <a:rPr lang="zh-CN" altLang="en-US" dirty="0" smtClean="0"/>
              <a:t>字节的</a:t>
            </a:r>
            <a:r>
              <a:rPr lang="zh-CN" altLang="en-US" b="1" dirty="0" smtClean="0"/>
              <a:t>虚拟地址空间</a:t>
            </a:r>
            <a:r>
              <a:rPr lang="en-US" altLang="zh-CN" dirty="0" smtClean="0"/>
              <a:t>(</a:t>
            </a:r>
            <a:r>
              <a:rPr lang="zh-CN" altLang="en-US" dirty="0" smtClean="0"/>
              <a:t>也叫</a:t>
            </a:r>
            <a:r>
              <a:rPr lang="zh-CN" altLang="en-US" b="1" dirty="0" smtClean="0"/>
              <a:t>虚拟内存</a:t>
            </a:r>
            <a:r>
              <a:rPr lang="en-US" altLang="zh-CN" dirty="0" smtClean="0"/>
              <a:t>) </a:t>
            </a:r>
            <a:r>
              <a:rPr lang="zh-CN" altLang="en-US" dirty="0" smtClean="0"/>
              <a:t>。每个进程有各自的私有用户空间（</a:t>
            </a:r>
            <a:r>
              <a:rPr lang="en-US" altLang="zh-CN" dirty="0" smtClean="0"/>
              <a:t>0</a:t>
            </a:r>
            <a:r>
              <a:rPr lang="zh-CN" altLang="en-US" dirty="0" smtClean="0"/>
              <a:t>～</a:t>
            </a:r>
            <a:r>
              <a:rPr lang="en-US" altLang="zh-CN" dirty="0" smtClean="0"/>
              <a:t>3G</a:t>
            </a:r>
            <a:r>
              <a:rPr lang="zh-CN" altLang="en-US" dirty="0" smtClean="0"/>
              <a:t>），这个空间对系统中的其他进程是不可见的。最高的</a:t>
            </a:r>
            <a:r>
              <a:rPr lang="en-US" altLang="zh-CN" dirty="0" smtClean="0"/>
              <a:t>1GB</a:t>
            </a:r>
            <a:r>
              <a:rPr lang="zh-CN" altLang="en-US" dirty="0" smtClean="0"/>
              <a:t>内核空间则为所有进程以及内核所共享。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9EABCF7A-B11C-420C-B0D6-84C4D78C5EE5}" type="slidenum">
              <a:rPr lang="zh-CN" altLang="en-US" smtClean="0"/>
              <a:pPr/>
              <a:t>8</a:t>
            </a:fld>
            <a:endParaRPr lang="en-US" altLang="zh-CN" smtClean="0"/>
          </a:p>
        </p:txBody>
      </p:sp>
      <p:sp>
        <p:nvSpPr>
          <p:cNvPr id="89091" name="Rectangle 2"/>
          <p:cNvSpPr>
            <a:spLocks noGrp="1" noRot="1" noChangeAspect="1" noChangeArrowheads="1" noTextEdit="1"/>
          </p:cNvSpPr>
          <p:nvPr>
            <p:ph type="sldImg"/>
          </p:nvPr>
        </p:nvSpPr>
        <p:spPr>
          <a:xfrm>
            <a:off x="455613" y="719138"/>
            <a:ext cx="6391275" cy="3595687"/>
          </a:xfrm>
          <a:ln/>
        </p:spPr>
      </p:sp>
      <p:sp>
        <p:nvSpPr>
          <p:cNvPr id="89092" name="Rectangle 3"/>
          <p:cNvSpPr>
            <a:spLocks noGrp="1" noChangeArrowheads="1"/>
          </p:cNvSpPr>
          <p:nvPr>
            <p:ph type="body" idx="1"/>
          </p:nvPr>
        </p:nvSpPr>
        <p:spPr>
          <a:xfrm>
            <a:off x="730250" y="4554538"/>
            <a:ext cx="5842000" cy="4314825"/>
          </a:xfrm>
          <a:noFill/>
          <a:ln/>
        </p:spPr>
        <p:txBody>
          <a:bodyPr/>
          <a:lstStyle/>
          <a:p>
            <a:r>
              <a:rPr lang="zh-CN" altLang="en-US" dirty="0" smtClean="0"/>
              <a:t>当系统启动时，</a:t>
            </a:r>
            <a:r>
              <a:rPr lang="en-US" altLang="zh-CN" dirty="0" smtClean="0"/>
              <a:t>Linux</a:t>
            </a:r>
            <a:r>
              <a:rPr lang="zh-CN" altLang="en-US" dirty="0" smtClean="0"/>
              <a:t>内核映像被装入在物理地址</a:t>
            </a:r>
            <a:r>
              <a:rPr lang="en-US" altLang="zh-CN" dirty="0" smtClean="0"/>
              <a:t>0x00100000</a:t>
            </a:r>
            <a:r>
              <a:rPr lang="zh-CN" altLang="en-US" dirty="0" smtClean="0"/>
              <a:t>开始的地方，即</a:t>
            </a:r>
            <a:r>
              <a:rPr lang="en-US" altLang="zh-CN" dirty="0" smtClean="0"/>
              <a:t>1MB</a:t>
            </a:r>
            <a:r>
              <a:rPr lang="zh-CN" altLang="en-US" dirty="0" smtClean="0"/>
              <a:t>开始的区间</a:t>
            </a:r>
            <a:r>
              <a:rPr lang="en-US" altLang="zh-CN" dirty="0" smtClean="0"/>
              <a:t>(</a:t>
            </a:r>
            <a:r>
              <a:rPr lang="zh-CN" altLang="en-US" dirty="0" smtClean="0"/>
              <a:t>第</a:t>
            </a:r>
            <a:r>
              <a:rPr lang="en-US" altLang="zh-CN" dirty="0" smtClean="0"/>
              <a:t>1M</a:t>
            </a:r>
            <a:r>
              <a:rPr lang="zh-CN" altLang="en-US" dirty="0" smtClean="0"/>
              <a:t>留作它用</a:t>
            </a:r>
            <a:r>
              <a:rPr lang="en-US" altLang="zh-CN" dirty="0" smtClean="0"/>
              <a:t>)</a:t>
            </a:r>
            <a:r>
              <a:rPr lang="zh-CN" altLang="en-US" dirty="0" smtClean="0"/>
              <a:t>。然而，在正常运行时， 整个内核映像应该在虚拟内存的内核空间中，因为连接程序在连接内核映像时，在所有的符号地址上加一个偏移量</a:t>
            </a:r>
            <a:r>
              <a:rPr lang="en-US" altLang="zh-CN" dirty="0" smtClean="0"/>
              <a:t>PAGE_OFFSET</a:t>
            </a:r>
            <a:r>
              <a:rPr lang="zh-CN" altLang="en-US" dirty="0" smtClean="0"/>
              <a:t>，这样，内核映像在内核空间的起始地址就为</a:t>
            </a:r>
            <a:r>
              <a:rPr lang="en-US" altLang="zh-CN" dirty="0" smtClean="0"/>
              <a:t>0xC0100000</a:t>
            </a:r>
            <a:r>
              <a:rPr lang="zh-CN" altLang="en-US" dirty="0" smtClean="0"/>
              <a:t>。</a:t>
            </a:r>
          </a:p>
          <a:p>
            <a:r>
              <a:rPr lang="zh-CN" altLang="en-US" dirty="0" smtClean="0"/>
              <a:t>不管是内核程序还是用户程序，它们被编译和连接以后，所形成的指令和符号地址都是</a:t>
            </a:r>
            <a:r>
              <a:rPr lang="zh-CN" altLang="en-US" b="1" dirty="0" smtClean="0"/>
              <a:t>虚地址</a:t>
            </a:r>
            <a:r>
              <a:rPr lang="zh-CN" altLang="en-US" dirty="0" smtClean="0"/>
              <a:t>（参见</a:t>
            </a:r>
            <a:r>
              <a:rPr lang="en-US" altLang="zh-CN" dirty="0" smtClean="0"/>
              <a:t>2.5</a:t>
            </a:r>
            <a:r>
              <a:rPr lang="zh-CN" altLang="en-US" dirty="0" smtClean="0"/>
              <a:t>节中的例子），而不是物理内存中的物理地址。</a:t>
            </a:r>
          </a:p>
          <a:p>
            <a:endParaRPr lang="zh-CN" alt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EF2849D2-A2DB-4E97-BD37-C3EC81EC9DF9}" type="slidenum">
              <a:rPr lang="zh-CN" altLang="en-US" smtClean="0"/>
              <a:pPr/>
              <a:t>9</a:t>
            </a:fld>
            <a:endParaRPr lang="en-US" altLang="zh-CN" smtClean="0"/>
          </a:p>
        </p:txBody>
      </p:sp>
      <p:sp>
        <p:nvSpPr>
          <p:cNvPr id="90115" name="Rectangle 2"/>
          <p:cNvSpPr>
            <a:spLocks noGrp="1" noRot="1" noChangeAspect="1" noChangeArrowheads="1" noTextEdit="1"/>
          </p:cNvSpPr>
          <p:nvPr>
            <p:ph type="sldImg"/>
          </p:nvPr>
        </p:nvSpPr>
        <p:spPr>
          <a:xfrm>
            <a:off x="455613" y="719138"/>
            <a:ext cx="6391275" cy="3595687"/>
          </a:xfrm>
          <a:ln/>
        </p:spPr>
      </p:sp>
      <p:sp>
        <p:nvSpPr>
          <p:cNvPr id="90116" name="Rectangle 3"/>
          <p:cNvSpPr>
            <a:spLocks noGrp="1" noChangeArrowheads="1"/>
          </p:cNvSpPr>
          <p:nvPr>
            <p:ph type="body" idx="1"/>
          </p:nvPr>
        </p:nvSpPr>
        <p:spPr>
          <a:xfrm>
            <a:off x="730250" y="4554538"/>
            <a:ext cx="5842000" cy="4314825"/>
          </a:xfrm>
          <a:noFill/>
          <a:ln/>
        </p:spPr>
        <p:txBody>
          <a:bodyPr/>
          <a:lstStyle/>
          <a:p>
            <a:r>
              <a:rPr lang="zh-CN" altLang="en-US" dirty="0" smtClean="0"/>
              <a:t>由图可以看出，堆栈段安排在用户空间的顶部，运行时由顶向下延伸；代码段和数据段则在低部，运行时并不向上延伸。从数据段的顶部到堆栈段地址的下沿这个区间是一个巨大的空洞，这就是进程在运行时调用</a:t>
            </a:r>
            <a:r>
              <a:rPr lang="en-US" altLang="zh-CN" dirty="0" err="1" smtClean="0"/>
              <a:t>malloc</a:t>
            </a:r>
            <a:r>
              <a:rPr lang="en-US" altLang="zh-CN" dirty="0" smtClean="0"/>
              <a:t>()</a:t>
            </a:r>
            <a:r>
              <a:rPr lang="zh-CN" altLang="en-US" dirty="0" smtClean="0"/>
              <a:t>可以动态分配的空间，也叫动态内存或</a:t>
            </a:r>
            <a:r>
              <a:rPr lang="zh-CN" altLang="en-US" b="1" dirty="0" smtClean="0"/>
              <a:t>堆</a:t>
            </a:r>
            <a:r>
              <a:rPr lang="zh-CN" altLang="en-US" dirty="0" smtClean="0"/>
              <a:t>。</a:t>
            </a:r>
          </a:p>
          <a:p>
            <a:r>
              <a:rPr lang="zh-CN" altLang="en-US" dirty="0" smtClean="0"/>
              <a:t>尽管每个进程拥有</a:t>
            </a:r>
            <a:r>
              <a:rPr lang="en-US" altLang="zh-CN" dirty="0" smtClean="0"/>
              <a:t>3GB</a:t>
            </a:r>
            <a:r>
              <a:rPr lang="zh-CN" altLang="en-US" dirty="0" smtClean="0"/>
              <a:t>的用户空间，但是其中的地址都是虚地址，因此，用户进程在这个虚拟内存中并不能真正地运行起来，必须把用户空间中的虚地址最终映射到物理存储空间才行，而这种映射的建立和管理是由内核完成的。所谓向内核申请一块空间，实际上是指请求内核分配一块虚存区间和相应的若干物理页帧，并建立起映射关系。</a:t>
            </a:r>
          </a:p>
          <a:p>
            <a:r>
              <a:rPr lang="zh-CN" altLang="en-US" dirty="0" smtClean="0"/>
              <a:t>内核在创建进程并不是为整个用户空间都分配好相应的物理空间</a:t>
            </a:r>
            <a:r>
              <a:rPr lang="en-US" altLang="zh-CN" dirty="0" smtClean="0"/>
              <a:t>,</a:t>
            </a:r>
            <a:r>
              <a:rPr lang="zh-CN" altLang="en-US" dirty="0" smtClean="0"/>
              <a:t>而是根据需要才真正分配一些物理页帧并建立映射。系统利用了请页机制来避免对物理内存的过分使用。因为进程访问的用户空间中的页可能当前不在物理内存中，这时，操作系统通过请页机制把数据从磁盘装入到物理内存。为此，系统需要修改进程的页表，以便标志用户空间中的页已经装入到物理页帧中。由于上面这些原因，</a:t>
            </a:r>
            <a:r>
              <a:rPr lang="en-US" altLang="zh-CN" dirty="0" smtClean="0"/>
              <a:t>Linux </a:t>
            </a:r>
            <a:r>
              <a:rPr lang="zh-CN" altLang="en-US" dirty="0" smtClean="0"/>
              <a:t>采用了比较复杂的数据结构跟踪进程的用户地址空间。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F171AD21-6064-4330-9D3A-DDEC80075F57}" type="slidenum">
              <a:rPr lang="zh-CN" altLang="en-US" smtClean="0"/>
              <a:pPr/>
              <a:t>10</a:t>
            </a:fld>
            <a:endParaRPr lang="en-US" altLang="zh-CN" smtClean="0"/>
          </a:p>
        </p:txBody>
      </p:sp>
      <p:sp>
        <p:nvSpPr>
          <p:cNvPr id="91139" name="Rectangle 2"/>
          <p:cNvSpPr>
            <a:spLocks noGrp="1" noRot="1" noChangeAspect="1" noChangeArrowheads="1" noTextEdit="1"/>
          </p:cNvSpPr>
          <p:nvPr>
            <p:ph type="sldImg"/>
          </p:nvPr>
        </p:nvSpPr>
        <p:spPr>
          <a:xfrm>
            <a:off x="455613" y="719138"/>
            <a:ext cx="6391275" cy="3595687"/>
          </a:xfrm>
          <a:ln/>
        </p:spPr>
      </p:sp>
      <p:sp>
        <p:nvSpPr>
          <p:cNvPr id="91140" name="Rectangle 3"/>
          <p:cNvSpPr>
            <a:spLocks noGrp="1" noChangeArrowheads="1"/>
          </p:cNvSpPr>
          <p:nvPr>
            <p:ph type="body" idx="1"/>
          </p:nvPr>
        </p:nvSpPr>
        <p:spPr>
          <a:xfrm>
            <a:off x="730250" y="4554538"/>
            <a:ext cx="5842000" cy="4314825"/>
          </a:xfrm>
          <a:noFill/>
          <a:ln/>
        </p:spPr>
        <p:txBody>
          <a:bodyPr/>
          <a:lstStyle/>
          <a:p>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04585AB3-EDE8-46E2-B41E-469375C12E2D}" type="slidenum">
              <a:rPr lang="zh-CN" altLang="en-US" smtClean="0"/>
              <a:pPr/>
              <a:t>13</a:t>
            </a:fld>
            <a:endParaRPr lang="en-US" altLang="zh-CN" smtClean="0"/>
          </a:p>
        </p:txBody>
      </p:sp>
      <p:sp>
        <p:nvSpPr>
          <p:cNvPr id="92163" name="Rectangle 2"/>
          <p:cNvSpPr>
            <a:spLocks noGrp="1" noRot="1" noChangeAspect="1" noChangeArrowheads="1" noTextEdit="1"/>
          </p:cNvSpPr>
          <p:nvPr>
            <p:ph type="sldImg"/>
          </p:nvPr>
        </p:nvSpPr>
        <p:spPr>
          <a:xfrm>
            <a:off x="455613" y="719138"/>
            <a:ext cx="6391275" cy="3595687"/>
          </a:xfrm>
          <a:ln/>
        </p:spPr>
      </p:sp>
      <p:sp>
        <p:nvSpPr>
          <p:cNvPr id="92164" name="Rectangle 3"/>
          <p:cNvSpPr>
            <a:spLocks noGrp="1" noChangeArrowheads="1"/>
          </p:cNvSpPr>
          <p:nvPr>
            <p:ph type="body" idx="1"/>
          </p:nvPr>
        </p:nvSpPr>
        <p:spPr>
          <a:noFill/>
          <a:ln/>
        </p:spPr>
        <p:txBody>
          <a:bodyPr/>
          <a:lstStyle/>
          <a:p>
            <a:r>
              <a:rPr lang="zh-CN" altLang="en-US" smtClean="0">
                <a:solidFill>
                  <a:srgbClr val="000000"/>
                </a:solidFill>
                <a:latin typeface="宋体" pitchFamily="2" charset="-122"/>
                <a:cs typeface="Times New Roman" pitchFamily="18" charset="0"/>
              </a:rPr>
              <a:t>为什么把进程的用户空间要划分为一个个区间？这是因为每个虚存区可能来源不同，有的可能来自可执行映像，有的可能来自共享库，而有的则可能是动态分配的内存区，对不同的区间可能具有不同的访问权限，也可能有不同的操作。因此</a:t>
            </a:r>
            <a:r>
              <a:rPr lang="en-US" altLang="zh-CN" smtClean="0">
                <a:solidFill>
                  <a:srgbClr val="000000"/>
                </a:solidFill>
                <a:latin typeface="宋体" pitchFamily="2" charset="-122"/>
                <a:cs typeface="Times New Roman" pitchFamily="18" charset="0"/>
              </a:rPr>
              <a:t>Linux </a:t>
            </a:r>
            <a:r>
              <a:rPr lang="zh-CN" altLang="en-US" smtClean="0">
                <a:solidFill>
                  <a:srgbClr val="000000"/>
                </a:solidFill>
                <a:latin typeface="宋体" pitchFamily="2" charset="-122"/>
                <a:cs typeface="Times New Roman" pitchFamily="18" charset="0"/>
              </a:rPr>
              <a:t>把进程的用户空间分割管理，并利用了虚存区处理函数（</a:t>
            </a:r>
            <a:r>
              <a:rPr lang="en-US" altLang="zh-CN" smtClean="0">
                <a:solidFill>
                  <a:srgbClr val="000000"/>
                </a:solidFill>
                <a:latin typeface="宋体" pitchFamily="2" charset="-122"/>
                <a:cs typeface="Times New Roman" pitchFamily="18" charset="0"/>
              </a:rPr>
              <a:t>vm_ops</a:t>
            </a:r>
            <a:r>
              <a:rPr lang="zh-CN" altLang="en-US" smtClean="0">
                <a:solidFill>
                  <a:srgbClr val="000000"/>
                </a:solidFill>
                <a:latin typeface="宋体" pitchFamily="2" charset="-122"/>
                <a:cs typeface="Times New Roman" pitchFamily="18" charset="0"/>
              </a:rPr>
              <a:t>）来抽象对不同来源虚存区的处理方法。</a:t>
            </a:r>
            <a:r>
              <a:rPr lang="en-US" altLang="zh-CN" smtClean="0">
                <a:solidFill>
                  <a:srgbClr val="000000"/>
                </a:solidFill>
                <a:latin typeface="宋体" pitchFamily="2" charset="-122"/>
                <a:cs typeface="Times New Roman" pitchFamily="18" charset="0"/>
              </a:rPr>
              <a:t>Linux</a:t>
            </a:r>
            <a:r>
              <a:rPr lang="zh-CN" altLang="en-US" smtClean="0">
                <a:solidFill>
                  <a:srgbClr val="000000"/>
                </a:solidFill>
                <a:latin typeface="宋体" pitchFamily="2" charset="-122"/>
                <a:cs typeface="Times New Roman" pitchFamily="18" charset="0"/>
              </a:rPr>
              <a:t>在这里利用了面向对象的思想，即把一个虚存区看成一个对象，用</a:t>
            </a:r>
            <a:r>
              <a:rPr lang="en-US" altLang="zh-CN" smtClean="0">
                <a:solidFill>
                  <a:srgbClr val="000000"/>
                </a:solidFill>
                <a:latin typeface="宋体" pitchFamily="2" charset="-122"/>
                <a:cs typeface="Times New Roman" pitchFamily="18" charset="0"/>
              </a:rPr>
              <a:t>vm_area_structs</a:t>
            </a:r>
            <a:r>
              <a:rPr lang="zh-CN" altLang="en-US" smtClean="0">
                <a:solidFill>
                  <a:srgbClr val="000000"/>
                </a:solidFill>
                <a:latin typeface="宋体" pitchFamily="2" charset="-122"/>
                <a:cs typeface="Times New Roman" pitchFamily="18" charset="0"/>
              </a:rPr>
              <a:t>描述了这个对象的属性，其中的</a:t>
            </a:r>
            <a:r>
              <a:rPr lang="en-US" altLang="zh-CN" smtClean="0">
                <a:solidFill>
                  <a:srgbClr val="000000"/>
                </a:solidFill>
                <a:latin typeface="宋体" pitchFamily="2" charset="-122"/>
                <a:cs typeface="Times New Roman" pitchFamily="18" charset="0"/>
              </a:rPr>
              <a:t>vm_operation</a:t>
            </a:r>
            <a:r>
              <a:rPr lang="zh-CN" altLang="en-US" smtClean="0">
                <a:solidFill>
                  <a:srgbClr val="000000"/>
                </a:solidFill>
                <a:latin typeface="宋体" pitchFamily="2" charset="-122"/>
                <a:cs typeface="Times New Roman" pitchFamily="18" charset="0"/>
              </a:rPr>
              <a:t>结构描述了在这个对象上的操作，其定义如下：</a:t>
            </a:r>
            <a:endParaRPr lang="zh-CN" altLang="en-US" smtClean="0">
              <a:latin typeface="宋体" pitchFamily="2" charset="-122"/>
              <a:cs typeface="Times New Roman" pitchFamily="18" charset="0"/>
            </a:endParaRPr>
          </a:p>
          <a:p>
            <a:r>
              <a:rPr lang="en-US" altLang="zh-CN" smtClean="0">
                <a:solidFill>
                  <a:srgbClr val="000000"/>
                </a:solidFill>
                <a:latin typeface="宋体" pitchFamily="2" charset="-122"/>
                <a:cs typeface="Times New Roman" pitchFamily="18" charset="0"/>
              </a:rPr>
              <a:t>struct vm_operations_struct {</a:t>
            </a:r>
            <a:endParaRPr lang="en-US" altLang="zh-CN" smtClean="0">
              <a:latin typeface="宋体" pitchFamily="2" charset="-122"/>
              <a:cs typeface="Times New Roman" pitchFamily="18" charset="0"/>
            </a:endParaRPr>
          </a:p>
          <a:p>
            <a:r>
              <a:rPr lang="en-US" altLang="zh-CN" smtClean="0">
                <a:solidFill>
                  <a:srgbClr val="000000"/>
                </a:solidFill>
                <a:latin typeface="宋体" pitchFamily="2" charset="-122"/>
                <a:cs typeface="Times New Roman" pitchFamily="18" charset="0"/>
              </a:rPr>
              <a:t>         void (*open)(struct vm_area_struct * area);</a:t>
            </a:r>
            <a:endParaRPr lang="en-US" altLang="zh-CN" smtClean="0">
              <a:latin typeface="宋体" pitchFamily="2" charset="-122"/>
              <a:cs typeface="Times New Roman" pitchFamily="18" charset="0"/>
            </a:endParaRPr>
          </a:p>
          <a:p>
            <a:r>
              <a:rPr lang="en-US" altLang="zh-CN" smtClean="0">
                <a:solidFill>
                  <a:srgbClr val="000000"/>
                </a:solidFill>
                <a:latin typeface="宋体" pitchFamily="2" charset="-122"/>
                <a:cs typeface="Times New Roman" pitchFamily="18" charset="0"/>
              </a:rPr>
              <a:t>         void (*close)(struct vm_area_struct * area);</a:t>
            </a:r>
            <a:endParaRPr lang="en-US" altLang="zh-CN" smtClean="0">
              <a:latin typeface="宋体" pitchFamily="2" charset="-122"/>
              <a:cs typeface="Times New Roman" pitchFamily="18" charset="0"/>
            </a:endParaRPr>
          </a:p>
          <a:p>
            <a:r>
              <a:rPr lang="en-US" altLang="zh-CN" smtClean="0">
                <a:solidFill>
                  <a:srgbClr val="000000"/>
                </a:solidFill>
                <a:latin typeface="宋体" pitchFamily="2" charset="-122"/>
                <a:cs typeface="Times New Roman" pitchFamily="18" charset="0"/>
              </a:rPr>
              <a:t>struct page * (*nopage)(struct vm_area_struct * area, unsigned long address, int unused);</a:t>
            </a:r>
            <a:endParaRPr lang="en-US" altLang="zh-CN" smtClean="0">
              <a:latin typeface="宋体" pitchFamily="2" charset="-122"/>
              <a:cs typeface="Times New Roman" pitchFamily="18" charset="0"/>
            </a:endParaRPr>
          </a:p>
          <a:p>
            <a:r>
              <a:rPr lang="en-US" altLang="zh-CN" smtClean="0">
                <a:solidFill>
                  <a:srgbClr val="000000"/>
                </a:solidFill>
                <a:latin typeface="宋体" pitchFamily="2" charset="-122"/>
                <a:cs typeface="Times New Roman" pitchFamily="18" charset="0"/>
              </a:rPr>
              <a:t>};</a:t>
            </a:r>
            <a:endParaRPr lang="en-US" altLang="zh-CN" smtClean="0">
              <a:latin typeface="宋体" pitchFamily="2" charset="-122"/>
              <a:cs typeface="Times New Roman" pitchFamily="18" charset="0"/>
            </a:endParaRPr>
          </a:p>
          <a:p>
            <a:r>
              <a:rPr lang="en-US" altLang="zh-CN" smtClean="0">
                <a:solidFill>
                  <a:srgbClr val="000000"/>
                </a:solidFill>
                <a:latin typeface="宋体" pitchFamily="2" charset="-122"/>
              </a:rPr>
              <a:t>vm_operations</a:t>
            </a:r>
            <a:r>
              <a:rPr lang="zh-CN" altLang="en-US" smtClean="0">
                <a:solidFill>
                  <a:srgbClr val="000000"/>
                </a:solidFill>
                <a:latin typeface="宋体" pitchFamily="2" charset="-122"/>
              </a:rPr>
              <a:t>结构中包含的是函数指针；其中，</a:t>
            </a:r>
            <a:r>
              <a:rPr lang="en-US" altLang="zh-CN" smtClean="0">
                <a:solidFill>
                  <a:srgbClr val="000000"/>
                </a:solidFill>
                <a:latin typeface="宋体" pitchFamily="2" charset="-122"/>
              </a:rPr>
              <a:t>open</a:t>
            </a:r>
            <a:r>
              <a:rPr lang="zh-CN" altLang="en-US" smtClean="0">
                <a:solidFill>
                  <a:srgbClr val="000000"/>
                </a:solidFill>
                <a:latin typeface="宋体" pitchFamily="2" charset="-122"/>
              </a:rPr>
              <a:t>、</a:t>
            </a:r>
            <a:r>
              <a:rPr lang="en-US" altLang="zh-CN" smtClean="0">
                <a:solidFill>
                  <a:srgbClr val="000000"/>
                </a:solidFill>
                <a:latin typeface="宋体" pitchFamily="2" charset="-122"/>
              </a:rPr>
              <a:t>close</a:t>
            </a:r>
            <a:r>
              <a:rPr lang="zh-CN" altLang="en-US" smtClean="0">
                <a:solidFill>
                  <a:srgbClr val="000000"/>
                </a:solidFill>
                <a:latin typeface="宋体" pitchFamily="2" charset="-122"/>
              </a:rPr>
              <a:t>分别用于虚存区的打开、关闭，而</a:t>
            </a:r>
            <a:r>
              <a:rPr lang="en-US" altLang="zh-CN" smtClean="0">
                <a:solidFill>
                  <a:srgbClr val="000000"/>
                </a:solidFill>
                <a:latin typeface="宋体" pitchFamily="2" charset="-122"/>
              </a:rPr>
              <a:t>nopage</a:t>
            </a:r>
            <a:r>
              <a:rPr lang="zh-CN" altLang="en-US" smtClean="0">
                <a:solidFill>
                  <a:srgbClr val="000000"/>
                </a:solidFill>
                <a:latin typeface="宋体" pitchFamily="2" charset="-122"/>
              </a:rPr>
              <a:t>是当虚存页面不在物理内存而引起的</a:t>
            </a:r>
            <a:r>
              <a:rPr lang="zh-CN" altLang="en-US" smtClean="0">
                <a:solidFill>
                  <a:srgbClr val="000000"/>
                </a:solidFill>
              </a:rPr>
              <a:t>“</a:t>
            </a:r>
            <a:r>
              <a:rPr lang="zh-CN" altLang="en-US" smtClean="0">
                <a:solidFill>
                  <a:srgbClr val="000000"/>
                </a:solidFill>
                <a:latin typeface="宋体" pitchFamily="2" charset="-122"/>
              </a:rPr>
              <a:t>缺页异常</a:t>
            </a:r>
            <a:r>
              <a:rPr lang="zh-CN" altLang="en-US" smtClean="0">
                <a:solidFill>
                  <a:srgbClr val="000000"/>
                </a:solidFill>
              </a:rPr>
              <a:t>”</a:t>
            </a:r>
            <a:r>
              <a:rPr lang="zh-CN" altLang="en-US" smtClean="0">
                <a:solidFill>
                  <a:srgbClr val="000000"/>
                </a:solidFill>
                <a:latin typeface="宋体" pitchFamily="2" charset="-122"/>
              </a:rPr>
              <a:t>时所应该调用的函数。</a:t>
            </a:r>
            <a:r>
              <a:rPr lang="zh-CN" altLang="en-US" smtClean="0"/>
              <a:t> </a:t>
            </a:r>
          </a:p>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3" name="Group 3"/>
          <p:cNvGrpSpPr>
            <a:grpSpLocks/>
          </p:cNvGrpSpPr>
          <p:nvPr/>
        </p:nvGrpSpPr>
        <p:grpSpPr bwMode="auto">
          <a:xfrm>
            <a:off x="303612" y="3573016"/>
            <a:ext cx="11480800" cy="57596"/>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w="9525">
              <a:noFill/>
              <a:miter lim="800000"/>
              <a:headEnd/>
              <a:tailEnd/>
            </a:ln>
            <a:effectLst/>
          </p:spPr>
          <p:txBody>
            <a:bodyPr wrap="none" anchor="ctr"/>
            <a:lstStyle/>
            <a:p>
              <a:pPr>
                <a:defRPr/>
              </a:pPr>
              <a:endParaRPr lang="zh-CN" altLang="zh-CN"/>
            </a:p>
          </p:txBody>
        </p:sp>
        <p:sp>
          <p:nvSpPr>
            <p:cNvPr id="5" name="Rectangle 5"/>
            <p:cNvSpPr>
              <a:spLocks noChangeArrowheads="1"/>
            </p:cNvSpPr>
            <p:nvPr/>
          </p:nvSpPr>
          <p:spPr bwMode="auto">
            <a:xfrm>
              <a:off x="1933" y="1865"/>
              <a:ext cx="1808" cy="127"/>
            </a:xfrm>
            <a:prstGeom prst="rect">
              <a:avLst/>
            </a:prstGeom>
            <a:solidFill>
              <a:srgbClr val="99CCFF"/>
            </a:solidFill>
            <a:ln w="9525">
              <a:noFill/>
              <a:miter lim="800000"/>
              <a:headEnd/>
              <a:tailEnd/>
            </a:ln>
            <a:effectLst/>
          </p:spPr>
          <p:txBody>
            <a:bodyPr wrap="none" anchor="ctr"/>
            <a:lstStyle/>
            <a:p>
              <a:pPr>
                <a:defRPr/>
              </a:pPr>
              <a:endParaRPr lang="zh-CN" altLang="zh-CN"/>
            </a:p>
          </p:txBody>
        </p:sp>
        <p:sp>
          <p:nvSpPr>
            <p:cNvPr id="6" name="Rectangle 6"/>
            <p:cNvSpPr>
              <a:spLocks noChangeArrowheads="1"/>
            </p:cNvSpPr>
            <p:nvPr/>
          </p:nvSpPr>
          <p:spPr bwMode="auto">
            <a:xfrm>
              <a:off x="3741" y="1865"/>
              <a:ext cx="1808" cy="127"/>
            </a:xfrm>
            <a:prstGeom prst="rect">
              <a:avLst/>
            </a:prstGeom>
            <a:solidFill>
              <a:srgbClr val="336699"/>
            </a:solidFill>
            <a:ln w="9525">
              <a:noFill/>
              <a:miter lim="800000"/>
              <a:headEnd/>
              <a:tailEnd/>
            </a:ln>
            <a:effectLst/>
          </p:spPr>
          <p:txBody>
            <a:bodyPr wrap="none" anchor="ctr"/>
            <a:lstStyle/>
            <a:p>
              <a:pPr>
                <a:defRPr/>
              </a:pPr>
              <a:endParaRPr lang="zh-CN" altLang="zh-CN"/>
            </a:p>
          </p:txBody>
        </p:sp>
      </p:grpSp>
      <p:grpSp>
        <p:nvGrpSpPr>
          <p:cNvPr id="2" name="组合 1"/>
          <p:cNvGrpSpPr/>
          <p:nvPr userDrawn="1"/>
        </p:nvGrpSpPr>
        <p:grpSpPr>
          <a:xfrm>
            <a:off x="4871864" y="4005064"/>
            <a:ext cx="1843657" cy="934318"/>
            <a:chOff x="4324351" y="4006850"/>
            <a:chExt cx="3115733" cy="1887538"/>
          </a:xfrm>
        </p:grpSpPr>
        <p:pic>
          <p:nvPicPr>
            <p:cNvPr id="7" name="Picture 9" descr="dino_4"/>
            <p:cNvPicPr>
              <a:picLocks noChangeAspect="1" noChangeArrowheads="1"/>
            </p:cNvPicPr>
            <p:nvPr/>
          </p:nvPicPr>
          <p:blipFill>
            <a:blip r:embed="rId2"/>
            <a:srcRect/>
            <a:stretch>
              <a:fillRect/>
            </a:stretch>
          </p:blipFill>
          <p:spPr bwMode="auto">
            <a:xfrm>
              <a:off x="4480984" y="4157663"/>
              <a:ext cx="2749549" cy="1593850"/>
            </a:xfrm>
            <a:prstGeom prst="rect">
              <a:avLst/>
            </a:prstGeom>
            <a:noFill/>
            <a:ln w="76200">
              <a:solidFill>
                <a:srgbClr val="336699"/>
              </a:solidFill>
              <a:miter lim="800000"/>
              <a:headEnd/>
              <a:tailEnd/>
            </a:ln>
          </p:spPr>
        </p:pic>
        <p:sp>
          <p:nvSpPr>
            <p:cNvPr id="8" name="Rectangle 10"/>
            <p:cNvSpPr>
              <a:spLocks noChangeArrowheads="1"/>
            </p:cNvSpPr>
            <p:nvPr/>
          </p:nvSpPr>
          <p:spPr bwMode="auto">
            <a:xfrm>
              <a:off x="4324351" y="4006850"/>
              <a:ext cx="3115733" cy="1887538"/>
            </a:xfrm>
            <a:prstGeom prst="rect">
              <a:avLst/>
            </a:prstGeom>
            <a:noFill/>
            <a:ln w="57150" cmpd="thinThick">
              <a:solidFill>
                <a:srgbClr val="66CCFF"/>
              </a:solidFill>
              <a:miter lim="800000"/>
              <a:headEnd/>
              <a:tailEnd/>
            </a:ln>
            <a:effectLst/>
          </p:spPr>
          <p:txBody>
            <a:bodyPr wrap="none" anchor="ctr"/>
            <a:lstStyle/>
            <a:p>
              <a:pPr>
                <a:defRPr/>
              </a:pPr>
              <a:endParaRPr lang="zh-CN" altLang="zh-CN"/>
            </a:p>
          </p:txBody>
        </p:sp>
      </p:grpSp>
      <p:sp>
        <p:nvSpPr>
          <p:cNvPr id="121858" name="Rectangle 2"/>
          <p:cNvSpPr>
            <a:spLocks noGrp="1" noChangeArrowheads="1"/>
          </p:cNvSpPr>
          <p:nvPr>
            <p:ph type="ctrTitle"/>
          </p:nvPr>
        </p:nvSpPr>
        <p:spPr>
          <a:xfrm>
            <a:off x="839416" y="908720"/>
            <a:ext cx="10363200" cy="2127250"/>
          </a:xfrm>
        </p:spPr>
        <p:txBody>
          <a:bodyPr/>
          <a:lstStyle>
            <a:lvl1pPr>
              <a:defRPr sz="4300">
                <a:solidFill>
                  <a:srgbClr val="0070C0"/>
                </a:solidFill>
              </a:defRPr>
            </a:lvl1pPr>
          </a:lstStyle>
          <a:p>
            <a:r>
              <a:rPr lang="zh-CN" altLang="en-US" dirty="0" smtClean="0"/>
              <a:t>单击此处编辑母版标题样式</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ransition>
    <p:strips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88451" y="277813"/>
            <a:ext cx="2859616" cy="5486400"/>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609600" y="277813"/>
            <a:ext cx="8375651"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ransition>
    <p:strips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0"/>
            <a:ext cx="10769600" cy="609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56167" y="1054101"/>
            <a:ext cx="5344584" cy="5235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03951" y="1054101"/>
            <a:ext cx="5346700" cy="5235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trips dir="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3" name="Group 3"/>
          <p:cNvGrpSpPr>
            <a:grpSpLocks/>
          </p:cNvGrpSpPr>
          <p:nvPr/>
        </p:nvGrpSpPr>
        <p:grpSpPr bwMode="auto">
          <a:xfrm>
            <a:off x="263352" y="4077072"/>
            <a:ext cx="11480800" cy="93340"/>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w="9525">
              <a:noFill/>
              <a:miter lim="800000"/>
              <a:headEnd/>
              <a:tailEnd/>
            </a:ln>
            <a:effectLst/>
          </p:spPr>
          <p:txBody>
            <a:bodyPr wrap="none" anchor="ctr"/>
            <a:lstStyle/>
            <a:p>
              <a:pPr>
                <a:defRPr/>
              </a:pPr>
              <a:endParaRPr lang="zh-CN" altLang="zh-CN"/>
            </a:p>
          </p:txBody>
        </p:sp>
        <p:sp>
          <p:nvSpPr>
            <p:cNvPr id="5" name="Rectangle 5"/>
            <p:cNvSpPr>
              <a:spLocks noChangeArrowheads="1"/>
            </p:cNvSpPr>
            <p:nvPr/>
          </p:nvSpPr>
          <p:spPr bwMode="auto">
            <a:xfrm>
              <a:off x="1933" y="1865"/>
              <a:ext cx="1808" cy="127"/>
            </a:xfrm>
            <a:prstGeom prst="rect">
              <a:avLst/>
            </a:prstGeom>
            <a:solidFill>
              <a:srgbClr val="99CCFF"/>
            </a:solidFill>
            <a:ln w="9525">
              <a:noFill/>
              <a:miter lim="800000"/>
              <a:headEnd/>
              <a:tailEnd/>
            </a:ln>
            <a:effectLst/>
          </p:spPr>
          <p:txBody>
            <a:bodyPr wrap="none" anchor="ctr"/>
            <a:lstStyle/>
            <a:p>
              <a:pPr>
                <a:defRPr/>
              </a:pPr>
              <a:endParaRPr lang="zh-CN" altLang="zh-CN"/>
            </a:p>
          </p:txBody>
        </p:sp>
        <p:sp>
          <p:nvSpPr>
            <p:cNvPr id="6" name="Rectangle 6"/>
            <p:cNvSpPr>
              <a:spLocks noChangeArrowheads="1"/>
            </p:cNvSpPr>
            <p:nvPr/>
          </p:nvSpPr>
          <p:spPr bwMode="auto">
            <a:xfrm>
              <a:off x="3741" y="1865"/>
              <a:ext cx="1808" cy="127"/>
            </a:xfrm>
            <a:prstGeom prst="rect">
              <a:avLst/>
            </a:prstGeom>
            <a:solidFill>
              <a:srgbClr val="336699"/>
            </a:solidFill>
            <a:ln w="9525">
              <a:noFill/>
              <a:miter lim="800000"/>
              <a:headEnd/>
              <a:tailEnd/>
            </a:ln>
            <a:effectLst/>
          </p:spPr>
          <p:txBody>
            <a:bodyPr wrap="none" anchor="ctr"/>
            <a:lstStyle/>
            <a:p>
              <a:pPr>
                <a:defRPr/>
              </a:pPr>
              <a:endParaRPr lang="zh-CN" altLang="zh-CN"/>
            </a:p>
          </p:txBody>
        </p:sp>
      </p:grpSp>
      <p:grpSp>
        <p:nvGrpSpPr>
          <p:cNvPr id="2" name="组合 1"/>
          <p:cNvGrpSpPr/>
          <p:nvPr userDrawn="1"/>
        </p:nvGrpSpPr>
        <p:grpSpPr>
          <a:xfrm>
            <a:off x="4943872" y="4797152"/>
            <a:ext cx="1776132" cy="1097236"/>
            <a:chOff x="4324351" y="4006850"/>
            <a:chExt cx="3115733" cy="1887538"/>
          </a:xfrm>
        </p:grpSpPr>
        <p:pic>
          <p:nvPicPr>
            <p:cNvPr id="7" name="Picture 9" descr="dino_4"/>
            <p:cNvPicPr>
              <a:picLocks noChangeAspect="1" noChangeArrowheads="1"/>
            </p:cNvPicPr>
            <p:nvPr/>
          </p:nvPicPr>
          <p:blipFill>
            <a:blip r:embed="rId2"/>
            <a:srcRect/>
            <a:stretch>
              <a:fillRect/>
            </a:stretch>
          </p:blipFill>
          <p:spPr bwMode="auto">
            <a:xfrm>
              <a:off x="4480984" y="4157663"/>
              <a:ext cx="2749549" cy="1593850"/>
            </a:xfrm>
            <a:prstGeom prst="rect">
              <a:avLst/>
            </a:prstGeom>
            <a:noFill/>
            <a:ln w="76200">
              <a:solidFill>
                <a:srgbClr val="336699"/>
              </a:solidFill>
              <a:miter lim="800000"/>
              <a:headEnd/>
              <a:tailEnd/>
            </a:ln>
          </p:spPr>
        </p:pic>
        <p:sp>
          <p:nvSpPr>
            <p:cNvPr id="8" name="Rectangle 10"/>
            <p:cNvSpPr>
              <a:spLocks noChangeArrowheads="1"/>
            </p:cNvSpPr>
            <p:nvPr/>
          </p:nvSpPr>
          <p:spPr bwMode="auto">
            <a:xfrm>
              <a:off x="4324351" y="4006850"/>
              <a:ext cx="3115733" cy="1887538"/>
            </a:xfrm>
            <a:prstGeom prst="rect">
              <a:avLst/>
            </a:prstGeom>
            <a:noFill/>
            <a:ln w="57150" cmpd="thinThick">
              <a:solidFill>
                <a:srgbClr val="66CCFF"/>
              </a:solidFill>
              <a:miter lim="800000"/>
              <a:headEnd/>
              <a:tailEnd/>
            </a:ln>
            <a:effectLst/>
          </p:spPr>
          <p:txBody>
            <a:bodyPr wrap="none" anchor="ctr"/>
            <a:lstStyle/>
            <a:p>
              <a:pPr>
                <a:defRPr/>
              </a:pPr>
              <a:endParaRPr lang="zh-CN" altLang="zh-CN"/>
            </a:p>
          </p:txBody>
        </p:sp>
      </p:grpSp>
      <p:sp>
        <p:nvSpPr>
          <p:cNvPr id="121858" name="Rectangle 2"/>
          <p:cNvSpPr>
            <a:spLocks noGrp="1" noChangeArrowheads="1"/>
          </p:cNvSpPr>
          <p:nvPr>
            <p:ph type="ctrTitle"/>
          </p:nvPr>
        </p:nvSpPr>
        <p:spPr>
          <a:xfrm>
            <a:off x="914400" y="685800"/>
            <a:ext cx="10363200" cy="2127250"/>
          </a:xfrm>
        </p:spPr>
        <p:txBody>
          <a:bodyPr/>
          <a:lstStyle>
            <a:lvl1pPr>
              <a:defRPr sz="4300"/>
            </a:lvl1pPr>
          </a:lstStyle>
          <a:p>
            <a:r>
              <a:rPr lang="zh-CN" altLang="en-US" smtClean="0"/>
              <a:t>单击此处编辑母版标题样式</a:t>
            </a:r>
            <a:endParaRPr lang="en-US"/>
          </a:p>
        </p:txBody>
      </p:sp>
    </p:spTree>
    <p:extLst>
      <p:ext uri="{BB962C8B-B14F-4D97-AF65-F5344CB8AC3E}">
        <p14:creationId xmlns:p14="http://schemas.microsoft.com/office/powerpoint/2010/main" val="214585949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框 3"/>
          <p:cNvSpPr txBox="1"/>
          <p:nvPr userDrawn="1"/>
        </p:nvSpPr>
        <p:spPr>
          <a:xfrm>
            <a:off x="5893904" y="6738730"/>
            <a:ext cx="184731" cy="369332"/>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542605125"/>
      </p:ext>
    </p:extLst>
  </p:cSld>
  <p:clrMapOvr>
    <a:masterClrMapping/>
  </p:clrMapOvr>
  <p:transition>
    <p:split orient="vert"/>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462185082"/>
      </p:ext>
    </p:extLst>
  </p:cSld>
  <p:clrMapOvr>
    <a:masterClrMapping/>
  </p:clrMapOvr>
  <p:transition>
    <p:split orient="vert"/>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1075267" y="1233489"/>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6663267" y="1233489"/>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517627501"/>
      </p:ext>
    </p:extLst>
  </p:cSld>
  <p:clrMapOvr>
    <a:masterClrMapping/>
  </p:clrMapOvr>
  <p:transition>
    <p:split orient="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71244569"/>
      </p:ext>
    </p:extLst>
  </p:cSld>
  <p:clrMapOvr>
    <a:masterClrMapping/>
  </p:clrMapOvr>
  <p:transition>
    <p:split orient="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1041812761"/>
      </p:ext>
    </p:extLst>
  </p:cSld>
  <p:clrMapOvr>
    <a:masterClrMapping/>
  </p:clrMapOvr>
  <p:transition>
    <p:split orient="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944453"/>
      </p:ext>
    </p:extLst>
  </p:cSld>
  <p:clrMapOvr>
    <a:masterClrMapping/>
  </p:clrMapOvr>
  <p:transition>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ransition>
    <p:strips dir="rd"/>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128183381"/>
      </p:ext>
    </p:extLst>
  </p:cSld>
  <p:clrMapOvr>
    <a:masterClrMapping/>
  </p:clrMapOvr>
  <p:transition>
    <p:split orient="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534817110"/>
      </p:ext>
    </p:extLst>
  </p:cSld>
  <p:clrMapOvr>
    <a:masterClrMapping/>
  </p:clrMapOvr>
  <p:transition>
    <p:split orient="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200544136"/>
      </p:ext>
    </p:extLst>
  </p:cSld>
  <p:clrMapOvr>
    <a:masterClrMapping/>
  </p:clrMapOvr>
  <p:transition>
    <p:split orient="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88451" y="277813"/>
            <a:ext cx="2859616" cy="5486400"/>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609600" y="277813"/>
            <a:ext cx="8375651"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2980438408"/>
      </p:ext>
    </p:extLst>
  </p:cSld>
  <p:clrMapOvr>
    <a:masterClrMapping/>
  </p:clrMapOvr>
  <p:transition>
    <p:split orient="vert"/>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0"/>
            <a:ext cx="10769600" cy="609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56167" y="1054101"/>
            <a:ext cx="5344584" cy="5235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03951" y="1054101"/>
            <a:ext cx="5346700" cy="5235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5429818"/>
      </p:ext>
    </p:extLst>
  </p:cSld>
  <p:clrMapOvr>
    <a:masterClrMapping/>
  </p:clrMapOvr>
  <p:transition>
    <p:split orient="vert"/>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0"/>
            <a:ext cx="10769600" cy="609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56167" y="1054101"/>
            <a:ext cx="5344584" cy="5235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203951" y="1054100"/>
            <a:ext cx="5346700" cy="2541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203951" y="3748089"/>
            <a:ext cx="5346700" cy="25415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11363694"/>
      </p:ext>
    </p:extLst>
  </p:cSld>
  <p:clrMapOvr>
    <a:masterClrMapping/>
  </p:clrMapOvr>
  <p:transition>
    <p:split orient="vert"/>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400" y="0"/>
            <a:ext cx="10769600" cy="6096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56167" y="1054101"/>
            <a:ext cx="10894484" cy="5235575"/>
          </a:xfrm>
        </p:spPr>
        <p:txBody>
          <a:bodyPr/>
          <a:lstStyle/>
          <a:p>
            <a:pPr lvl="0"/>
            <a:endParaRPr lang="zh-CN" altLang="en-US" noProof="0" smtClean="0"/>
          </a:p>
        </p:txBody>
      </p:sp>
    </p:spTree>
    <p:extLst>
      <p:ext uri="{BB962C8B-B14F-4D97-AF65-F5344CB8AC3E}">
        <p14:creationId xmlns:p14="http://schemas.microsoft.com/office/powerpoint/2010/main" val="1041420546"/>
      </p:ext>
    </p:extLst>
  </p:cSld>
  <p:clrMapOvr>
    <a:masterClrMapping/>
  </p:clrMapOvr>
  <p:transition>
    <p:split orient="vert"/>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1833"/>
            <a:ext cx="9144000" cy="2387600"/>
          </a:xfrm>
        </p:spPr>
        <p:txBody>
          <a:bodyPr/>
          <a:lstStyle>
            <a:lvl1pPr algn="ctr">
              <a:defRPr sz="8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524000" y="3602568"/>
            <a:ext cx="9144000" cy="1655233"/>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CN" altLang="en-US" noProof="1" smtClean="0"/>
              <a:t>单击以编辑母版副标题样式</a:t>
            </a:r>
            <a:endParaRPr lang="zh-CN" altLang="en-US" noProof="1"/>
          </a:p>
        </p:txBody>
      </p:sp>
    </p:spTree>
    <p:extLst>
      <p:ext uri="{BB962C8B-B14F-4D97-AF65-F5344CB8AC3E}">
        <p14:creationId xmlns:p14="http://schemas.microsoft.com/office/powerpoint/2010/main" val="707241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strips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1075267" y="1233489"/>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6663267" y="1233489"/>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ransition>
    <p:strips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ransition>
    <p:strips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Tree>
  </p:cSld>
  <p:clrMapOvr>
    <a:masterClrMapping/>
  </p:clrMapOvr>
  <p:transition>
    <p:strips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trips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strips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strips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image" Target="../media/image2.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1.jpeg"/><Relationship Id="rId2" Type="http://schemas.openxmlformats.org/officeDocument/2006/relationships/slideLayout" Target="../slideLayouts/slideLayout14.xml"/><Relationship Id="rId16" Type="http://schemas.openxmlformats.org/officeDocument/2006/relationships/theme" Target="../theme/theme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194" name="Picture 2" descr="dino_3"/>
          <p:cNvPicPr>
            <a:picLocks noChangeAspect="1" noChangeArrowheads="1"/>
          </p:cNvPicPr>
          <p:nvPr/>
        </p:nvPicPr>
        <p:blipFill>
          <a:blip r:embed="rId14"/>
          <a:srcRect/>
          <a:stretch>
            <a:fillRect/>
          </a:stretch>
        </p:blipFill>
        <p:spPr bwMode="auto">
          <a:xfrm>
            <a:off x="381001" y="0"/>
            <a:ext cx="1089460" cy="620688"/>
          </a:xfrm>
          <a:prstGeom prst="rect">
            <a:avLst/>
          </a:prstGeom>
          <a:noFill/>
          <a:ln w="9525">
            <a:noFill/>
            <a:miter lim="800000"/>
            <a:headEnd/>
            <a:tailEnd/>
          </a:ln>
        </p:spPr>
      </p:pic>
      <p:sp>
        <p:nvSpPr>
          <p:cNvPr id="8195" name="Rectangle 3"/>
          <p:cNvSpPr>
            <a:spLocks noGrp="1" noChangeArrowheads="1"/>
          </p:cNvSpPr>
          <p:nvPr>
            <p:ph type="title"/>
          </p:nvPr>
        </p:nvSpPr>
        <p:spPr bwMode="auto">
          <a:xfrm>
            <a:off x="609600" y="277813"/>
            <a:ext cx="10972800" cy="5762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8196" name="Rectangle 4"/>
          <p:cNvSpPr>
            <a:spLocks noGrp="1" noChangeArrowheads="1"/>
          </p:cNvSpPr>
          <p:nvPr>
            <p:ph type="body" idx="1"/>
          </p:nvPr>
        </p:nvSpPr>
        <p:spPr bwMode="auto">
          <a:xfrm>
            <a:off x="767408" y="1072285"/>
            <a:ext cx="10972800" cy="5158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120838" name="Line 6"/>
          <p:cNvSpPr>
            <a:spLocks noChangeShapeType="1"/>
          </p:cNvSpPr>
          <p:nvPr/>
        </p:nvSpPr>
        <p:spPr bwMode="auto">
          <a:xfrm>
            <a:off x="609600" y="860425"/>
            <a:ext cx="10769600" cy="0"/>
          </a:xfrm>
          <a:prstGeom prst="line">
            <a:avLst/>
          </a:prstGeom>
          <a:noFill/>
          <a:ln w="19050">
            <a:solidFill>
              <a:srgbClr val="336699"/>
            </a:solidFill>
            <a:round/>
            <a:headEnd/>
            <a:tailEnd/>
          </a:ln>
          <a:effectLst/>
        </p:spPr>
        <p:txBody>
          <a:bodyPr/>
          <a:lstStyle/>
          <a:p>
            <a:pPr>
              <a:defRPr/>
            </a:pPr>
            <a:endParaRPr lang="en-US">
              <a:latin typeface="Verdana" charset="0"/>
              <a:ea typeface="+mn-ea"/>
            </a:endParaRPr>
          </a:p>
        </p:txBody>
      </p:sp>
      <p:sp>
        <p:nvSpPr>
          <p:cNvPr id="120841" name="Text Box 9"/>
          <p:cNvSpPr txBox="1">
            <a:spLocks noChangeArrowheads="1"/>
          </p:cNvSpPr>
          <p:nvPr/>
        </p:nvSpPr>
        <p:spPr bwMode="auto">
          <a:xfrm>
            <a:off x="5733563" y="6613526"/>
            <a:ext cx="341760" cy="246221"/>
          </a:xfrm>
          <a:prstGeom prst="rect">
            <a:avLst/>
          </a:prstGeom>
          <a:noFill/>
          <a:ln w="9525">
            <a:noFill/>
            <a:miter lim="800000"/>
            <a:headEnd/>
            <a:tailEnd/>
          </a:ln>
          <a:effectLst/>
        </p:spPr>
        <p:txBody>
          <a:bodyPr wrap="none">
            <a:spAutoFit/>
          </a:bodyPr>
          <a:lstStyle/>
          <a:p>
            <a:pPr algn="ctr">
              <a:spcBef>
                <a:spcPct val="50000"/>
              </a:spcBef>
              <a:defRPr/>
            </a:pPr>
            <a:fld id="{B0413C87-BFB1-4761-BE07-79FDC4F6745C}" type="slidenum">
              <a:rPr lang="en-US" altLang="zh-CN" sz="1000">
                <a:solidFill>
                  <a:srgbClr val="006699"/>
                </a:solidFill>
              </a:rPr>
              <a:pPr algn="ctr">
                <a:spcBef>
                  <a:spcPct val="50000"/>
                </a:spcBef>
                <a:defRPr/>
              </a:pPr>
              <a:t>‹#›</a:t>
            </a:fld>
            <a:endParaRPr lang="en-US" altLang="zh-CN" sz="1000">
              <a:solidFill>
                <a:srgbClr val="006699"/>
              </a:solidFill>
            </a:endParaRPr>
          </a:p>
        </p:txBody>
      </p:sp>
      <p:pic>
        <p:nvPicPr>
          <p:cNvPr id="8202" name="Picture 12" descr="dino_6"/>
          <p:cNvPicPr>
            <a:picLocks noChangeAspect="1" noChangeArrowheads="1"/>
          </p:cNvPicPr>
          <p:nvPr/>
        </p:nvPicPr>
        <p:blipFill>
          <a:blip r:embed="rId15" cstate="print"/>
          <a:srcRect/>
          <a:stretch>
            <a:fillRect/>
          </a:stretch>
        </p:blipFill>
        <p:spPr bwMode="auto">
          <a:xfrm>
            <a:off x="11202688" y="6237312"/>
            <a:ext cx="875013" cy="4047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9"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transition>
    <p:strips dir="rd"/>
  </p:transition>
  <p:timing>
    <p:tnLst>
      <p:par>
        <p:cTn id="1" dur="indefinite" restart="never" nodeType="tmRoot"/>
      </p:par>
    </p:tnLst>
  </p:timing>
  <p:txStyles>
    <p:titleStyle>
      <a:lvl1pPr algn="ctr" rtl="0" eaLnBrk="0" fontAlgn="base" hangingPunct="0">
        <a:spcBef>
          <a:spcPct val="0"/>
        </a:spcBef>
        <a:spcAft>
          <a:spcPct val="0"/>
        </a:spcAft>
        <a:defRPr sz="3200" b="1">
          <a:solidFill>
            <a:srgbClr val="C00000"/>
          </a:solidFill>
          <a:latin typeface="宋体" pitchFamily="2" charset="-122"/>
          <a:ea typeface="宋体" pitchFamily="2" charset="-122"/>
          <a:cs typeface="宋体" pitchFamily="2" charset="-122"/>
        </a:defRPr>
      </a:lvl1pPr>
      <a:lvl2pPr algn="ctr" rtl="0" eaLnBrk="0" fontAlgn="base" hangingPunct="0">
        <a:spcBef>
          <a:spcPct val="0"/>
        </a:spcBef>
        <a:spcAft>
          <a:spcPct val="0"/>
        </a:spcAft>
        <a:defRPr sz="3200" b="1">
          <a:solidFill>
            <a:srgbClr val="C00000"/>
          </a:solidFill>
          <a:latin typeface="宋体" pitchFamily="2" charset="-122"/>
          <a:ea typeface="宋体" pitchFamily="2" charset="-122"/>
          <a:cs typeface="ＭＳ Ｐゴシック" charset="-128"/>
        </a:defRPr>
      </a:lvl2pPr>
      <a:lvl3pPr algn="ctr" rtl="0" eaLnBrk="0" fontAlgn="base" hangingPunct="0">
        <a:spcBef>
          <a:spcPct val="0"/>
        </a:spcBef>
        <a:spcAft>
          <a:spcPct val="0"/>
        </a:spcAft>
        <a:defRPr sz="3200" b="1">
          <a:solidFill>
            <a:srgbClr val="C00000"/>
          </a:solidFill>
          <a:latin typeface="宋体" pitchFamily="2" charset="-122"/>
          <a:ea typeface="宋体" pitchFamily="2" charset="-122"/>
          <a:cs typeface="ＭＳ Ｐゴシック" charset="-128"/>
        </a:defRPr>
      </a:lvl3pPr>
      <a:lvl4pPr algn="ctr" rtl="0" eaLnBrk="0" fontAlgn="base" hangingPunct="0">
        <a:spcBef>
          <a:spcPct val="0"/>
        </a:spcBef>
        <a:spcAft>
          <a:spcPct val="0"/>
        </a:spcAft>
        <a:defRPr sz="3200" b="1">
          <a:solidFill>
            <a:srgbClr val="C00000"/>
          </a:solidFill>
          <a:latin typeface="宋体" pitchFamily="2" charset="-122"/>
          <a:ea typeface="宋体" pitchFamily="2" charset="-122"/>
          <a:cs typeface="ＭＳ Ｐゴシック" charset="-128"/>
        </a:defRPr>
      </a:lvl4pPr>
      <a:lvl5pPr algn="ctr" rtl="0" eaLnBrk="0" fontAlgn="base" hangingPunct="0">
        <a:spcBef>
          <a:spcPct val="0"/>
        </a:spcBef>
        <a:spcAft>
          <a:spcPct val="0"/>
        </a:spcAft>
        <a:defRPr sz="3200" b="1">
          <a:solidFill>
            <a:srgbClr val="C00000"/>
          </a:solidFill>
          <a:latin typeface="宋体" pitchFamily="2" charset="-122"/>
          <a:ea typeface="宋体" pitchFamily="2" charset="-122"/>
          <a:cs typeface="ＭＳ Ｐゴシック"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400" b="0">
          <a:solidFill>
            <a:schemeClr val="tx1"/>
          </a:solidFill>
          <a:latin typeface="Arial" charset="0"/>
          <a:ea typeface="楷体" pitchFamily="49" charset="-122"/>
          <a:cs typeface="楷体" pitchFamily="49" charset="-122"/>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000" b="0">
          <a:solidFill>
            <a:schemeClr val="tx1"/>
          </a:solidFill>
          <a:latin typeface="Arial" charset="0"/>
          <a:ea typeface="楷体" pitchFamily="49" charset="-122"/>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000" b="0">
          <a:solidFill>
            <a:schemeClr val="tx1"/>
          </a:solidFill>
          <a:latin typeface="Arial" charset="0"/>
          <a:ea typeface="楷体" pitchFamily="49" charset="-122"/>
        </a:defRPr>
      </a:lvl3pPr>
      <a:lvl4pPr marL="1428750" indent="-228600" algn="l" rtl="0" eaLnBrk="0" fontAlgn="base" hangingPunct="0">
        <a:spcBef>
          <a:spcPct val="35000"/>
        </a:spcBef>
        <a:spcAft>
          <a:spcPct val="0"/>
        </a:spcAft>
        <a:buClr>
          <a:schemeClr val="hlink"/>
        </a:buClr>
        <a:buSzPct val="75000"/>
        <a:buChar char="–"/>
        <a:defRPr kumimoji="1" sz="2000" b="0">
          <a:solidFill>
            <a:schemeClr val="tx1"/>
          </a:solidFill>
          <a:latin typeface="Arial" charset="0"/>
          <a:ea typeface="楷体" pitchFamily="49" charset="-122"/>
        </a:defRPr>
      </a:lvl4pPr>
      <a:lvl5pPr marL="1771650" indent="-228600" algn="l" rtl="0" eaLnBrk="0" fontAlgn="base" hangingPunct="0">
        <a:spcBef>
          <a:spcPct val="35000"/>
        </a:spcBef>
        <a:spcAft>
          <a:spcPct val="0"/>
        </a:spcAft>
        <a:buClr>
          <a:srgbClr val="FF0066"/>
        </a:buClr>
        <a:buSzPct val="75000"/>
        <a:buChar char="»"/>
        <a:defRPr kumimoji="1" sz="2000" b="0">
          <a:solidFill>
            <a:schemeClr val="tx1"/>
          </a:solidFill>
          <a:latin typeface="Arial" charset="0"/>
          <a:ea typeface="楷体" pitchFamily="49" charset="-122"/>
        </a:defRPr>
      </a:lvl5pPr>
      <a:lvl6pPr marL="22288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194" name="Picture 2" descr="dino_3"/>
          <p:cNvPicPr>
            <a:picLocks noChangeAspect="1" noChangeArrowheads="1"/>
          </p:cNvPicPr>
          <p:nvPr/>
        </p:nvPicPr>
        <p:blipFill>
          <a:blip r:embed="rId17"/>
          <a:srcRect/>
          <a:stretch>
            <a:fillRect/>
          </a:stretch>
        </p:blipFill>
        <p:spPr bwMode="auto">
          <a:xfrm>
            <a:off x="381001" y="0"/>
            <a:ext cx="1167482" cy="665139"/>
          </a:xfrm>
          <a:prstGeom prst="rect">
            <a:avLst/>
          </a:prstGeom>
          <a:noFill/>
          <a:ln w="9525">
            <a:noFill/>
            <a:miter lim="800000"/>
            <a:headEnd/>
            <a:tailEnd/>
          </a:ln>
        </p:spPr>
      </p:pic>
      <p:sp>
        <p:nvSpPr>
          <p:cNvPr id="8195" name="Rectangle 3"/>
          <p:cNvSpPr>
            <a:spLocks noGrp="1" noChangeArrowheads="1"/>
          </p:cNvSpPr>
          <p:nvPr>
            <p:ph type="title"/>
          </p:nvPr>
        </p:nvSpPr>
        <p:spPr bwMode="auto">
          <a:xfrm>
            <a:off x="609600" y="277813"/>
            <a:ext cx="10972800" cy="5762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endParaRPr lang="en-US" altLang="zh-CN" smtClean="0"/>
          </a:p>
        </p:txBody>
      </p:sp>
      <p:sp>
        <p:nvSpPr>
          <p:cNvPr id="8196" name="Rectangle 4"/>
          <p:cNvSpPr>
            <a:spLocks noGrp="1" noChangeArrowheads="1"/>
          </p:cNvSpPr>
          <p:nvPr>
            <p:ph type="body" idx="1"/>
          </p:nvPr>
        </p:nvSpPr>
        <p:spPr bwMode="auto">
          <a:xfrm>
            <a:off x="609600" y="1185863"/>
            <a:ext cx="109728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120838" name="Line 6"/>
          <p:cNvSpPr>
            <a:spLocks noChangeShapeType="1"/>
          </p:cNvSpPr>
          <p:nvPr/>
        </p:nvSpPr>
        <p:spPr bwMode="auto">
          <a:xfrm>
            <a:off x="609600" y="860425"/>
            <a:ext cx="10769600" cy="0"/>
          </a:xfrm>
          <a:prstGeom prst="line">
            <a:avLst/>
          </a:prstGeom>
          <a:noFill/>
          <a:ln w="19050">
            <a:solidFill>
              <a:srgbClr val="336699"/>
            </a:solidFill>
            <a:round/>
            <a:headEnd/>
            <a:tailEnd/>
          </a:ln>
          <a:effectLst/>
        </p:spPr>
        <p:txBody>
          <a:bodyPr/>
          <a:lstStyle/>
          <a:p>
            <a:pPr>
              <a:defRPr/>
            </a:pPr>
            <a:endParaRPr lang="en-US">
              <a:latin typeface="Verdana" charset="0"/>
              <a:ea typeface="+mn-ea"/>
            </a:endParaRPr>
          </a:p>
        </p:txBody>
      </p:sp>
      <p:sp>
        <p:nvSpPr>
          <p:cNvPr id="120841" name="Text Box 9"/>
          <p:cNvSpPr txBox="1">
            <a:spLocks noChangeArrowheads="1"/>
          </p:cNvSpPr>
          <p:nvPr/>
        </p:nvSpPr>
        <p:spPr bwMode="auto">
          <a:xfrm>
            <a:off x="5733563" y="6613526"/>
            <a:ext cx="341760" cy="246221"/>
          </a:xfrm>
          <a:prstGeom prst="rect">
            <a:avLst/>
          </a:prstGeom>
          <a:noFill/>
          <a:ln w="9525">
            <a:noFill/>
            <a:miter lim="800000"/>
            <a:headEnd/>
            <a:tailEnd/>
          </a:ln>
          <a:effectLst/>
        </p:spPr>
        <p:txBody>
          <a:bodyPr wrap="none">
            <a:spAutoFit/>
          </a:bodyPr>
          <a:lstStyle/>
          <a:p>
            <a:pPr algn="ctr">
              <a:spcBef>
                <a:spcPct val="50000"/>
              </a:spcBef>
              <a:defRPr/>
            </a:pPr>
            <a:fld id="{97137FF8-224B-46A1-BB91-C56AE830A7D9}" type="slidenum">
              <a:rPr lang="en-US" altLang="zh-CN" sz="1000" b="1">
                <a:solidFill>
                  <a:srgbClr val="006699"/>
                </a:solidFill>
              </a:rPr>
              <a:pPr algn="ctr">
                <a:spcBef>
                  <a:spcPct val="50000"/>
                </a:spcBef>
                <a:defRPr/>
              </a:pPr>
              <a:t>‹#›</a:t>
            </a:fld>
            <a:endParaRPr lang="en-US" altLang="zh-CN" sz="1000" b="1" dirty="0">
              <a:solidFill>
                <a:srgbClr val="006699"/>
              </a:solidFill>
            </a:endParaRPr>
          </a:p>
        </p:txBody>
      </p:sp>
      <p:pic>
        <p:nvPicPr>
          <p:cNvPr id="8202" name="Picture 12" descr="dino_6"/>
          <p:cNvPicPr>
            <a:picLocks noChangeAspect="1" noChangeArrowheads="1"/>
          </p:cNvPicPr>
          <p:nvPr/>
        </p:nvPicPr>
        <p:blipFill>
          <a:blip r:embed="rId18"/>
          <a:srcRect/>
          <a:stretch>
            <a:fillRect/>
          </a:stretch>
        </p:blipFill>
        <p:spPr bwMode="auto">
          <a:xfrm>
            <a:off x="11202688" y="6237312"/>
            <a:ext cx="875013" cy="404788"/>
          </a:xfrm>
          <a:prstGeom prst="rect">
            <a:avLst/>
          </a:prstGeom>
          <a:noFill/>
          <a:ln w="9525">
            <a:noFill/>
            <a:miter lim="800000"/>
            <a:headEnd/>
            <a:tailEnd/>
          </a:ln>
        </p:spPr>
      </p:pic>
      <p:sp>
        <p:nvSpPr>
          <p:cNvPr id="2" name="TextBox 1"/>
          <p:cNvSpPr txBox="1"/>
          <p:nvPr userDrawn="1"/>
        </p:nvSpPr>
        <p:spPr>
          <a:xfrm>
            <a:off x="609600" y="6613526"/>
            <a:ext cx="3182144" cy="276999"/>
          </a:xfrm>
          <a:prstGeom prst="rect">
            <a:avLst/>
          </a:prstGeom>
          <a:noFill/>
        </p:spPr>
        <p:txBody>
          <a:bodyPr wrap="square" rtlCol="0">
            <a:spAutoFit/>
          </a:bodyPr>
          <a:lstStyle/>
          <a:p>
            <a:r>
              <a:rPr lang="zh-CN" altLang="en-US" sz="1200" dirty="0" smtClean="0"/>
              <a:t>  </a:t>
            </a:r>
            <a:endParaRPr lang="zh-CN" altLang="en-US" sz="1200" dirty="0"/>
          </a:p>
        </p:txBody>
      </p:sp>
    </p:spTree>
    <p:extLst>
      <p:ext uri="{BB962C8B-B14F-4D97-AF65-F5344CB8AC3E}">
        <p14:creationId xmlns:p14="http://schemas.microsoft.com/office/powerpoint/2010/main" val="332204170"/>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Lst>
  <p:transition>
    <p:split orient="vert"/>
  </p:transition>
  <p:timing>
    <p:tnLst>
      <p:par>
        <p:cTn id="1" dur="indefinite" restart="never" nodeType="tmRoot"/>
      </p:par>
    </p:tnLst>
  </p:timing>
  <p:hf sldNum="0" hdr="0" dt="0"/>
  <p:txStyles>
    <p:titleStyle>
      <a:lvl1pPr algn="ctr" rtl="0" eaLnBrk="0" fontAlgn="base" hangingPunct="0">
        <a:spcBef>
          <a:spcPct val="0"/>
        </a:spcBef>
        <a:spcAft>
          <a:spcPct val="0"/>
        </a:spcAft>
        <a:defRPr sz="3200" b="1">
          <a:solidFill>
            <a:srgbClr val="C00000"/>
          </a:solidFill>
          <a:latin typeface="宋体" pitchFamily="2" charset="-122"/>
          <a:ea typeface="宋体" pitchFamily="2" charset="-122"/>
          <a:cs typeface="宋体" pitchFamily="2" charset="-122"/>
        </a:defRPr>
      </a:lvl1pPr>
      <a:lvl2pPr algn="ctr" rtl="0" eaLnBrk="0" fontAlgn="base" hangingPunct="0">
        <a:spcBef>
          <a:spcPct val="0"/>
        </a:spcBef>
        <a:spcAft>
          <a:spcPct val="0"/>
        </a:spcAft>
        <a:defRPr sz="3200" b="1">
          <a:solidFill>
            <a:srgbClr val="C00000"/>
          </a:solidFill>
          <a:latin typeface="宋体" pitchFamily="2" charset="-122"/>
          <a:ea typeface="宋体" pitchFamily="2" charset="-122"/>
          <a:cs typeface="ＭＳ Ｐゴシック" charset="-128"/>
        </a:defRPr>
      </a:lvl2pPr>
      <a:lvl3pPr algn="ctr" rtl="0" eaLnBrk="0" fontAlgn="base" hangingPunct="0">
        <a:spcBef>
          <a:spcPct val="0"/>
        </a:spcBef>
        <a:spcAft>
          <a:spcPct val="0"/>
        </a:spcAft>
        <a:defRPr sz="3200" b="1">
          <a:solidFill>
            <a:srgbClr val="C00000"/>
          </a:solidFill>
          <a:latin typeface="宋体" pitchFamily="2" charset="-122"/>
          <a:ea typeface="宋体" pitchFamily="2" charset="-122"/>
          <a:cs typeface="ＭＳ Ｐゴシック" charset="-128"/>
        </a:defRPr>
      </a:lvl3pPr>
      <a:lvl4pPr algn="ctr" rtl="0" eaLnBrk="0" fontAlgn="base" hangingPunct="0">
        <a:spcBef>
          <a:spcPct val="0"/>
        </a:spcBef>
        <a:spcAft>
          <a:spcPct val="0"/>
        </a:spcAft>
        <a:defRPr sz="3200" b="1">
          <a:solidFill>
            <a:srgbClr val="C00000"/>
          </a:solidFill>
          <a:latin typeface="宋体" pitchFamily="2" charset="-122"/>
          <a:ea typeface="宋体" pitchFamily="2" charset="-122"/>
          <a:cs typeface="ＭＳ Ｐゴシック" charset="-128"/>
        </a:defRPr>
      </a:lvl4pPr>
      <a:lvl5pPr algn="ctr" rtl="0" eaLnBrk="0" fontAlgn="base" hangingPunct="0">
        <a:spcBef>
          <a:spcPct val="0"/>
        </a:spcBef>
        <a:spcAft>
          <a:spcPct val="0"/>
        </a:spcAft>
        <a:defRPr sz="3200" b="1">
          <a:solidFill>
            <a:srgbClr val="C00000"/>
          </a:solidFill>
          <a:latin typeface="宋体" pitchFamily="2" charset="-122"/>
          <a:ea typeface="宋体" pitchFamily="2" charset="-122"/>
          <a:cs typeface="ＭＳ Ｐゴシック"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400" b="0">
          <a:solidFill>
            <a:schemeClr val="tx1"/>
          </a:solidFill>
          <a:latin typeface="Arial" charset="0"/>
          <a:ea typeface="楷体" pitchFamily="49" charset="-122"/>
          <a:cs typeface="楷体" pitchFamily="49" charset="-122"/>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b="0">
          <a:solidFill>
            <a:schemeClr val="tx1"/>
          </a:solidFill>
          <a:latin typeface="Arial" charset="0"/>
          <a:ea typeface="楷体" pitchFamily="49" charset="-122"/>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000" b="0">
          <a:solidFill>
            <a:schemeClr val="tx1"/>
          </a:solidFill>
          <a:latin typeface="Arial" charset="0"/>
          <a:ea typeface="楷体" pitchFamily="49" charset="-122"/>
        </a:defRPr>
      </a:lvl3pPr>
      <a:lvl4pPr marL="1428750" indent="-228600" algn="l" rtl="0" eaLnBrk="0" fontAlgn="base" hangingPunct="0">
        <a:spcBef>
          <a:spcPct val="35000"/>
        </a:spcBef>
        <a:spcAft>
          <a:spcPct val="0"/>
        </a:spcAft>
        <a:buClr>
          <a:schemeClr val="hlink"/>
        </a:buClr>
        <a:buSzPct val="75000"/>
        <a:buChar char="–"/>
        <a:defRPr kumimoji="1" sz="2000" b="0">
          <a:solidFill>
            <a:schemeClr val="tx1"/>
          </a:solidFill>
          <a:latin typeface="Arial" charset="0"/>
          <a:ea typeface="楷体" pitchFamily="49" charset="-122"/>
        </a:defRPr>
      </a:lvl4pPr>
      <a:lvl5pPr marL="1771650" indent="-228600" algn="l" rtl="0" eaLnBrk="0" fontAlgn="base" hangingPunct="0">
        <a:spcBef>
          <a:spcPct val="35000"/>
        </a:spcBef>
        <a:spcAft>
          <a:spcPct val="0"/>
        </a:spcAft>
        <a:buClr>
          <a:srgbClr val="FF0066"/>
        </a:buClr>
        <a:buSzPct val="75000"/>
        <a:buChar char="»"/>
        <a:defRPr kumimoji="1" sz="2000" b="0">
          <a:solidFill>
            <a:schemeClr val="tx1"/>
          </a:solidFill>
          <a:latin typeface="Arial" charset="0"/>
          <a:ea typeface="楷体" pitchFamily="49" charset="-122"/>
        </a:defRPr>
      </a:lvl5pPr>
      <a:lvl6pPr marL="22288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7.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8.wmf"/></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9.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person.zju.edu.cn/xiayingji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2"/>
          <p:cNvGrpSpPr>
            <a:grpSpLocks/>
          </p:cNvGrpSpPr>
          <p:nvPr/>
        </p:nvGrpSpPr>
        <p:grpSpPr bwMode="auto">
          <a:xfrm>
            <a:off x="264584" y="5295901"/>
            <a:ext cx="11480800" cy="201084"/>
            <a:chOff x="0" y="0"/>
            <a:chExt cx="5424" cy="127"/>
          </a:xfrm>
        </p:grpSpPr>
        <p:sp>
          <p:nvSpPr>
            <p:cNvPr id="4102" name="Rectangle 4"/>
            <p:cNvSpPr>
              <a:spLocks noChangeArrowheads="1"/>
            </p:cNvSpPr>
            <p:nvPr/>
          </p:nvSpPr>
          <p:spPr bwMode="auto">
            <a:xfrm>
              <a:off x="0" y="0"/>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6247" tIns="53123" rIns="106247" bIns="53123" anchor="ctr"/>
            <a:lstStyle>
              <a:lvl1pPr>
                <a:buFont typeface="Arial" charset="0"/>
                <a:defRPr sz="1500">
                  <a:solidFill>
                    <a:schemeClr val="tx1"/>
                  </a:solidFill>
                  <a:latin typeface="Verdana" charset="0"/>
                  <a:ea typeface="宋体" charset="-122"/>
                  <a:cs typeface="宋体" charset="-122"/>
                </a:defRPr>
              </a:lvl1pPr>
              <a:lvl2pPr marL="742950" indent="-285750">
                <a:buFont typeface="Arial" charset="0"/>
                <a:defRPr sz="1500">
                  <a:solidFill>
                    <a:schemeClr val="tx1"/>
                  </a:solidFill>
                  <a:latin typeface="Verdana" charset="0"/>
                  <a:ea typeface="宋体" charset="-122"/>
                  <a:cs typeface="宋体" charset="-122"/>
                </a:defRPr>
              </a:lvl2pPr>
              <a:lvl3pPr marL="1143000" indent="-228600">
                <a:buFont typeface="Arial" charset="0"/>
                <a:defRPr sz="1500">
                  <a:solidFill>
                    <a:schemeClr val="tx1"/>
                  </a:solidFill>
                  <a:latin typeface="Verdana" charset="0"/>
                  <a:ea typeface="宋体" charset="-122"/>
                  <a:cs typeface="宋体" charset="-122"/>
                </a:defRPr>
              </a:lvl3pPr>
              <a:lvl4pPr marL="1600200" indent="-228600">
                <a:buFont typeface="Arial" charset="0"/>
                <a:defRPr sz="1500">
                  <a:solidFill>
                    <a:schemeClr val="tx1"/>
                  </a:solidFill>
                  <a:latin typeface="Verdana" charset="0"/>
                  <a:ea typeface="宋体" charset="-122"/>
                  <a:cs typeface="宋体" charset="-122"/>
                </a:defRPr>
              </a:lvl4pPr>
              <a:lvl5pPr marL="2057400" indent="-228600">
                <a:buFont typeface="Arial" charset="0"/>
                <a:defRPr sz="1500">
                  <a:solidFill>
                    <a:schemeClr val="tx1"/>
                  </a:solidFill>
                  <a:latin typeface="Verdana" charset="0"/>
                  <a:ea typeface="宋体" charset="-122"/>
                  <a:cs typeface="宋体" charset="-122"/>
                </a:defRPr>
              </a:lvl5pPr>
              <a:lvl6pPr marL="2514600" indent="-228600" eaLnBrk="0" fontAlgn="base" hangingPunct="0">
                <a:spcBef>
                  <a:spcPct val="0"/>
                </a:spcBef>
                <a:spcAft>
                  <a:spcPct val="0"/>
                </a:spcAft>
                <a:buFont typeface="Arial" charset="0"/>
                <a:defRPr sz="1500">
                  <a:solidFill>
                    <a:schemeClr val="tx1"/>
                  </a:solidFill>
                  <a:latin typeface="Verdana" charset="0"/>
                  <a:ea typeface="宋体" charset="-122"/>
                  <a:cs typeface="宋体" charset="-122"/>
                </a:defRPr>
              </a:lvl6pPr>
              <a:lvl7pPr marL="2971800" indent="-228600" eaLnBrk="0" fontAlgn="base" hangingPunct="0">
                <a:spcBef>
                  <a:spcPct val="0"/>
                </a:spcBef>
                <a:spcAft>
                  <a:spcPct val="0"/>
                </a:spcAft>
                <a:buFont typeface="Arial" charset="0"/>
                <a:defRPr sz="1500">
                  <a:solidFill>
                    <a:schemeClr val="tx1"/>
                  </a:solidFill>
                  <a:latin typeface="Verdana" charset="0"/>
                  <a:ea typeface="宋体" charset="-122"/>
                  <a:cs typeface="宋体" charset="-122"/>
                </a:defRPr>
              </a:lvl7pPr>
              <a:lvl8pPr marL="3429000" indent="-228600" eaLnBrk="0" fontAlgn="base" hangingPunct="0">
                <a:spcBef>
                  <a:spcPct val="0"/>
                </a:spcBef>
                <a:spcAft>
                  <a:spcPct val="0"/>
                </a:spcAft>
                <a:buFont typeface="Arial" charset="0"/>
                <a:defRPr sz="1500">
                  <a:solidFill>
                    <a:schemeClr val="tx1"/>
                  </a:solidFill>
                  <a:latin typeface="Verdana" charset="0"/>
                  <a:ea typeface="宋体" charset="-122"/>
                  <a:cs typeface="宋体" charset="-122"/>
                </a:defRPr>
              </a:lvl8pPr>
              <a:lvl9pPr marL="3886200" indent="-228600" eaLnBrk="0" fontAlgn="base" hangingPunct="0">
                <a:spcBef>
                  <a:spcPct val="0"/>
                </a:spcBef>
                <a:spcAft>
                  <a:spcPct val="0"/>
                </a:spcAft>
                <a:buFont typeface="Arial" charset="0"/>
                <a:defRPr sz="1500">
                  <a:solidFill>
                    <a:schemeClr val="tx1"/>
                  </a:solidFill>
                  <a:latin typeface="Verdana" charset="0"/>
                  <a:ea typeface="宋体" charset="-122"/>
                  <a:cs typeface="宋体" charset="-122"/>
                </a:defRPr>
              </a:lvl9pPr>
            </a:lstStyle>
            <a:p>
              <a:pPr marL="0" marR="0" lvl="0" indent="0" algn="l" defTabSz="914400" rtl="0" eaLnBrk="0" fontAlgn="base" latinLnBrk="0" hangingPunct="0">
                <a:lnSpc>
                  <a:spcPct val="100000"/>
                </a:lnSpc>
                <a:spcBef>
                  <a:spcPct val="0"/>
                </a:spcBef>
                <a:spcAft>
                  <a:spcPct val="0"/>
                </a:spcAft>
                <a:buClrTx/>
                <a:buSzTx/>
                <a:buFont typeface="Arial" charset="0"/>
                <a:buNone/>
                <a:tabLst/>
                <a:defRPr/>
              </a:pPr>
              <a:endParaRPr kumimoji="0" lang="zh-CN" altLang="zh-CN" sz="2000" b="0" i="0" u="none" strike="noStrike" kern="1200" cap="none" spc="0" normalizeH="0" baseline="0" noProof="0">
                <a:ln>
                  <a:noFill/>
                </a:ln>
                <a:solidFill>
                  <a:srgbClr val="000000"/>
                </a:solidFill>
                <a:effectLst/>
                <a:uLnTx/>
                <a:uFillTx/>
                <a:latin typeface="Verdana" charset="0"/>
                <a:ea typeface="MS PGothic" charset="-128"/>
                <a:sym typeface="Helvetica" charset="0"/>
              </a:endParaRPr>
            </a:p>
          </p:txBody>
        </p:sp>
        <p:sp>
          <p:nvSpPr>
            <p:cNvPr id="4103" name="Rectangle 5"/>
            <p:cNvSpPr>
              <a:spLocks noChangeArrowheads="1"/>
            </p:cNvSpPr>
            <p:nvPr/>
          </p:nvSpPr>
          <p:spPr bwMode="auto">
            <a:xfrm>
              <a:off x="1808" y="0"/>
              <a:ext cx="1808" cy="12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6247" tIns="53123" rIns="106247" bIns="53123" anchor="ctr"/>
            <a:lstStyle>
              <a:lvl1pPr>
                <a:buFont typeface="Arial" charset="0"/>
                <a:defRPr sz="1500">
                  <a:solidFill>
                    <a:schemeClr val="tx1"/>
                  </a:solidFill>
                  <a:latin typeface="Verdana" charset="0"/>
                  <a:ea typeface="宋体" charset="-122"/>
                  <a:cs typeface="宋体" charset="-122"/>
                </a:defRPr>
              </a:lvl1pPr>
              <a:lvl2pPr marL="742950" indent="-285750">
                <a:buFont typeface="Arial" charset="0"/>
                <a:defRPr sz="1500">
                  <a:solidFill>
                    <a:schemeClr val="tx1"/>
                  </a:solidFill>
                  <a:latin typeface="Verdana" charset="0"/>
                  <a:ea typeface="宋体" charset="-122"/>
                  <a:cs typeface="宋体" charset="-122"/>
                </a:defRPr>
              </a:lvl2pPr>
              <a:lvl3pPr marL="1143000" indent="-228600">
                <a:buFont typeface="Arial" charset="0"/>
                <a:defRPr sz="1500">
                  <a:solidFill>
                    <a:schemeClr val="tx1"/>
                  </a:solidFill>
                  <a:latin typeface="Verdana" charset="0"/>
                  <a:ea typeface="宋体" charset="-122"/>
                  <a:cs typeface="宋体" charset="-122"/>
                </a:defRPr>
              </a:lvl3pPr>
              <a:lvl4pPr marL="1600200" indent="-228600">
                <a:buFont typeface="Arial" charset="0"/>
                <a:defRPr sz="1500">
                  <a:solidFill>
                    <a:schemeClr val="tx1"/>
                  </a:solidFill>
                  <a:latin typeface="Verdana" charset="0"/>
                  <a:ea typeface="宋体" charset="-122"/>
                  <a:cs typeface="宋体" charset="-122"/>
                </a:defRPr>
              </a:lvl4pPr>
              <a:lvl5pPr marL="2057400" indent="-228600">
                <a:buFont typeface="Arial" charset="0"/>
                <a:defRPr sz="1500">
                  <a:solidFill>
                    <a:schemeClr val="tx1"/>
                  </a:solidFill>
                  <a:latin typeface="Verdana" charset="0"/>
                  <a:ea typeface="宋体" charset="-122"/>
                  <a:cs typeface="宋体" charset="-122"/>
                </a:defRPr>
              </a:lvl5pPr>
              <a:lvl6pPr marL="2514600" indent="-228600" eaLnBrk="0" fontAlgn="base" hangingPunct="0">
                <a:spcBef>
                  <a:spcPct val="0"/>
                </a:spcBef>
                <a:spcAft>
                  <a:spcPct val="0"/>
                </a:spcAft>
                <a:buFont typeface="Arial" charset="0"/>
                <a:defRPr sz="1500">
                  <a:solidFill>
                    <a:schemeClr val="tx1"/>
                  </a:solidFill>
                  <a:latin typeface="Verdana" charset="0"/>
                  <a:ea typeface="宋体" charset="-122"/>
                  <a:cs typeface="宋体" charset="-122"/>
                </a:defRPr>
              </a:lvl6pPr>
              <a:lvl7pPr marL="2971800" indent="-228600" eaLnBrk="0" fontAlgn="base" hangingPunct="0">
                <a:spcBef>
                  <a:spcPct val="0"/>
                </a:spcBef>
                <a:spcAft>
                  <a:spcPct val="0"/>
                </a:spcAft>
                <a:buFont typeface="Arial" charset="0"/>
                <a:defRPr sz="1500">
                  <a:solidFill>
                    <a:schemeClr val="tx1"/>
                  </a:solidFill>
                  <a:latin typeface="Verdana" charset="0"/>
                  <a:ea typeface="宋体" charset="-122"/>
                  <a:cs typeface="宋体" charset="-122"/>
                </a:defRPr>
              </a:lvl7pPr>
              <a:lvl8pPr marL="3429000" indent="-228600" eaLnBrk="0" fontAlgn="base" hangingPunct="0">
                <a:spcBef>
                  <a:spcPct val="0"/>
                </a:spcBef>
                <a:spcAft>
                  <a:spcPct val="0"/>
                </a:spcAft>
                <a:buFont typeface="Arial" charset="0"/>
                <a:defRPr sz="1500">
                  <a:solidFill>
                    <a:schemeClr val="tx1"/>
                  </a:solidFill>
                  <a:latin typeface="Verdana" charset="0"/>
                  <a:ea typeface="宋体" charset="-122"/>
                  <a:cs typeface="宋体" charset="-122"/>
                </a:defRPr>
              </a:lvl8pPr>
              <a:lvl9pPr marL="3886200" indent="-228600" eaLnBrk="0" fontAlgn="base" hangingPunct="0">
                <a:spcBef>
                  <a:spcPct val="0"/>
                </a:spcBef>
                <a:spcAft>
                  <a:spcPct val="0"/>
                </a:spcAft>
                <a:buFont typeface="Arial" charset="0"/>
                <a:defRPr sz="1500">
                  <a:solidFill>
                    <a:schemeClr val="tx1"/>
                  </a:solidFill>
                  <a:latin typeface="Verdana" charset="0"/>
                  <a:ea typeface="宋体" charset="-122"/>
                  <a:cs typeface="宋体" charset="-122"/>
                </a:defRPr>
              </a:lvl9pPr>
            </a:lstStyle>
            <a:p>
              <a:pPr marL="0" marR="0" lvl="0" indent="0" algn="l" defTabSz="914400" rtl="0" eaLnBrk="0" fontAlgn="base" latinLnBrk="0" hangingPunct="0">
                <a:lnSpc>
                  <a:spcPct val="100000"/>
                </a:lnSpc>
                <a:spcBef>
                  <a:spcPct val="0"/>
                </a:spcBef>
                <a:spcAft>
                  <a:spcPct val="0"/>
                </a:spcAft>
                <a:buClrTx/>
                <a:buSzTx/>
                <a:buFont typeface="Arial" charset="0"/>
                <a:buNone/>
                <a:tabLst/>
                <a:defRPr/>
              </a:pPr>
              <a:endParaRPr kumimoji="0" lang="zh-CN" altLang="zh-CN" sz="2000" b="0" i="0" u="none" strike="noStrike" kern="1200" cap="none" spc="0" normalizeH="0" baseline="0" noProof="0">
                <a:ln>
                  <a:noFill/>
                </a:ln>
                <a:solidFill>
                  <a:srgbClr val="000000"/>
                </a:solidFill>
                <a:effectLst/>
                <a:uLnTx/>
                <a:uFillTx/>
                <a:latin typeface="Verdana" charset="0"/>
                <a:ea typeface="MS PGothic" charset="-128"/>
                <a:sym typeface="Helvetica" charset="0"/>
              </a:endParaRPr>
            </a:p>
          </p:txBody>
        </p:sp>
        <p:sp>
          <p:nvSpPr>
            <p:cNvPr id="4104" name="Rectangle 6"/>
            <p:cNvSpPr>
              <a:spLocks noChangeArrowheads="1"/>
            </p:cNvSpPr>
            <p:nvPr/>
          </p:nvSpPr>
          <p:spPr bwMode="auto">
            <a:xfrm>
              <a:off x="3616" y="0"/>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6247" tIns="53123" rIns="106247" bIns="53123" anchor="ctr"/>
            <a:lstStyle>
              <a:lvl1pPr>
                <a:buFont typeface="Arial" charset="0"/>
                <a:defRPr sz="1500">
                  <a:solidFill>
                    <a:schemeClr val="tx1"/>
                  </a:solidFill>
                  <a:latin typeface="Verdana" charset="0"/>
                  <a:ea typeface="宋体" charset="-122"/>
                  <a:cs typeface="宋体" charset="-122"/>
                </a:defRPr>
              </a:lvl1pPr>
              <a:lvl2pPr marL="742950" indent="-285750">
                <a:buFont typeface="Arial" charset="0"/>
                <a:defRPr sz="1500">
                  <a:solidFill>
                    <a:schemeClr val="tx1"/>
                  </a:solidFill>
                  <a:latin typeface="Verdana" charset="0"/>
                  <a:ea typeface="宋体" charset="-122"/>
                  <a:cs typeface="宋体" charset="-122"/>
                </a:defRPr>
              </a:lvl2pPr>
              <a:lvl3pPr marL="1143000" indent="-228600">
                <a:buFont typeface="Arial" charset="0"/>
                <a:defRPr sz="1500">
                  <a:solidFill>
                    <a:schemeClr val="tx1"/>
                  </a:solidFill>
                  <a:latin typeface="Verdana" charset="0"/>
                  <a:ea typeface="宋体" charset="-122"/>
                  <a:cs typeface="宋体" charset="-122"/>
                </a:defRPr>
              </a:lvl3pPr>
              <a:lvl4pPr marL="1600200" indent="-228600">
                <a:buFont typeface="Arial" charset="0"/>
                <a:defRPr sz="1500">
                  <a:solidFill>
                    <a:schemeClr val="tx1"/>
                  </a:solidFill>
                  <a:latin typeface="Verdana" charset="0"/>
                  <a:ea typeface="宋体" charset="-122"/>
                  <a:cs typeface="宋体" charset="-122"/>
                </a:defRPr>
              </a:lvl4pPr>
              <a:lvl5pPr marL="2057400" indent="-228600">
                <a:buFont typeface="Arial" charset="0"/>
                <a:defRPr sz="1500">
                  <a:solidFill>
                    <a:schemeClr val="tx1"/>
                  </a:solidFill>
                  <a:latin typeface="Verdana" charset="0"/>
                  <a:ea typeface="宋体" charset="-122"/>
                  <a:cs typeface="宋体" charset="-122"/>
                </a:defRPr>
              </a:lvl5pPr>
              <a:lvl6pPr marL="2514600" indent="-228600" eaLnBrk="0" fontAlgn="base" hangingPunct="0">
                <a:spcBef>
                  <a:spcPct val="0"/>
                </a:spcBef>
                <a:spcAft>
                  <a:spcPct val="0"/>
                </a:spcAft>
                <a:buFont typeface="Arial" charset="0"/>
                <a:defRPr sz="1500">
                  <a:solidFill>
                    <a:schemeClr val="tx1"/>
                  </a:solidFill>
                  <a:latin typeface="Verdana" charset="0"/>
                  <a:ea typeface="宋体" charset="-122"/>
                  <a:cs typeface="宋体" charset="-122"/>
                </a:defRPr>
              </a:lvl6pPr>
              <a:lvl7pPr marL="2971800" indent="-228600" eaLnBrk="0" fontAlgn="base" hangingPunct="0">
                <a:spcBef>
                  <a:spcPct val="0"/>
                </a:spcBef>
                <a:spcAft>
                  <a:spcPct val="0"/>
                </a:spcAft>
                <a:buFont typeface="Arial" charset="0"/>
                <a:defRPr sz="1500">
                  <a:solidFill>
                    <a:schemeClr val="tx1"/>
                  </a:solidFill>
                  <a:latin typeface="Verdana" charset="0"/>
                  <a:ea typeface="宋体" charset="-122"/>
                  <a:cs typeface="宋体" charset="-122"/>
                </a:defRPr>
              </a:lvl7pPr>
              <a:lvl8pPr marL="3429000" indent="-228600" eaLnBrk="0" fontAlgn="base" hangingPunct="0">
                <a:spcBef>
                  <a:spcPct val="0"/>
                </a:spcBef>
                <a:spcAft>
                  <a:spcPct val="0"/>
                </a:spcAft>
                <a:buFont typeface="Arial" charset="0"/>
                <a:defRPr sz="1500">
                  <a:solidFill>
                    <a:schemeClr val="tx1"/>
                  </a:solidFill>
                  <a:latin typeface="Verdana" charset="0"/>
                  <a:ea typeface="宋体" charset="-122"/>
                  <a:cs typeface="宋体" charset="-122"/>
                </a:defRPr>
              </a:lvl8pPr>
              <a:lvl9pPr marL="3886200" indent="-228600" eaLnBrk="0" fontAlgn="base" hangingPunct="0">
                <a:spcBef>
                  <a:spcPct val="0"/>
                </a:spcBef>
                <a:spcAft>
                  <a:spcPct val="0"/>
                </a:spcAft>
                <a:buFont typeface="Arial" charset="0"/>
                <a:defRPr sz="1500">
                  <a:solidFill>
                    <a:schemeClr val="tx1"/>
                  </a:solidFill>
                  <a:latin typeface="Verdana" charset="0"/>
                  <a:ea typeface="宋体" charset="-122"/>
                  <a:cs typeface="宋体" charset="-122"/>
                </a:defRPr>
              </a:lvl9pPr>
            </a:lstStyle>
            <a:p>
              <a:pPr marL="0" marR="0" lvl="0" indent="0" algn="l" defTabSz="914400" rtl="0" eaLnBrk="0" fontAlgn="base" latinLnBrk="0" hangingPunct="0">
                <a:lnSpc>
                  <a:spcPct val="100000"/>
                </a:lnSpc>
                <a:spcBef>
                  <a:spcPct val="0"/>
                </a:spcBef>
                <a:spcAft>
                  <a:spcPct val="0"/>
                </a:spcAft>
                <a:buClrTx/>
                <a:buSzTx/>
                <a:buFont typeface="Arial" charset="0"/>
                <a:buNone/>
                <a:tabLst/>
                <a:defRPr/>
              </a:pPr>
              <a:endParaRPr kumimoji="0" lang="zh-CN" altLang="zh-CN" sz="2000" b="0" i="0" u="none" strike="noStrike" kern="1200" cap="none" spc="0" normalizeH="0" baseline="0" noProof="0">
                <a:ln>
                  <a:noFill/>
                </a:ln>
                <a:solidFill>
                  <a:srgbClr val="000000"/>
                </a:solidFill>
                <a:effectLst/>
                <a:uLnTx/>
                <a:uFillTx/>
                <a:latin typeface="Verdana" charset="0"/>
                <a:ea typeface="MS PGothic" charset="-128"/>
                <a:sym typeface="Helvetica" charset="0"/>
              </a:endParaRPr>
            </a:p>
          </p:txBody>
        </p:sp>
      </p:grpSp>
      <p:sp>
        <p:nvSpPr>
          <p:cNvPr id="4099" name="Text Box 7"/>
          <p:cNvSpPr>
            <a:spLocks noChangeArrowheads="1"/>
          </p:cNvSpPr>
          <p:nvPr/>
        </p:nvSpPr>
        <p:spPr bwMode="auto">
          <a:xfrm>
            <a:off x="8652933" y="6589184"/>
            <a:ext cx="3617384" cy="271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247" tIns="53123" rIns="106247" bIns="53123">
            <a:spAutoFit/>
          </a:bodyPr>
          <a:lstStyle>
            <a:lvl1pPr>
              <a:buFont typeface="Arial" charset="0"/>
              <a:defRPr sz="1500">
                <a:solidFill>
                  <a:schemeClr val="tx1"/>
                </a:solidFill>
                <a:latin typeface="Verdana" charset="0"/>
                <a:ea typeface="宋体" charset="-122"/>
                <a:cs typeface="宋体" charset="-122"/>
              </a:defRPr>
            </a:lvl1pPr>
            <a:lvl2pPr marL="742950" indent="-285750">
              <a:buFont typeface="Arial" charset="0"/>
              <a:defRPr sz="1500">
                <a:solidFill>
                  <a:schemeClr val="tx1"/>
                </a:solidFill>
                <a:latin typeface="Verdana" charset="0"/>
                <a:ea typeface="宋体" charset="-122"/>
                <a:cs typeface="宋体" charset="-122"/>
              </a:defRPr>
            </a:lvl2pPr>
            <a:lvl3pPr marL="1143000" indent="-228600">
              <a:buFont typeface="Arial" charset="0"/>
              <a:defRPr sz="1500">
                <a:solidFill>
                  <a:schemeClr val="tx1"/>
                </a:solidFill>
                <a:latin typeface="Verdana" charset="0"/>
                <a:ea typeface="宋体" charset="-122"/>
                <a:cs typeface="宋体" charset="-122"/>
              </a:defRPr>
            </a:lvl3pPr>
            <a:lvl4pPr marL="1600200" indent="-228600">
              <a:buFont typeface="Arial" charset="0"/>
              <a:defRPr sz="1500">
                <a:solidFill>
                  <a:schemeClr val="tx1"/>
                </a:solidFill>
                <a:latin typeface="Verdana" charset="0"/>
                <a:ea typeface="宋体" charset="-122"/>
                <a:cs typeface="宋体" charset="-122"/>
              </a:defRPr>
            </a:lvl4pPr>
            <a:lvl5pPr marL="2057400" indent="-228600">
              <a:buFont typeface="Arial" charset="0"/>
              <a:defRPr sz="1500">
                <a:solidFill>
                  <a:schemeClr val="tx1"/>
                </a:solidFill>
                <a:latin typeface="Verdana" charset="0"/>
                <a:ea typeface="宋体" charset="-122"/>
                <a:cs typeface="宋体" charset="-122"/>
              </a:defRPr>
            </a:lvl5pPr>
            <a:lvl6pPr marL="2514600" indent="-228600" eaLnBrk="0" fontAlgn="base" hangingPunct="0">
              <a:spcBef>
                <a:spcPct val="0"/>
              </a:spcBef>
              <a:spcAft>
                <a:spcPct val="0"/>
              </a:spcAft>
              <a:buFont typeface="Arial" charset="0"/>
              <a:defRPr sz="1500">
                <a:solidFill>
                  <a:schemeClr val="tx1"/>
                </a:solidFill>
                <a:latin typeface="Verdana" charset="0"/>
                <a:ea typeface="宋体" charset="-122"/>
                <a:cs typeface="宋体" charset="-122"/>
              </a:defRPr>
            </a:lvl6pPr>
            <a:lvl7pPr marL="2971800" indent="-228600" eaLnBrk="0" fontAlgn="base" hangingPunct="0">
              <a:spcBef>
                <a:spcPct val="0"/>
              </a:spcBef>
              <a:spcAft>
                <a:spcPct val="0"/>
              </a:spcAft>
              <a:buFont typeface="Arial" charset="0"/>
              <a:defRPr sz="1500">
                <a:solidFill>
                  <a:schemeClr val="tx1"/>
                </a:solidFill>
                <a:latin typeface="Verdana" charset="0"/>
                <a:ea typeface="宋体" charset="-122"/>
                <a:cs typeface="宋体" charset="-122"/>
              </a:defRPr>
            </a:lvl7pPr>
            <a:lvl8pPr marL="3429000" indent="-228600" eaLnBrk="0" fontAlgn="base" hangingPunct="0">
              <a:spcBef>
                <a:spcPct val="0"/>
              </a:spcBef>
              <a:spcAft>
                <a:spcPct val="0"/>
              </a:spcAft>
              <a:buFont typeface="Arial" charset="0"/>
              <a:defRPr sz="1500">
                <a:solidFill>
                  <a:schemeClr val="tx1"/>
                </a:solidFill>
                <a:latin typeface="Verdana" charset="0"/>
                <a:ea typeface="宋体" charset="-122"/>
                <a:cs typeface="宋体" charset="-122"/>
              </a:defRPr>
            </a:lvl8pPr>
            <a:lvl9pPr marL="3886200" indent="-228600" eaLnBrk="0" fontAlgn="base" hangingPunct="0">
              <a:spcBef>
                <a:spcPct val="0"/>
              </a:spcBef>
              <a:spcAft>
                <a:spcPct val="0"/>
              </a:spcAft>
              <a:buFont typeface="Arial" charset="0"/>
              <a:defRPr sz="1500">
                <a:solidFill>
                  <a:schemeClr val="tx1"/>
                </a:solidFill>
                <a:latin typeface="Verdana" charset="0"/>
                <a:ea typeface="宋体" charset="-122"/>
                <a:cs typeface="宋体" charset="-122"/>
              </a:defRPr>
            </a:lvl9pPr>
          </a:lstStyle>
          <a:p>
            <a:pPr marL="0" marR="0" lvl="0" indent="0" algn="l" defTabSz="914400" rtl="0" eaLnBrk="0" fontAlgn="base" latinLnBrk="0" hangingPunct="0">
              <a:lnSpc>
                <a:spcPct val="100000"/>
              </a:lnSpc>
              <a:spcBef>
                <a:spcPct val="0"/>
              </a:spcBef>
              <a:spcAft>
                <a:spcPct val="0"/>
              </a:spcAft>
              <a:buClrTx/>
              <a:buSzTx/>
              <a:buFont typeface="Arial" charset="0"/>
              <a:buNone/>
              <a:tabLst/>
              <a:defRPr/>
            </a:pPr>
            <a:endParaRPr kumimoji="0" lang="zh-CN" altLang="zh-CN" sz="1067" b="1" i="0" u="none" strike="noStrike" kern="1200" cap="none" spc="0" normalizeH="0" baseline="0" noProof="0">
              <a:ln>
                <a:noFill/>
              </a:ln>
              <a:solidFill>
                <a:srgbClr val="336699"/>
              </a:solidFill>
              <a:effectLst/>
              <a:uLnTx/>
              <a:uFillTx/>
              <a:latin typeface="Helvetica" charset="0"/>
              <a:ea typeface="MS PGothic" charset="-128"/>
              <a:sym typeface="Helvetica" charset="0"/>
            </a:endParaRPr>
          </a:p>
        </p:txBody>
      </p:sp>
      <p:sp>
        <p:nvSpPr>
          <p:cNvPr id="4100" name="Rectangle 4"/>
          <p:cNvSpPr>
            <a:spLocks noGrp="1" noChangeArrowheads="1"/>
          </p:cNvSpPr>
          <p:nvPr>
            <p:ph type="ctrTitle"/>
          </p:nvPr>
        </p:nvSpPr>
        <p:spPr>
          <a:xfrm>
            <a:off x="495301" y="1143000"/>
            <a:ext cx="7922684" cy="1143000"/>
          </a:xfrm>
        </p:spPr>
        <p:txBody>
          <a:bodyPr/>
          <a:lstStyle/>
          <a:p>
            <a:pPr algn="l" eaLnBrk="1" hangingPunct="1"/>
            <a:r>
              <a:rPr lang="zh-CN" altLang="en-US" sz="3733" dirty="0" smtClean="0">
                <a:solidFill>
                  <a:srgbClr val="FF0000"/>
                </a:solidFill>
                <a:latin typeface="楷体" charset="-122"/>
                <a:ea typeface="楷体" charset="-122"/>
                <a:sym typeface="楷体" charset="-122"/>
              </a:rPr>
              <a:t>研究报告</a:t>
            </a:r>
            <a:r>
              <a:rPr lang="en-US" altLang="zh-CN" sz="3733" dirty="0" smtClean="0">
                <a:solidFill>
                  <a:srgbClr val="FF0000"/>
                </a:solidFill>
                <a:latin typeface="楷体" charset="-122"/>
                <a:ea typeface="楷体" charset="-122"/>
                <a:sym typeface="楷体" charset="-122"/>
              </a:rPr>
              <a:t>2</a:t>
            </a:r>
            <a:r>
              <a:rPr lang="zh-CN" altLang="en-US" sz="3733" dirty="0" smtClean="0">
                <a:solidFill>
                  <a:srgbClr val="FF0000"/>
                </a:solidFill>
                <a:latin typeface="楷体" charset="-122"/>
                <a:ea typeface="楷体" charset="-122"/>
                <a:sym typeface="楷体" charset="-122"/>
              </a:rPr>
              <a:t>：</a:t>
            </a:r>
            <a:r>
              <a:rPr lang="en-US" altLang="zh-CN" sz="3733" dirty="0" smtClean="0">
                <a:solidFill>
                  <a:srgbClr val="FF0000"/>
                </a:solidFill>
                <a:latin typeface="楷体" charset="-122"/>
                <a:ea typeface="楷体" charset="-122"/>
                <a:sym typeface="楷体" charset="-122"/>
              </a:rPr>
              <a:t>Linux</a:t>
            </a:r>
            <a:r>
              <a:rPr lang="zh-CN" altLang="en-US" sz="3733" dirty="0" smtClean="0">
                <a:solidFill>
                  <a:srgbClr val="FF0000"/>
                </a:solidFill>
                <a:latin typeface="楷体" charset="-122"/>
                <a:ea typeface="楷体" charset="-122"/>
                <a:sym typeface="楷体" charset="-122"/>
              </a:rPr>
              <a:t>内存管理</a:t>
            </a:r>
            <a:endParaRPr lang="zh-CN" altLang="en-US" sz="3733" dirty="0">
              <a:solidFill>
                <a:srgbClr val="FF0000"/>
              </a:solidFill>
              <a:latin typeface="楷体" charset="-122"/>
              <a:ea typeface="楷体" charset="-122"/>
              <a:sym typeface="楷体" charset="-122"/>
            </a:endParaRPr>
          </a:p>
        </p:txBody>
      </p:sp>
      <p:sp>
        <p:nvSpPr>
          <p:cNvPr id="4101" name="Rectangle 4"/>
          <p:cNvSpPr>
            <a:spLocks noChangeArrowheads="1"/>
          </p:cNvSpPr>
          <p:nvPr/>
        </p:nvSpPr>
        <p:spPr bwMode="auto">
          <a:xfrm>
            <a:off x="556684" y="3274484"/>
            <a:ext cx="8337549"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247" tIns="53123" rIns="106247" bIns="53123" anchor="b"/>
          <a:lstStyle>
            <a:lvl1pPr>
              <a:buFont typeface="Arial" charset="0"/>
              <a:defRPr sz="1500">
                <a:solidFill>
                  <a:schemeClr val="tx1"/>
                </a:solidFill>
                <a:latin typeface="Verdana" charset="0"/>
                <a:ea typeface="宋体" charset="-122"/>
                <a:cs typeface="宋体" charset="-122"/>
              </a:defRPr>
            </a:lvl1pPr>
            <a:lvl2pPr marL="742950" indent="-285750">
              <a:buFont typeface="Arial" charset="0"/>
              <a:defRPr sz="1500">
                <a:solidFill>
                  <a:schemeClr val="tx1"/>
                </a:solidFill>
                <a:latin typeface="Verdana" charset="0"/>
                <a:ea typeface="宋体" charset="-122"/>
                <a:cs typeface="宋体" charset="-122"/>
              </a:defRPr>
            </a:lvl2pPr>
            <a:lvl3pPr marL="1143000" indent="-228600">
              <a:buFont typeface="Arial" charset="0"/>
              <a:defRPr sz="1500">
                <a:solidFill>
                  <a:schemeClr val="tx1"/>
                </a:solidFill>
                <a:latin typeface="Verdana" charset="0"/>
                <a:ea typeface="宋体" charset="-122"/>
                <a:cs typeface="宋体" charset="-122"/>
              </a:defRPr>
            </a:lvl3pPr>
            <a:lvl4pPr marL="1600200" indent="-228600">
              <a:buFont typeface="Arial" charset="0"/>
              <a:defRPr sz="1500">
                <a:solidFill>
                  <a:schemeClr val="tx1"/>
                </a:solidFill>
                <a:latin typeface="Verdana" charset="0"/>
                <a:ea typeface="宋体" charset="-122"/>
                <a:cs typeface="宋体" charset="-122"/>
              </a:defRPr>
            </a:lvl4pPr>
            <a:lvl5pPr marL="2057400" indent="-228600">
              <a:buFont typeface="Arial" charset="0"/>
              <a:defRPr sz="1500">
                <a:solidFill>
                  <a:schemeClr val="tx1"/>
                </a:solidFill>
                <a:latin typeface="Verdana" charset="0"/>
                <a:ea typeface="宋体" charset="-122"/>
                <a:cs typeface="宋体" charset="-122"/>
              </a:defRPr>
            </a:lvl5pPr>
            <a:lvl6pPr marL="2514600" indent="-228600" eaLnBrk="0" fontAlgn="base" hangingPunct="0">
              <a:spcBef>
                <a:spcPct val="0"/>
              </a:spcBef>
              <a:spcAft>
                <a:spcPct val="0"/>
              </a:spcAft>
              <a:buFont typeface="Arial" charset="0"/>
              <a:defRPr sz="1500">
                <a:solidFill>
                  <a:schemeClr val="tx1"/>
                </a:solidFill>
                <a:latin typeface="Verdana" charset="0"/>
                <a:ea typeface="宋体" charset="-122"/>
                <a:cs typeface="宋体" charset="-122"/>
              </a:defRPr>
            </a:lvl6pPr>
            <a:lvl7pPr marL="2971800" indent="-228600" eaLnBrk="0" fontAlgn="base" hangingPunct="0">
              <a:spcBef>
                <a:spcPct val="0"/>
              </a:spcBef>
              <a:spcAft>
                <a:spcPct val="0"/>
              </a:spcAft>
              <a:buFont typeface="Arial" charset="0"/>
              <a:defRPr sz="1500">
                <a:solidFill>
                  <a:schemeClr val="tx1"/>
                </a:solidFill>
                <a:latin typeface="Verdana" charset="0"/>
                <a:ea typeface="宋体" charset="-122"/>
                <a:cs typeface="宋体" charset="-122"/>
              </a:defRPr>
            </a:lvl7pPr>
            <a:lvl8pPr marL="3429000" indent="-228600" eaLnBrk="0" fontAlgn="base" hangingPunct="0">
              <a:spcBef>
                <a:spcPct val="0"/>
              </a:spcBef>
              <a:spcAft>
                <a:spcPct val="0"/>
              </a:spcAft>
              <a:buFont typeface="Arial" charset="0"/>
              <a:defRPr sz="1500">
                <a:solidFill>
                  <a:schemeClr val="tx1"/>
                </a:solidFill>
                <a:latin typeface="Verdana" charset="0"/>
                <a:ea typeface="宋体" charset="-122"/>
                <a:cs typeface="宋体" charset="-122"/>
              </a:defRPr>
            </a:lvl8pPr>
            <a:lvl9pPr marL="3886200" indent="-228600" eaLnBrk="0" fontAlgn="base" hangingPunct="0">
              <a:spcBef>
                <a:spcPct val="0"/>
              </a:spcBef>
              <a:spcAft>
                <a:spcPct val="0"/>
              </a:spcAft>
              <a:buFont typeface="Arial" charset="0"/>
              <a:defRPr sz="1500">
                <a:solidFill>
                  <a:schemeClr val="tx1"/>
                </a:solidFill>
                <a:latin typeface="Verdana" charset="0"/>
                <a:ea typeface="宋体" charset="-122"/>
                <a:cs typeface="宋体" charset="-122"/>
              </a:defRPr>
            </a:lvl9p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zh-CN" altLang="en-US" sz="3200" b="1" i="0" u="none" strike="noStrike" kern="1200" cap="none" spc="0" normalizeH="0" baseline="0" noProof="0" dirty="0">
                <a:ln>
                  <a:noFill/>
                </a:ln>
                <a:solidFill>
                  <a:srgbClr val="3A02C6"/>
                </a:solidFill>
                <a:effectLst/>
                <a:uLnTx/>
                <a:uFillTx/>
                <a:latin typeface="楷体" charset="-122"/>
                <a:ea typeface="楷体" charset="-122"/>
                <a:sym typeface="楷体" charset="-122"/>
              </a:rPr>
              <a:t>主讲教师：夏莹杰</a:t>
            </a:r>
            <a:endParaRPr kumimoji="0" lang="en-US" altLang="zh-CN" sz="3200" b="1" i="0" u="none" strike="noStrike" kern="1200" cap="none" spc="0" normalizeH="0" baseline="0" noProof="0" dirty="0">
              <a:ln>
                <a:noFill/>
              </a:ln>
              <a:solidFill>
                <a:srgbClr val="3A02C6"/>
              </a:solidFill>
              <a:effectLst/>
              <a:uLnTx/>
              <a:uFillTx/>
              <a:latin typeface="楷体" charset="-122"/>
              <a:ea typeface="楷体" charset="-122"/>
              <a:sym typeface="楷体" charset="-122"/>
            </a:endParaRP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2400" b="1" i="0" u="none" strike="noStrike" kern="1200" cap="none" spc="0" normalizeH="0" baseline="0" noProof="0" dirty="0" err="1">
                <a:ln>
                  <a:noFill/>
                </a:ln>
                <a:solidFill>
                  <a:srgbClr val="3A02C6"/>
                </a:solidFill>
                <a:effectLst/>
                <a:uLnTx/>
                <a:uFillTx/>
                <a:latin typeface="Times New Roman" charset="0"/>
                <a:ea typeface="楷体" charset="-122"/>
                <a:sym typeface="楷体" charset="-122"/>
              </a:rPr>
              <a:t>xiayingjie@zju.edu.cn</a:t>
            </a:r>
            <a:r>
              <a:rPr kumimoji="0" lang="en-US" altLang="zh-CN" sz="2400" b="1" i="0" u="none" strike="noStrike" kern="1200" cap="none" spc="0" normalizeH="0" baseline="0" noProof="0" dirty="0">
                <a:ln>
                  <a:noFill/>
                </a:ln>
                <a:solidFill>
                  <a:srgbClr val="3A02C6"/>
                </a:solidFill>
                <a:effectLst/>
                <a:uLnTx/>
                <a:uFillTx/>
                <a:latin typeface="Times New Roman" charset="0"/>
                <a:ea typeface="楷体" charset="-122"/>
                <a:sym typeface="楷体" charset="-122"/>
              </a:rPr>
              <a:t> </a:t>
            </a:r>
            <a:endParaRPr kumimoji="0" lang="zh-CN" altLang="en-US" sz="2400" b="0" i="0" u="none" strike="noStrike" kern="1200" cap="none" spc="0" normalizeH="0" baseline="0" noProof="0" dirty="0">
              <a:ln>
                <a:noFill/>
              </a:ln>
              <a:solidFill>
                <a:srgbClr val="000000"/>
              </a:solidFill>
              <a:effectLst/>
              <a:uLnTx/>
              <a:uFillTx/>
              <a:latin typeface="Times New Roman" charset="0"/>
              <a:ea typeface="MS PGothic" charset="-128"/>
            </a:endParaRPr>
          </a:p>
        </p:txBody>
      </p:sp>
    </p:spTree>
    <p:extLst>
      <p:ext uri="{BB962C8B-B14F-4D97-AF65-F5344CB8AC3E}">
        <p14:creationId xmlns:p14="http://schemas.microsoft.com/office/powerpoint/2010/main" val="17766969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77" name="Rectangle 13"/>
          <p:cNvSpPr>
            <a:spLocks noGrp="1" noChangeArrowheads="1"/>
          </p:cNvSpPr>
          <p:nvPr>
            <p:ph type="title"/>
          </p:nvPr>
        </p:nvSpPr>
        <p:spPr/>
        <p:txBody>
          <a:bodyPr/>
          <a:lstStyle/>
          <a:p>
            <a:pPr eaLnBrk="1" hangingPunct="1">
              <a:defRPr/>
            </a:pPr>
            <a:r>
              <a:rPr lang="zh-CN" altLang="en-US" sz="3600">
                <a:latin typeface="+mn-lt"/>
                <a:ea typeface="楷体" pitchFamily="49" charset="-122"/>
              </a:rPr>
              <a:t>进程用户空间</a:t>
            </a:r>
          </a:p>
        </p:txBody>
      </p:sp>
      <p:sp>
        <p:nvSpPr>
          <p:cNvPr id="21507" name="Rectangle 2"/>
          <p:cNvSpPr>
            <a:spLocks noGrp="1" noChangeArrowheads="1"/>
          </p:cNvSpPr>
          <p:nvPr>
            <p:ph idx="1"/>
          </p:nvPr>
        </p:nvSpPr>
        <p:spPr/>
        <p:txBody>
          <a:bodyPr/>
          <a:lstStyle/>
          <a:p>
            <a:pPr eaLnBrk="1" hangingPunct="1">
              <a:lnSpc>
                <a:spcPct val="130000"/>
              </a:lnSpc>
            </a:pPr>
            <a:r>
              <a:rPr lang="en-US" altLang="zh-CN" sz="2400" b="0" dirty="0">
                <a:latin typeface="Arial" pitchFamily="34" charset="0"/>
              </a:rPr>
              <a:t>Linux</a:t>
            </a:r>
            <a:r>
              <a:rPr lang="zh-CN" altLang="en-US" sz="2400" b="0" dirty="0">
                <a:latin typeface="Arial" pitchFamily="34" charset="0"/>
              </a:rPr>
              <a:t>把进程的用户空间划分为一个个区间，便于管理</a:t>
            </a:r>
          </a:p>
          <a:p>
            <a:pPr eaLnBrk="1" hangingPunct="1">
              <a:lnSpc>
                <a:spcPct val="130000"/>
              </a:lnSpc>
            </a:pPr>
            <a:r>
              <a:rPr lang="zh-CN" altLang="en-US" sz="2400" b="0" dirty="0">
                <a:latin typeface="Arial" pitchFamily="34" charset="0"/>
              </a:rPr>
              <a:t>一个进程的用户地址空间主要由</a:t>
            </a:r>
            <a:r>
              <a:rPr lang="en-US" altLang="zh-CN" sz="2400" b="0" dirty="0" err="1">
                <a:solidFill>
                  <a:srgbClr val="0000CC"/>
                </a:solidFill>
                <a:latin typeface="Arial" pitchFamily="34" charset="0"/>
              </a:rPr>
              <a:t>mm_struct</a:t>
            </a:r>
            <a:r>
              <a:rPr lang="zh-CN" altLang="en-US" sz="2400" b="0" dirty="0">
                <a:latin typeface="Arial" pitchFamily="34" charset="0"/>
              </a:rPr>
              <a:t>结构和</a:t>
            </a:r>
            <a:r>
              <a:rPr lang="en-US" altLang="zh-CN" sz="2400" b="0" dirty="0" err="1">
                <a:solidFill>
                  <a:srgbClr val="0000CC"/>
                </a:solidFill>
                <a:latin typeface="Arial" pitchFamily="34" charset="0"/>
              </a:rPr>
              <a:t>vm_area_structs</a:t>
            </a:r>
            <a:r>
              <a:rPr lang="zh-CN" altLang="en-US" sz="2400" b="0" dirty="0">
                <a:latin typeface="Arial" pitchFamily="34" charset="0"/>
              </a:rPr>
              <a:t>结构来描述。</a:t>
            </a:r>
          </a:p>
          <a:p>
            <a:pPr eaLnBrk="1" hangingPunct="1">
              <a:lnSpc>
                <a:spcPct val="130000"/>
              </a:lnSpc>
            </a:pPr>
            <a:r>
              <a:rPr lang="en-US" altLang="zh-CN" sz="2400" b="0" dirty="0" err="1">
                <a:solidFill>
                  <a:srgbClr val="0000CC"/>
                </a:solidFill>
                <a:latin typeface="Arial" pitchFamily="34" charset="0"/>
              </a:rPr>
              <a:t>mm_struct</a:t>
            </a:r>
            <a:r>
              <a:rPr lang="zh-CN" altLang="en-US" sz="2400" b="0" dirty="0">
                <a:solidFill>
                  <a:srgbClr val="FF0000"/>
                </a:solidFill>
                <a:latin typeface="Arial" pitchFamily="34" charset="0"/>
              </a:rPr>
              <a:t>结构它对进程整个用户空间进行描述</a:t>
            </a:r>
            <a:r>
              <a:rPr lang="zh-CN" altLang="en-US" sz="2400" b="0" dirty="0">
                <a:latin typeface="Arial" pitchFamily="34" charset="0"/>
              </a:rPr>
              <a:t>（称为内存表述符</a:t>
            </a:r>
            <a:r>
              <a:rPr lang="en-US" altLang="zh-CN" sz="2400" b="0" dirty="0">
                <a:latin typeface="Arial" pitchFamily="34" charset="0"/>
              </a:rPr>
              <a:t>memory descriptor</a:t>
            </a:r>
            <a:r>
              <a:rPr lang="zh-CN" altLang="en-US" sz="2400" b="0" dirty="0">
                <a:latin typeface="Arial" pitchFamily="34" charset="0"/>
              </a:rPr>
              <a:t>）</a:t>
            </a:r>
          </a:p>
          <a:p>
            <a:pPr eaLnBrk="1" hangingPunct="1">
              <a:lnSpc>
                <a:spcPct val="130000"/>
              </a:lnSpc>
            </a:pPr>
            <a:r>
              <a:rPr lang="en-US" altLang="zh-CN" sz="2400" b="0" dirty="0" err="1">
                <a:solidFill>
                  <a:srgbClr val="0000CC"/>
                </a:solidFill>
                <a:latin typeface="Arial" pitchFamily="34" charset="0"/>
              </a:rPr>
              <a:t>vm_area_structs</a:t>
            </a:r>
            <a:r>
              <a:rPr lang="zh-CN" altLang="en-US" sz="2400" b="0" dirty="0">
                <a:latin typeface="Arial" pitchFamily="34" charset="0"/>
              </a:rPr>
              <a:t>结构对用户空间中各个区间</a:t>
            </a:r>
            <a:r>
              <a:rPr lang="en-US" altLang="zh-CN" sz="2400" b="0" dirty="0">
                <a:latin typeface="Arial" pitchFamily="34" charset="0"/>
              </a:rPr>
              <a:t>(</a:t>
            </a:r>
            <a:r>
              <a:rPr lang="zh-CN" altLang="en-US" sz="2400" b="0" dirty="0">
                <a:latin typeface="Arial" pitchFamily="34" charset="0"/>
              </a:rPr>
              <a:t>简称虚存区</a:t>
            </a:r>
            <a:r>
              <a:rPr lang="en-US" altLang="zh-CN" sz="2400" b="0" dirty="0">
                <a:latin typeface="Arial" pitchFamily="34" charset="0"/>
              </a:rPr>
              <a:t>)</a:t>
            </a:r>
            <a:r>
              <a:rPr lang="zh-CN" altLang="en-US" sz="2400" b="0" dirty="0">
                <a:latin typeface="Arial" pitchFamily="34" charset="0"/>
              </a:rPr>
              <a:t>进行描述 </a:t>
            </a:r>
          </a:p>
          <a:p>
            <a:pPr eaLnBrk="1" hangingPunct="1"/>
            <a:r>
              <a:rPr lang="en-US" altLang="zh-CN" sz="2400" b="0" dirty="0" err="1">
                <a:latin typeface="Arial" pitchFamily="34" charset="0"/>
              </a:rPr>
              <a:t>mm_struct</a:t>
            </a:r>
            <a:r>
              <a:rPr lang="zh-CN" altLang="en-US" sz="2400" b="0" dirty="0">
                <a:latin typeface="Arial" pitchFamily="34" charset="0"/>
              </a:rPr>
              <a:t>结构首地址在</a:t>
            </a:r>
            <a:r>
              <a:rPr lang="en-US" altLang="zh-CN" sz="2400" b="0" dirty="0" err="1">
                <a:latin typeface="Arial" pitchFamily="34" charset="0"/>
              </a:rPr>
              <a:t>task_struct</a:t>
            </a:r>
            <a:r>
              <a:rPr lang="zh-CN" altLang="en-US" sz="2400" b="0" dirty="0">
                <a:latin typeface="Arial" pitchFamily="34" charset="0"/>
              </a:rPr>
              <a:t>成员项</a:t>
            </a:r>
            <a:r>
              <a:rPr lang="en-US" altLang="zh-CN" sz="2400" b="0" dirty="0">
                <a:latin typeface="Arial" pitchFamily="34" charset="0"/>
              </a:rPr>
              <a:t>mm</a:t>
            </a:r>
            <a:r>
              <a:rPr lang="zh-CN" altLang="en-US" sz="2400" b="0" dirty="0">
                <a:latin typeface="Arial" pitchFamily="34" charset="0"/>
              </a:rPr>
              <a:t>中：</a:t>
            </a:r>
          </a:p>
          <a:p>
            <a:pPr eaLnBrk="1" hangingPunct="1">
              <a:buFont typeface="Monotype Sorts" pitchFamily="2" charset="2"/>
              <a:buNone/>
            </a:pPr>
            <a:r>
              <a:rPr lang="zh-CN" altLang="en-US" sz="2400" b="0" dirty="0">
                <a:latin typeface="Arial" pitchFamily="34" charset="0"/>
              </a:rPr>
              <a:t>        </a:t>
            </a:r>
            <a:r>
              <a:rPr lang="en-US" altLang="zh-CN" sz="2400" b="0" dirty="0" err="1">
                <a:latin typeface="Arial" pitchFamily="34" charset="0"/>
              </a:rPr>
              <a:t>struct</a:t>
            </a:r>
            <a:r>
              <a:rPr lang="en-US" altLang="zh-CN" sz="2400" b="0" dirty="0">
                <a:latin typeface="Arial" pitchFamily="34" charset="0"/>
              </a:rPr>
              <a:t> </a:t>
            </a:r>
            <a:r>
              <a:rPr lang="en-US" altLang="zh-CN" sz="2400" b="0" dirty="0" err="1">
                <a:latin typeface="Arial" pitchFamily="34" charset="0"/>
              </a:rPr>
              <a:t>mm_struct</a:t>
            </a:r>
            <a:r>
              <a:rPr lang="en-US" altLang="zh-CN" sz="2400" b="0" dirty="0">
                <a:latin typeface="Arial" pitchFamily="34" charset="0"/>
              </a:rPr>
              <a:t>  *mm</a:t>
            </a:r>
            <a:r>
              <a:rPr lang="zh-CN" altLang="en-US" sz="2400" b="0" dirty="0">
                <a:latin typeface="Arial" pitchFamily="34" charset="0"/>
              </a:rPr>
              <a:t>；</a:t>
            </a:r>
          </a:p>
          <a:p>
            <a:pPr eaLnBrk="1" hangingPunct="1"/>
            <a:r>
              <a:rPr lang="en-US" altLang="zh-CN" sz="2400" b="0" dirty="0" err="1">
                <a:latin typeface="Arial" pitchFamily="34" charset="0"/>
              </a:rPr>
              <a:t>mm_struct</a:t>
            </a:r>
            <a:r>
              <a:rPr lang="zh-CN" altLang="en-US" sz="2400" b="0" dirty="0">
                <a:latin typeface="Arial" pitchFamily="34" charset="0"/>
              </a:rPr>
              <a:t>结构定义在</a:t>
            </a:r>
            <a:r>
              <a:rPr lang="en-US" altLang="zh-CN" sz="2400" b="0" dirty="0">
                <a:solidFill>
                  <a:srgbClr val="0000CC"/>
                </a:solidFill>
                <a:latin typeface="Arial" pitchFamily="34" charset="0"/>
              </a:rPr>
              <a:t>include/</a:t>
            </a:r>
            <a:r>
              <a:rPr lang="en-US" altLang="zh-CN" sz="2400" b="0" dirty="0" err="1">
                <a:solidFill>
                  <a:srgbClr val="0000CC"/>
                </a:solidFill>
                <a:latin typeface="Arial" pitchFamily="34" charset="0"/>
              </a:rPr>
              <a:t>linux</a:t>
            </a:r>
            <a:r>
              <a:rPr lang="en-US" altLang="zh-CN" sz="2400" b="0" dirty="0">
                <a:solidFill>
                  <a:srgbClr val="0000CC"/>
                </a:solidFill>
                <a:latin typeface="Arial" pitchFamily="34" charset="0"/>
              </a:rPr>
              <a:t>/</a:t>
            </a:r>
            <a:r>
              <a:rPr lang="en-US" altLang="zh-CN" sz="2400" b="0" dirty="0" err="1">
                <a:solidFill>
                  <a:srgbClr val="0000CC"/>
                </a:solidFill>
                <a:latin typeface="Arial" pitchFamily="34" charset="0"/>
              </a:rPr>
              <a:t>sched.h</a:t>
            </a:r>
            <a:r>
              <a:rPr lang="zh-CN" altLang="en-US" sz="2400" b="0" dirty="0">
                <a:latin typeface="Arial" pitchFamily="34" charset="0"/>
              </a:rPr>
              <a:t>中。</a:t>
            </a:r>
            <a:r>
              <a:rPr lang="en-US" altLang="zh-CN" sz="2400" b="0" dirty="0">
                <a:solidFill>
                  <a:srgbClr val="FF0000"/>
                </a:solidFill>
                <a:latin typeface="Arial" pitchFamily="34" charset="0"/>
              </a:rPr>
              <a:t>P.367</a:t>
            </a:r>
          </a:p>
        </p:txBody>
      </p:sp>
    </p:spTree>
  </p:cSld>
  <p:clrMapOvr>
    <a:masterClrMapping/>
  </p:clrMapOvr>
  <p:transition>
    <p:strips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pPr eaLnBrk="1" hangingPunct="1">
              <a:defRPr/>
            </a:pPr>
            <a:r>
              <a:rPr lang="en-US" altLang="zh-CN" smtClean="0">
                <a:latin typeface="+mn-lt"/>
                <a:ea typeface="楷体" pitchFamily="49" charset="-122"/>
              </a:rPr>
              <a:t>mm_struct</a:t>
            </a:r>
            <a:r>
              <a:rPr lang="zh-CN" altLang="en-US" smtClean="0">
                <a:latin typeface="+mn-lt"/>
                <a:ea typeface="楷体" pitchFamily="49" charset="-122"/>
              </a:rPr>
              <a:t>结构</a:t>
            </a:r>
          </a:p>
        </p:txBody>
      </p:sp>
      <p:sp>
        <p:nvSpPr>
          <p:cNvPr id="22531" name="Rectangle 3"/>
          <p:cNvSpPr>
            <a:spLocks noGrp="1" noChangeArrowheads="1"/>
          </p:cNvSpPr>
          <p:nvPr>
            <p:ph idx="1"/>
          </p:nvPr>
        </p:nvSpPr>
        <p:spPr/>
        <p:txBody>
          <a:bodyPr/>
          <a:lstStyle/>
          <a:p>
            <a:pPr eaLnBrk="1" hangingPunct="1">
              <a:lnSpc>
                <a:spcPct val="80000"/>
              </a:lnSpc>
              <a:buFont typeface="Monotype Sorts" pitchFamily="2" charset="2"/>
              <a:buNone/>
            </a:pPr>
            <a:r>
              <a:rPr lang="en-US" altLang="zh-CN" sz="1400" dirty="0" err="1">
                <a:latin typeface="Arial" pitchFamily="34" charset="0"/>
              </a:rPr>
              <a:t>struct</a:t>
            </a:r>
            <a:r>
              <a:rPr lang="en-US" altLang="zh-CN" sz="1400" dirty="0">
                <a:latin typeface="Arial" pitchFamily="34" charset="0"/>
              </a:rPr>
              <a:t> </a:t>
            </a:r>
            <a:r>
              <a:rPr lang="en-US" altLang="zh-CN" sz="1400" dirty="0" err="1">
                <a:latin typeface="Arial" pitchFamily="34" charset="0"/>
              </a:rPr>
              <a:t>mm_struct</a:t>
            </a:r>
            <a:r>
              <a:rPr lang="en-US" altLang="zh-CN" sz="1400" dirty="0">
                <a:latin typeface="Arial" pitchFamily="34" charset="0"/>
              </a:rPr>
              <a:t> {</a:t>
            </a:r>
          </a:p>
          <a:p>
            <a:pPr eaLnBrk="1" hangingPunct="1">
              <a:lnSpc>
                <a:spcPct val="80000"/>
              </a:lnSpc>
              <a:buFont typeface="Monotype Sorts" pitchFamily="2" charset="2"/>
              <a:buNone/>
            </a:pPr>
            <a:r>
              <a:rPr lang="en-US" altLang="zh-CN" sz="1400" dirty="0">
                <a:latin typeface="Arial" pitchFamily="34" charset="0"/>
              </a:rPr>
              <a:t>	</a:t>
            </a:r>
            <a:r>
              <a:rPr lang="en-US" altLang="zh-CN" sz="1400" dirty="0" err="1">
                <a:latin typeface="Arial" pitchFamily="34" charset="0"/>
              </a:rPr>
              <a:t>struct</a:t>
            </a:r>
            <a:r>
              <a:rPr lang="en-US" altLang="zh-CN" sz="1400" dirty="0">
                <a:latin typeface="Arial" pitchFamily="34" charset="0"/>
              </a:rPr>
              <a:t> </a:t>
            </a:r>
            <a:r>
              <a:rPr lang="en-US" altLang="zh-CN" sz="1400" dirty="0" err="1">
                <a:latin typeface="Arial" pitchFamily="34" charset="0"/>
              </a:rPr>
              <a:t>vm_area_struct</a:t>
            </a:r>
            <a:r>
              <a:rPr lang="en-US" altLang="zh-CN" sz="1400" dirty="0">
                <a:latin typeface="Arial" pitchFamily="34" charset="0"/>
              </a:rPr>
              <a:t> * </a:t>
            </a:r>
            <a:r>
              <a:rPr lang="en-US" altLang="zh-CN" sz="1400" dirty="0" err="1">
                <a:latin typeface="Arial" pitchFamily="34" charset="0"/>
              </a:rPr>
              <a:t>mmap</a:t>
            </a:r>
            <a:r>
              <a:rPr lang="en-US" altLang="zh-CN" sz="1400" dirty="0">
                <a:latin typeface="Arial" pitchFamily="34" charset="0"/>
              </a:rPr>
              <a:t>;	</a:t>
            </a:r>
            <a:r>
              <a:rPr lang="en-US" altLang="zh-CN" sz="1200" dirty="0">
                <a:latin typeface="Arial" pitchFamily="34" charset="0"/>
              </a:rPr>
              <a:t>/* list of VMAs */</a:t>
            </a:r>
            <a:br>
              <a:rPr lang="en-US" altLang="zh-CN" sz="1200" dirty="0">
                <a:latin typeface="Arial" pitchFamily="34" charset="0"/>
              </a:rPr>
            </a:br>
            <a:r>
              <a:rPr lang="en-US" altLang="zh-CN" sz="1400" dirty="0" err="1">
                <a:latin typeface="Arial" pitchFamily="34" charset="0"/>
              </a:rPr>
              <a:t>rb_root_t</a:t>
            </a:r>
            <a:r>
              <a:rPr lang="en-US" altLang="zh-CN" sz="1400" dirty="0">
                <a:latin typeface="Arial" pitchFamily="34" charset="0"/>
              </a:rPr>
              <a:t> </a:t>
            </a:r>
            <a:r>
              <a:rPr lang="en-US" altLang="zh-CN" sz="1400" dirty="0" err="1">
                <a:latin typeface="Arial" pitchFamily="34" charset="0"/>
              </a:rPr>
              <a:t>mm_rb</a:t>
            </a:r>
            <a:r>
              <a:rPr lang="en-US" altLang="zh-CN" sz="1400" dirty="0">
                <a:latin typeface="Arial" pitchFamily="34" charset="0"/>
              </a:rPr>
              <a:t>;//</a:t>
            </a:r>
            <a:r>
              <a:rPr lang="en-US" altLang="zh-CN" sz="1200" dirty="0">
                <a:latin typeface="Arial" pitchFamily="34" charset="0"/>
              </a:rPr>
              <a:t>Pointer to the root of the red-black tree</a:t>
            </a:r>
            <a:r>
              <a:rPr lang="en-US" altLang="zh-CN" sz="2000" dirty="0">
                <a:latin typeface="Arial" pitchFamily="34" charset="0"/>
              </a:rPr>
              <a:t> </a:t>
            </a:r>
            <a:endParaRPr lang="en-US" altLang="zh-CN" sz="1400" dirty="0">
              <a:latin typeface="Arial" pitchFamily="34" charset="0"/>
            </a:endParaRPr>
          </a:p>
          <a:p>
            <a:pPr eaLnBrk="1" hangingPunct="1">
              <a:lnSpc>
                <a:spcPct val="80000"/>
              </a:lnSpc>
              <a:buFont typeface="Monotype Sorts" pitchFamily="2" charset="2"/>
              <a:buNone/>
            </a:pPr>
            <a:r>
              <a:rPr lang="en-US" altLang="zh-CN" sz="1400" dirty="0">
                <a:latin typeface="Arial" pitchFamily="34" charset="0"/>
              </a:rPr>
              <a:t>	</a:t>
            </a:r>
            <a:r>
              <a:rPr lang="en-US" altLang="zh-CN" sz="1400" dirty="0" err="1">
                <a:latin typeface="Arial" pitchFamily="34" charset="0"/>
              </a:rPr>
              <a:t>struct</a:t>
            </a:r>
            <a:r>
              <a:rPr lang="en-US" altLang="zh-CN" sz="1400" dirty="0">
                <a:latin typeface="Arial" pitchFamily="34" charset="0"/>
              </a:rPr>
              <a:t> </a:t>
            </a:r>
            <a:r>
              <a:rPr lang="en-US" altLang="zh-CN" sz="1400" dirty="0" err="1">
                <a:latin typeface="Arial" pitchFamily="34" charset="0"/>
              </a:rPr>
              <a:t>vm_area_struct</a:t>
            </a:r>
            <a:r>
              <a:rPr lang="en-US" altLang="zh-CN" sz="1400" dirty="0">
                <a:latin typeface="Arial" pitchFamily="34" charset="0"/>
              </a:rPr>
              <a:t> * </a:t>
            </a:r>
            <a:r>
              <a:rPr lang="en-US" altLang="zh-CN" sz="1400" dirty="0" err="1">
                <a:latin typeface="Arial" pitchFamily="34" charset="0"/>
              </a:rPr>
              <a:t>mmap_cache</a:t>
            </a:r>
            <a:r>
              <a:rPr lang="en-US" altLang="zh-CN" sz="1400" dirty="0">
                <a:latin typeface="Arial" pitchFamily="34" charset="0"/>
              </a:rPr>
              <a:t>;/* last </a:t>
            </a:r>
            <a:r>
              <a:rPr lang="en-US" altLang="zh-CN" sz="1400" dirty="0" err="1">
                <a:latin typeface="Arial" pitchFamily="34" charset="0"/>
              </a:rPr>
              <a:t>find_vma</a:t>
            </a:r>
            <a:r>
              <a:rPr lang="en-US" altLang="zh-CN" sz="1400" dirty="0">
                <a:latin typeface="Arial" pitchFamily="34" charset="0"/>
              </a:rPr>
              <a:t> result */</a:t>
            </a:r>
          </a:p>
          <a:p>
            <a:pPr eaLnBrk="1" hangingPunct="1">
              <a:lnSpc>
                <a:spcPct val="80000"/>
              </a:lnSpc>
              <a:buFont typeface="Monotype Sorts" pitchFamily="2" charset="2"/>
              <a:buNone/>
            </a:pPr>
            <a:r>
              <a:rPr lang="en-US" altLang="zh-CN" sz="1400" dirty="0">
                <a:latin typeface="Arial" pitchFamily="34" charset="0"/>
              </a:rPr>
              <a:t>	</a:t>
            </a:r>
            <a:r>
              <a:rPr lang="en-US" altLang="zh-CN" sz="1400" dirty="0" err="1">
                <a:latin typeface="Arial" pitchFamily="34" charset="0"/>
              </a:rPr>
              <a:t>pgd_t</a:t>
            </a:r>
            <a:r>
              <a:rPr lang="en-US" altLang="zh-CN" sz="1400" dirty="0">
                <a:latin typeface="Arial" pitchFamily="34" charset="0"/>
              </a:rPr>
              <a:t> * </a:t>
            </a:r>
            <a:r>
              <a:rPr lang="en-US" altLang="zh-CN" sz="1400" dirty="0" err="1">
                <a:latin typeface="Arial" pitchFamily="34" charset="0"/>
              </a:rPr>
              <a:t>pgd</a:t>
            </a:r>
            <a:r>
              <a:rPr lang="en-US" altLang="zh-CN" sz="1400" dirty="0">
                <a:latin typeface="Arial" pitchFamily="34" charset="0"/>
              </a:rPr>
              <a:t>;  //</a:t>
            </a:r>
            <a:r>
              <a:rPr lang="zh-CN" altLang="en-US" sz="1400" dirty="0">
                <a:latin typeface="Arial" pitchFamily="34" charset="0"/>
              </a:rPr>
              <a:t>进程页目录指针</a:t>
            </a:r>
          </a:p>
          <a:p>
            <a:pPr eaLnBrk="1" hangingPunct="1">
              <a:lnSpc>
                <a:spcPct val="80000"/>
              </a:lnSpc>
              <a:buFont typeface="Monotype Sorts" pitchFamily="2" charset="2"/>
              <a:buNone/>
            </a:pPr>
            <a:r>
              <a:rPr lang="en-US" altLang="zh-CN" sz="1400" dirty="0">
                <a:latin typeface="Arial" pitchFamily="34" charset="0"/>
              </a:rPr>
              <a:t>	</a:t>
            </a:r>
            <a:r>
              <a:rPr lang="en-US" altLang="zh-CN" sz="1400" dirty="0" err="1">
                <a:latin typeface="Arial" pitchFamily="34" charset="0"/>
              </a:rPr>
              <a:t>atomic_t</a:t>
            </a:r>
            <a:r>
              <a:rPr lang="en-US" altLang="zh-CN" sz="1400" dirty="0">
                <a:latin typeface="Arial" pitchFamily="34" charset="0"/>
              </a:rPr>
              <a:t> </a:t>
            </a:r>
            <a:r>
              <a:rPr lang="en-US" altLang="zh-CN" sz="1400" dirty="0" err="1">
                <a:latin typeface="Arial" pitchFamily="34" charset="0"/>
              </a:rPr>
              <a:t>mm_users</a:t>
            </a:r>
            <a:r>
              <a:rPr lang="en-US" altLang="zh-CN" sz="1400" dirty="0">
                <a:latin typeface="Arial" pitchFamily="34" charset="0"/>
              </a:rPr>
              <a:t>;		/* How many users with user space? */</a:t>
            </a:r>
          </a:p>
          <a:p>
            <a:pPr eaLnBrk="1" hangingPunct="1">
              <a:lnSpc>
                <a:spcPct val="80000"/>
              </a:lnSpc>
              <a:buFont typeface="Monotype Sorts" pitchFamily="2" charset="2"/>
              <a:buNone/>
            </a:pPr>
            <a:r>
              <a:rPr lang="en-US" altLang="zh-CN" sz="1400" dirty="0">
                <a:latin typeface="Arial" pitchFamily="34" charset="0"/>
              </a:rPr>
              <a:t>	</a:t>
            </a:r>
            <a:r>
              <a:rPr lang="en-US" altLang="zh-CN" sz="1400" dirty="0" err="1">
                <a:latin typeface="Arial" pitchFamily="34" charset="0"/>
              </a:rPr>
              <a:t>atomic_t</a:t>
            </a:r>
            <a:r>
              <a:rPr lang="en-US" altLang="zh-CN" sz="1400" dirty="0">
                <a:latin typeface="Arial" pitchFamily="34" charset="0"/>
              </a:rPr>
              <a:t> </a:t>
            </a:r>
            <a:r>
              <a:rPr lang="en-US" altLang="zh-CN" sz="1400" dirty="0" err="1">
                <a:latin typeface="Arial" pitchFamily="34" charset="0"/>
              </a:rPr>
              <a:t>mm_count</a:t>
            </a:r>
            <a:r>
              <a:rPr lang="en-US" altLang="zh-CN" sz="1400" dirty="0">
                <a:latin typeface="Arial" pitchFamily="34" charset="0"/>
              </a:rPr>
              <a:t>;        /* How many references to "</a:t>
            </a:r>
            <a:r>
              <a:rPr lang="en-US" altLang="zh-CN" sz="1400" dirty="0" err="1">
                <a:latin typeface="Arial" pitchFamily="34" charset="0"/>
              </a:rPr>
              <a:t>struct</a:t>
            </a:r>
            <a:r>
              <a:rPr lang="en-US" altLang="zh-CN" sz="1400" dirty="0">
                <a:latin typeface="Arial" pitchFamily="34" charset="0"/>
              </a:rPr>
              <a:t> </a:t>
            </a:r>
            <a:r>
              <a:rPr lang="en-US" altLang="zh-CN" sz="1400" dirty="0" err="1">
                <a:latin typeface="Arial" pitchFamily="34" charset="0"/>
              </a:rPr>
              <a:t>mm_struct</a:t>
            </a:r>
            <a:r>
              <a:rPr lang="en-US" altLang="zh-CN" sz="1400" dirty="0">
                <a:latin typeface="Arial" pitchFamily="34" charset="0"/>
              </a:rPr>
              <a:t>" (users count as 1) */</a:t>
            </a:r>
          </a:p>
          <a:p>
            <a:pPr eaLnBrk="1" hangingPunct="1">
              <a:lnSpc>
                <a:spcPct val="80000"/>
              </a:lnSpc>
              <a:buFont typeface="Monotype Sorts" pitchFamily="2" charset="2"/>
              <a:buNone/>
            </a:pPr>
            <a:r>
              <a:rPr lang="en-US" altLang="zh-CN" sz="1400" dirty="0">
                <a:latin typeface="Arial" pitchFamily="34" charset="0"/>
              </a:rPr>
              <a:t>	</a:t>
            </a:r>
            <a:r>
              <a:rPr lang="en-US" altLang="zh-CN" sz="1400" dirty="0" err="1">
                <a:latin typeface="Arial" pitchFamily="34" charset="0"/>
              </a:rPr>
              <a:t>int</a:t>
            </a:r>
            <a:r>
              <a:rPr lang="en-US" altLang="zh-CN" sz="1400" dirty="0">
                <a:latin typeface="Arial" pitchFamily="34" charset="0"/>
              </a:rPr>
              <a:t> </a:t>
            </a:r>
            <a:r>
              <a:rPr lang="en-US" altLang="zh-CN" sz="1400" dirty="0" err="1">
                <a:latin typeface="Arial" pitchFamily="34" charset="0"/>
              </a:rPr>
              <a:t>map_count</a:t>
            </a:r>
            <a:r>
              <a:rPr lang="en-US" altLang="zh-CN" sz="1400" dirty="0">
                <a:latin typeface="Arial" pitchFamily="34" charset="0"/>
              </a:rPr>
              <a:t>;			/* number of VMAs */</a:t>
            </a:r>
          </a:p>
          <a:p>
            <a:pPr eaLnBrk="1" hangingPunct="1">
              <a:lnSpc>
                <a:spcPct val="80000"/>
              </a:lnSpc>
              <a:buFont typeface="Monotype Sorts" pitchFamily="2" charset="2"/>
              <a:buNone/>
            </a:pPr>
            <a:r>
              <a:rPr lang="en-US" altLang="zh-CN" sz="1400" dirty="0">
                <a:latin typeface="Arial" pitchFamily="34" charset="0"/>
              </a:rPr>
              <a:t>	</a:t>
            </a:r>
            <a:r>
              <a:rPr lang="en-US" altLang="zh-CN" sz="1400" dirty="0" err="1">
                <a:latin typeface="Arial" pitchFamily="34" charset="0"/>
              </a:rPr>
              <a:t>struct</a:t>
            </a:r>
            <a:r>
              <a:rPr lang="en-US" altLang="zh-CN" sz="1400" dirty="0">
                <a:latin typeface="Arial" pitchFamily="34" charset="0"/>
              </a:rPr>
              <a:t> </a:t>
            </a:r>
            <a:r>
              <a:rPr lang="en-US" altLang="zh-CN" sz="1400" dirty="0" err="1">
                <a:latin typeface="Arial" pitchFamily="34" charset="0"/>
              </a:rPr>
              <a:t>rw_semaphore</a:t>
            </a:r>
            <a:r>
              <a:rPr lang="en-US" altLang="zh-CN" sz="1400" dirty="0">
                <a:latin typeface="Arial" pitchFamily="34" charset="0"/>
              </a:rPr>
              <a:t> </a:t>
            </a:r>
            <a:r>
              <a:rPr lang="en-US" altLang="zh-CN" sz="1400" dirty="0" err="1">
                <a:latin typeface="Arial" pitchFamily="34" charset="0"/>
              </a:rPr>
              <a:t>mmap_sem</a:t>
            </a:r>
            <a:r>
              <a:rPr lang="en-US" altLang="zh-CN" sz="1400" dirty="0">
                <a:latin typeface="Arial" pitchFamily="34" charset="0"/>
              </a:rPr>
              <a:t>;</a:t>
            </a:r>
          </a:p>
          <a:p>
            <a:pPr eaLnBrk="1" hangingPunct="1">
              <a:lnSpc>
                <a:spcPct val="80000"/>
              </a:lnSpc>
              <a:buFont typeface="Monotype Sorts" pitchFamily="2" charset="2"/>
              <a:buNone/>
            </a:pPr>
            <a:r>
              <a:rPr lang="en-US" altLang="zh-CN" sz="1400" dirty="0">
                <a:latin typeface="Arial" pitchFamily="34" charset="0"/>
              </a:rPr>
              <a:t>	</a:t>
            </a:r>
            <a:r>
              <a:rPr lang="en-US" altLang="zh-CN" sz="1400" dirty="0" err="1">
                <a:latin typeface="Arial" pitchFamily="34" charset="0"/>
              </a:rPr>
              <a:t>spinlock_t</a:t>
            </a:r>
            <a:r>
              <a:rPr lang="en-US" altLang="zh-CN" sz="1400" dirty="0">
                <a:latin typeface="Arial" pitchFamily="34" charset="0"/>
              </a:rPr>
              <a:t> </a:t>
            </a:r>
            <a:r>
              <a:rPr lang="en-US" altLang="zh-CN" sz="1400" dirty="0" err="1">
                <a:latin typeface="Arial" pitchFamily="34" charset="0"/>
              </a:rPr>
              <a:t>page_table_lock</a:t>
            </a:r>
            <a:r>
              <a:rPr lang="en-US" altLang="zh-CN" sz="1400" dirty="0">
                <a:latin typeface="Arial" pitchFamily="34" charset="0"/>
              </a:rPr>
              <a:t>;	/* Protects task page tables and mm-&gt;</a:t>
            </a:r>
            <a:r>
              <a:rPr lang="en-US" altLang="zh-CN" sz="1400" dirty="0" err="1">
                <a:latin typeface="Arial" pitchFamily="34" charset="0"/>
              </a:rPr>
              <a:t>rss</a:t>
            </a:r>
            <a:r>
              <a:rPr lang="en-US" altLang="zh-CN" sz="1400" dirty="0">
                <a:latin typeface="Arial" pitchFamily="34" charset="0"/>
              </a:rPr>
              <a:t> */</a:t>
            </a:r>
          </a:p>
          <a:p>
            <a:pPr eaLnBrk="1" hangingPunct="1">
              <a:lnSpc>
                <a:spcPct val="80000"/>
              </a:lnSpc>
              <a:buFont typeface="Monotype Sorts" pitchFamily="2" charset="2"/>
              <a:buNone/>
            </a:pPr>
            <a:r>
              <a:rPr lang="en-US" altLang="zh-CN" sz="1400" dirty="0">
                <a:latin typeface="Arial" pitchFamily="34" charset="0"/>
              </a:rPr>
              <a:t>	</a:t>
            </a:r>
            <a:r>
              <a:rPr lang="en-US" altLang="zh-CN" sz="1400" dirty="0" err="1">
                <a:latin typeface="Arial" pitchFamily="34" charset="0"/>
              </a:rPr>
              <a:t>struct</a:t>
            </a:r>
            <a:r>
              <a:rPr lang="en-US" altLang="zh-CN" sz="1400" dirty="0">
                <a:latin typeface="Arial" pitchFamily="34" charset="0"/>
              </a:rPr>
              <a:t> </a:t>
            </a:r>
            <a:r>
              <a:rPr lang="en-US" altLang="zh-CN" sz="1400" dirty="0" err="1">
                <a:latin typeface="Arial" pitchFamily="34" charset="0"/>
              </a:rPr>
              <a:t>list_head</a:t>
            </a:r>
            <a:r>
              <a:rPr lang="en-US" altLang="zh-CN" sz="1400" dirty="0">
                <a:latin typeface="Arial" pitchFamily="34" charset="0"/>
              </a:rPr>
              <a:t> </a:t>
            </a:r>
            <a:r>
              <a:rPr lang="en-US" altLang="zh-CN" sz="1400" dirty="0" err="1">
                <a:latin typeface="Arial" pitchFamily="34" charset="0"/>
              </a:rPr>
              <a:t>mmlist</a:t>
            </a:r>
            <a:r>
              <a:rPr lang="en-US" altLang="zh-CN" sz="1400" dirty="0">
                <a:latin typeface="Arial" pitchFamily="34" charset="0"/>
              </a:rPr>
              <a:t>;	/* List of all active mm's.  These are globally strung      *together off </a:t>
            </a:r>
            <a:r>
              <a:rPr lang="en-US" altLang="zh-CN" sz="1400" dirty="0" err="1">
                <a:latin typeface="Arial" pitchFamily="34" charset="0"/>
              </a:rPr>
              <a:t>init_mm.mmlist</a:t>
            </a:r>
            <a:r>
              <a:rPr lang="en-US" altLang="zh-CN" sz="1400" dirty="0">
                <a:latin typeface="Arial" pitchFamily="34" charset="0"/>
              </a:rPr>
              <a:t>, and are protected  by </a:t>
            </a:r>
            <a:r>
              <a:rPr lang="en-US" altLang="zh-CN" sz="1400" dirty="0" err="1">
                <a:latin typeface="Arial" pitchFamily="34" charset="0"/>
              </a:rPr>
              <a:t>mmlist_lock</a:t>
            </a:r>
            <a:r>
              <a:rPr lang="en-US" altLang="zh-CN" sz="1400" dirty="0">
                <a:latin typeface="Arial" pitchFamily="34" charset="0"/>
              </a:rPr>
              <a:t>	 */</a:t>
            </a:r>
          </a:p>
          <a:p>
            <a:pPr eaLnBrk="1" hangingPunct="1">
              <a:lnSpc>
                <a:spcPct val="80000"/>
              </a:lnSpc>
              <a:buFont typeface="Monotype Sorts" pitchFamily="2" charset="2"/>
              <a:buNone/>
            </a:pPr>
            <a:r>
              <a:rPr lang="en-US" altLang="zh-CN" sz="1400" dirty="0">
                <a:latin typeface="Arial" pitchFamily="34" charset="0"/>
              </a:rPr>
              <a:t>	unsigned long </a:t>
            </a:r>
            <a:r>
              <a:rPr lang="en-US" altLang="zh-CN" sz="1400" dirty="0" err="1">
                <a:latin typeface="Arial" pitchFamily="34" charset="0"/>
              </a:rPr>
              <a:t>start_code</a:t>
            </a:r>
            <a:r>
              <a:rPr lang="en-US" altLang="zh-CN" sz="1400" dirty="0">
                <a:latin typeface="Arial" pitchFamily="34" charset="0"/>
              </a:rPr>
              <a:t>, </a:t>
            </a:r>
            <a:r>
              <a:rPr lang="en-US" altLang="zh-CN" sz="1400" dirty="0" err="1">
                <a:latin typeface="Arial" pitchFamily="34" charset="0"/>
              </a:rPr>
              <a:t>end_code</a:t>
            </a:r>
            <a:r>
              <a:rPr lang="en-US" altLang="zh-CN" sz="1400" dirty="0">
                <a:latin typeface="Arial" pitchFamily="34" charset="0"/>
              </a:rPr>
              <a:t>, </a:t>
            </a:r>
            <a:r>
              <a:rPr lang="en-US" altLang="zh-CN" sz="1400" dirty="0" err="1">
                <a:latin typeface="Arial" pitchFamily="34" charset="0"/>
              </a:rPr>
              <a:t>start_data</a:t>
            </a:r>
            <a:r>
              <a:rPr lang="en-US" altLang="zh-CN" sz="1400" dirty="0">
                <a:latin typeface="Arial" pitchFamily="34" charset="0"/>
              </a:rPr>
              <a:t>, </a:t>
            </a:r>
            <a:r>
              <a:rPr lang="en-US" altLang="zh-CN" sz="1400" dirty="0" err="1">
                <a:latin typeface="Arial" pitchFamily="34" charset="0"/>
              </a:rPr>
              <a:t>end_data</a:t>
            </a:r>
            <a:r>
              <a:rPr lang="en-US" altLang="zh-CN" sz="1400" dirty="0">
                <a:latin typeface="Arial" pitchFamily="34" charset="0"/>
              </a:rPr>
              <a:t>;</a:t>
            </a:r>
          </a:p>
          <a:p>
            <a:pPr eaLnBrk="1" hangingPunct="1">
              <a:lnSpc>
                <a:spcPct val="80000"/>
              </a:lnSpc>
              <a:buFont typeface="Monotype Sorts" pitchFamily="2" charset="2"/>
              <a:buNone/>
            </a:pPr>
            <a:r>
              <a:rPr lang="en-US" altLang="zh-CN" sz="1400" dirty="0">
                <a:latin typeface="Arial" pitchFamily="34" charset="0"/>
              </a:rPr>
              <a:t>	unsigned long </a:t>
            </a:r>
            <a:r>
              <a:rPr lang="en-US" altLang="zh-CN" sz="1400" dirty="0" err="1">
                <a:latin typeface="Arial" pitchFamily="34" charset="0"/>
              </a:rPr>
              <a:t>start_brk</a:t>
            </a:r>
            <a:r>
              <a:rPr lang="en-US" altLang="zh-CN" sz="1400" dirty="0">
                <a:latin typeface="Arial" pitchFamily="34" charset="0"/>
              </a:rPr>
              <a:t>, </a:t>
            </a:r>
            <a:r>
              <a:rPr lang="en-US" altLang="zh-CN" sz="1400" dirty="0" err="1">
                <a:latin typeface="Arial" pitchFamily="34" charset="0"/>
              </a:rPr>
              <a:t>brk</a:t>
            </a:r>
            <a:r>
              <a:rPr lang="en-US" altLang="zh-CN" sz="1400" dirty="0">
                <a:latin typeface="Arial" pitchFamily="34" charset="0"/>
              </a:rPr>
              <a:t>, </a:t>
            </a:r>
            <a:r>
              <a:rPr lang="en-US" altLang="zh-CN" sz="1400" dirty="0" err="1">
                <a:latin typeface="Arial" pitchFamily="34" charset="0"/>
              </a:rPr>
              <a:t>start_stack</a:t>
            </a:r>
            <a:r>
              <a:rPr lang="en-US" altLang="zh-CN" sz="1400" dirty="0">
                <a:latin typeface="Arial" pitchFamily="34" charset="0"/>
              </a:rPr>
              <a:t>;</a:t>
            </a:r>
          </a:p>
          <a:p>
            <a:pPr eaLnBrk="1" hangingPunct="1">
              <a:lnSpc>
                <a:spcPct val="80000"/>
              </a:lnSpc>
              <a:buFont typeface="Monotype Sorts" pitchFamily="2" charset="2"/>
              <a:buNone/>
            </a:pPr>
            <a:r>
              <a:rPr lang="en-US" altLang="zh-CN" sz="1400" dirty="0">
                <a:latin typeface="Arial" pitchFamily="34" charset="0"/>
              </a:rPr>
              <a:t>	unsigned long </a:t>
            </a:r>
            <a:r>
              <a:rPr lang="en-US" altLang="zh-CN" sz="1400" dirty="0" err="1">
                <a:latin typeface="Arial" pitchFamily="34" charset="0"/>
              </a:rPr>
              <a:t>arg_start</a:t>
            </a:r>
            <a:r>
              <a:rPr lang="en-US" altLang="zh-CN" sz="1400" dirty="0">
                <a:latin typeface="Arial" pitchFamily="34" charset="0"/>
              </a:rPr>
              <a:t>, </a:t>
            </a:r>
            <a:r>
              <a:rPr lang="en-US" altLang="zh-CN" sz="1400" dirty="0" err="1">
                <a:latin typeface="Arial" pitchFamily="34" charset="0"/>
              </a:rPr>
              <a:t>arg_end</a:t>
            </a:r>
            <a:r>
              <a:rPr lang="en-US" altLang="zh-CN" sz="1400" dirty="0">
                <a:latin typeface="Arial" pitchFamily="34" charset="0"/>
              </a:rPr>
              <a:t>, </a:t>
            </a:r>
            <a:r>
              <a:rPr lang="en-US" altLang="zh-CN" sz="1400" dirty="0" err="1">
                <a:latin typeface="Arial" pitchFamily="34" charset="0"/>
              </a:rPr>
              <a:t>env_start</a:t>
            </a:r>
            <a:r>
              <a:rPr lang="en-US" altLang="zh-CN" sz="1400" dirty="0">
                <a:latin typeface="Arial" pitchFamily="34" charset="0"/>
              </a:rPr>
              <a:t>, </a:t>
            </a:r>
            <a:r>
              <a:rPr lang="en-US" altLang="zh-CN" sz="1400" dirty="0" err="1">
                <a:latin typeface="Arial" pitchFamily="34" charset="0"/>
              </a:rPr>
              <a:t>env_end</a:t>
            </a:r>
            <a:r>
              <a:rPr lang="en-US" altLang="zh-CN" sz="1400" dirty="0">
                <a:latin typeface="Arial" pitchFamily="34" charset="0"/>
              </a:rPr>
              <a:t>;</a:t>
            </a:r>
          </a:p>
          <a:p>
            <a:pPr eaLnBrk="1" hangingPunct="1">
              <a:lnSpc>
                <a:spcPct val="80000"/>
              </a:lnSpc>
              <a:buFont typeface="Monotype Sorts" pitchFamily="2" charset="2"/>
              <a:buNone/>
            </a:pPr>
            <a:r>
              <a:rPr lang="en-US" altLang="zh-CN" sz="1400" dirty="0">
                <a:latin typeface="Arial" pitchFamily="34" charset="0"/>
              </a:rPr>
              <a:t>	unsigned long </a:t>
            </a:r>
            <a:r>
              <a:rPr lang="en-US" altLang="zh-CN" sz="1400" dirty="0" err="1">
                <a:latin typeface="Arial" pitchFamily="34" charset="0"/>
              </a:rPr>
              <a:t>rss</a:t>
            </a:r>
            <a:r>
              <a:rPr lang="en-US" altLang="zh-CN" sz="1400" dirty="0">
                <a:latin typeface="Arial" pitchFamily="34" charset="0"/>
              </a:rPr>
              <a:t>, </a:t>
            </a:r>
            <a:r>
              <a:rPr lang="en-US" altLang="zh-CN" sz="1400" dirty="0" err="1">
                <a:latin typeface="Arial" pitchFamily="34" charset="0"/>
              </a:rPr>
              <a:t>total_vm</a:t>
            </a:r>
            <a:r>
              <a:rPr lang="en-US" altLang="zh-CN" sz="1400" dirty="0">
                <a:latin typeface="Arial" pitchFamily="34" charset="0"/>
              </a:rPr>
              <a:t>, </a:t>
            </a:r>
            <a:r>
              <a:rPr lang="en-US" altLang="zh-CN" sz="1400" dirty="0" err="1">
                <a:latin typeface="Arial" pitchFamily="34" charset="0"/>
              </a:rPr>
              <a:t>locked_vm</a:t>
            </a:r>
            <a:r>
              <a:rPr lang="en-US" altLang="zh-CN" sz="1200" dirty="0">
                <a:latin typeface="Arial" pitchFamily="34" charset="0"/>
              </a:rPr>
              <a:t>;//</a:t>
            </a:r>
            <a:r>
              <a:rPr lang="zh-CN" altLang="en-US" sz="1200" dirty="0">
                <a:latin typeface="Arial" pitchFamily="34" charset="0"/>
              </a:rPr>
              <a:t>驻留内存页框总数，</a:t>
            </a:r>
            <a:r>
              <a:rPr lang="en-US" altLang="zh-CN" sz="1200" dirty="0">
                <a:latin typeface="Arial" pitchFamily="34" charset="0"/>
              </a:rPr>
              <a:t>VMA</a:t>
            </a:r>
            <a:r>
              <a:rPr lang="zh-CN" altLang="en-US" sz="1200" dirty="0">
                <a:latin typeface="Arial" pitchFamily="34" charset="0"/>
              </a:rPr>
              <a:t>总数及被锁</a:t>
            </a:r>
            <a:r>
              <a:rPr lang="en-US" altLang="zh-CN" sz="1200" dirty="0">
                <a:latin typeface="Arial" pitchFamily="34" charset="0"/>
              </a:rPr>
              <a:t>VMA</a:t>
            </a:r>
            <a:r>
              <a:rPr lang="zh-CN" altLang="en-US" sz="1200" dirty="0">
                <a:latin typeface="Arial" pitchFamily="34" charset="0"/>
              </a:rPr>
              <a:t>总数</a:t>
            </a:r>
          </a:p>
          <a:p>
            <a:pPr eaLnBrk="1" hangingPunct="1">
              <a:lnSpc>
                <a:spcPct val="80000"/>
              </a:lnSpc>
              <a:buFont typeface="Monotype Sorts" pitchFamily="2" charset="2"/>
              <a:buNone/>
            </a:pPr>
            <a:r>
              <a:rPr lang="en-US" altLang="zh-CN" sz="1400" dirty="0">
                <a:latin typeface="Arial" pitchFamily="34" charset="0"/>
              </a:rPr>
              <a:t>	unsigned long </a:t>
            </a:r>
            <a:r>
              <a:rPr lang="en-US" altLang="zh-CN" sz="1400" dirty="0" err="1">
                <a:latin typeface="Arial" pitchFamily="34" charset="0"/>
              </a:rPr>
              <a:t>def_flags</a:t>
            </a:r>
            <a:r>
              <a:rPr lang="en-US" altLang="zh-CN" sz="1400" dirty="0">
                <a:latin typeface="Arial" pitchFamily="34" charset="0"/>
              </a:rPr>
              <a:t>;</a:t>
            </a:r>
          </a:p>
          <a:p>
            <a:pPr eaLnBrk="1" hangingPunct="1">
              <a:lnSpc>
                <a:spcPct val="80000"/>
              </a:lnSpc>
              <a:buFont typeface="Monotype Sorts" pitchFamily="2" charset="2"/>
              <a:buNone/>
            </a:pPr>
            <a:r>
              <a:rPr lang="en-US" altLang="zh-CN" sz="1400" dirty="0">
                <a:latin typeface="Arial" pitchFamily="34" charset="0"/>
              </a:rPr>
              <a:t>	unsigned long </a:t>
            </a:r>
            <a:r>
              <a:rPr lang="en-US" altLang="zh-CN" sz="1400" dirty="0" err="1">
                <a:latin typeface="Arial" pitchFamily="34" charset="0"/>
              </a:rPr>
              <a:t>cpu_vm_mask</a:t>
            </a:r>
            <a:r>
              <a:rPr lang="en-US" altLang="zh-CN" sz="1400" dirty="0">
                <a:latin typeface="Arial" pitchFamily="34" charset="0"/>
              </a:rPr>
              <a:t>;</a:t>
            </a:r>
          </a:p>
          <a:p>
            <a:pPr eaLnBrk="1" hangingPunct="1">
              <a:lnSpc>
                <a:spcPct val="80000"/>
              </a:lnSpc>
              <a:buFont typeface="Monotype Sorts" pitchFamily="2" charset="2"/>
              <a:buNone/>
            </a:pPr>
            <a:r>
              <a:rPr lang="en-US" altLang="zh-CN" sz="1400" dirty="0">
                <a:latin typeface="Arial" pitchFamily="34" charset="0"/>
              </a:rPr>
              <a:t>	unsigned long </a:t>
            </a:r>
            <a:r>
              <a:rPr lang="en-US" altLang="zh-CN" sz="1400" dirty="0" err="1">
                <a:latin typeface="Arial" pitchFamily="34" charset="0"/>
              </a:rPr>
              <a:t>swap_address</a:t>
            </a:r>
            <a:r>
              <a:rPr lang="en-US" altLang="zh-CN" sz="1400" dirty="0">
                <a:latin typeface="Arial" pitchFamily="34" charset="0"/>
              </a:rPr>
              <a:t>;</a:t>
            </a:r>
          </a:p>
          <a:p>
            <a:pPr eaLnBrk="1" hangingPunct="1">
              <a:lnSpc>
                <a:spcPct val="80000"/>
              </a:lnSpc>
              <a:buFont typeface="Monotype Sorts" pitchFamily="2" charset="2"/>
              <a:buNone/>
            </a:pPr>
            <a:r>
              <a:rPr lang="en-US" altLang="zh-CN" sz="1400" dirty="0">
                <a:latin typeface="Arial" pitchFamily="34" charset="0"/>
              </a:rPr>
              <a:t>	unsigned dumpable:1;</a:t>
            </a:r>
          </a:p>
          <a:p>
            <a:pPr eaLnBrk="1" hangingPunct="1">
              <a:lnSpc>
                <a:spcPct val="80000"/>
              </a:lnSpc>
              <a:buFont typeface="Monotype Sorts" pitchFamily="2" charset="2"/>
              <a:buNone/>
            </a:pPr>
            <a:r>
              <a:rPr lang="en-US" altLang="zh-CN" sz="1400" dirty="0">
                <a:latin typeface="Arial" pitchFamily="34" charset="0"/>
              </a:rPr>
              <a:t>	/* Architecture-specific MM context */</a:t>
            </a:r>
          </a:p>
          <a:p>
            <a:pPr eaLnBrk="1" hangingPunct="1">
              <a:lnSpc>
                <a:spcPct val="80000"/>
              </a:lnSpc>
              <a:buFont typeface="Monotype Sorts" pitchFamily="2" charset="2"/>
              <a:buNone/>
            </a:pPr>
            <a:r>
              <a:rPr lang="en-US" altLang="zh-CN" sz="1400" dirty="0">
                <a:latin typeface="Arial" pitchFamily="34" charset="0"/>
              </a:rPr>
              <a:t>	</a:t>
            </a:r>
            <a:r>
              <a:rPr lang="en-US" altLang="zh-CN" sz="1400" dirty="0" err="1">
                <a:latin typeface="Arial" pitchFamily="34" charset="0"/>
              </a:rPr>
              <a:t>mm_context_t</a:t>
            </a:r>
            <a:r>
              <a:rPr lang="en-US" altLang="zh-CN" sz="1400" dirty="0">
                <a:latin typeface="Arial" pitchFamily="34" charset="0"/>
              </a:rPr>
              <a:t> context;</a:t>
            </a:r>
          </a:p>
          <a:p>
            <a:pPr eaLnBrk="1" hangingPunct="1">
              <a:lnSpc>
                <a:spcPct val="80000"/>
              </a:lnSpc>
              <a:buFont typeface="Monotype Sorts" pitchFamily="2" charset="2"/>
              <a:buNone/>
            </a:pPr>
            <a:r>
              <a:rPr lang="en-US" altLang="zh-CN" sz="1400" dirty="0">
                <a:latin typeface="Arial" pitchFamily="34" charset="0"/>
              </a:rPr>
              <a:t>};</a:t>
            </a:r>
            <a:endParaRPr lang="zh-CN" altLang="en-US" sz="1400" dirty="0">
              <a:latin typeface="Arial" pitchFamily="34" charset="0"/>
            </a:endParaRPr>
          </a:p>
        </p:txBody>
      </p:sp>
    </p:spTree>
  </p:cSld>
  <p:clrMapOvr>
    <a:masterClrMapping/>
  </p:clrMapOvr>
  <p:transition>
    <p:strips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Group 4"/>
          <p:cNvGrpSpPr>
            <a:grpSpLocks/>
          </p:cNvGrpSpPr>
          <p:nvPr/>
        </p:nvGrpSpPr>
        <p:grpSpPr bwMode="auto">
          <a:xfrm>
            <a:off x="983432" y="620714"/>
            <a:ext cx="10756775" cy="5856287"/>
            <a:chOff x="192" y="624"/>
            <a:chExt cx="5376" cy="3404"/>
          </a:xfrm>
        </p:grpSpPr>
        <p:grpSp>
          <p:nvGrpSpPr>
            <p:cNvPr id="23555" name="Group 5"/>
            <p:cNvGrpSpPr>
              <a:grpSpLocks/>
            </p:cNvGrpSpPr>
            <p:nvPr/>
          </p:nvGrpSpPr>
          <p:grpSpPr bwMode="auto">
            <a:xfrm>
              <a:off x="196" y="626"/>
              <a:ext cx="5368" cy="3400"/>
              <a:chOff x="196" y="626"/>
              <a:chExt cx="5368" cy="3400"/>
            </a:xfrm>
          </p:grpSpPr>
          <p:grpSp>
            <p:nvGrpSpPr>
              <p:cNvPr id="23557" name="Group 6"/>
              <p:cNvGrpSpPr>
                <a:grpSpLocks/>
              </p:cNvGrpSpPr>
              <p:nvPr/>
            </p:nvGrpSpPr>
            <p:grpSpPr bwMode="auto">
              <a:xfrm>
                <a:off x="196" y="626"/>
                <a:ext cx="1202" cy="212"/>
                <a:chOff x="0" y="0"/>
                <a:chExt cx="1012" cy="403"/>
              </a:xfrm>
            </p:grpSpPr>
            <p:sp>
              <p:nvSpPr>
                <p:cNvPr id="23627" name="Rectangle 7"/>
                <p:cNvSpPr>
                  <a:spLocks noChangeArrowheads="1"/>
                </p:cNvSpPr>
                <p:nvPr/>
              </p:nvSpPr>
              <p:spPr bwMode="auto">
                <a:xfrm>
                  <a:off x="43" y="0"/>
                  <a:ext cx="926" cy="403"/>
                </a:xfrm>
                <a:prstGeom prst="rect">
                  <a:avLst/>
                </a:prstGeom>
                <a:noFill/>
                <a:ln w="9525">
                  <a:noFill/>
                  <a:miter lim="800000"/>
                  <a:headEnd/>
                  <a:tailEnd/>
                </a:ln>
              </p:spPr>
              <p:txBody>
                <a:bodyPr/>
                <a:lstStyle/>
                <a:p>
                  <a:pPr algn="ctr" eaLnBrk="1" fontAlgn="ctr" hangingPunct="1"/>
                  <a:r>
                    <a:rPr kumimoji="1" lang="zh-CN" altLang="en-US" sz="1400">
                      <a:solidFill>
                        <a:srgbClr val="000000"/>
                      </a:solidFill>
                      <a:latin typeface="宋体" pitchFamily="2" charset="-122"/>
                      <a:cs typeface="Times New Roman" pitchFamily="18" charset="0"/>
                    </a:rPr>
                    <a:t>域名</a:t>
                  </a:r>
                  <a:endParaRPr kumimoji="1" lang="zh-CN" altLang="en-US" sz="2800">
                    <a:latin typeface="Times New Roman" pitchFamily="18" charset="0"/>
                  </a:endParaRPr>
                </a:p>
              </p:txBody>
            </p:sp>
            <p:sp>
              <p:nvSpPr>
                <p:cNvPr id="23628" name="Rectangle 8"/>
                <p:cNvSpPr>
                  <a:spLocks noChangeArrowheads="1"/>
                </p:cNvSpPr>
                <p:nvPr/>
              </p:nvSpPr>
              <p:spPr bwMode="auto">
                <a:xfrm>
                  <a:off x="0" y="0"/>
                  <a:ext cx="1012" cy="403"/>
                </a:xfrm>
                <a:prstGeom prst="rect">
                  <a:avLst/>
                </a:prstGeom>
                <a:noFill/>
                <a:ln w="7">
                  <a:solidFill>
                    <a:srgbClr val="A0A0A0"/>
                  </a:solidFill>
                  <a:miter lim="800000"/>
                  <a:headEnd/>
                  <a:tailEnd/>
                </a:ln>
              </p:spPr>
              <p:txBody>
                <a:bodyPr/>
                <a:lstStyle/>
                <a:p>
                  <a:endParaRPr lang="zh-CN" altLang="en-US"/>
                </a:p>
              </p:txBody>
            </p:sp>
          </p:grpSp>
          <p:grpSp>
            <p:nvGrpSpPr>
              <p:cNvPr id="23558" name="Group 9"/>
              <p:cNvGrpSpPr>
                <a:grpSpLocks/>
              </p:cNvGrpSpPr>
              <p:nvPr/>
            </p:nvGrpSpPr>
            <p:grpSpPr bwMode="auto">
              <a:xfrm>
                <a:off x="1398" y="626"/>
                <a:ext cx="4166" cy="212"/>
                <a:chOff x="1012" y="0"/>
                <a:chExt cx="2568" cy="403"/>
              </a:xfrm>
            </p:grpSpPr>
            <p:sp>
              <p:nvSpPr>
                <p:cNvPr id="23625" name="Rectangle 10"/>
                <p:cNvSpPr>
                  <a:spLocks noChangeArrowheads="1"/>
                </p:cNvSpPr>
                <p:nvPr/>
              </p:nvSpPr>
              <p:spPr bwMode="auto">
                <a:xfrm>
                  <a:off x="1055" y="0"/>
                  <a:ext cx="2482" cy="403"/>
                </a:xfrm>
                <a:prstGeom prst="rect">
                  <a:avLst/>
                </a:prstGeom>
                <a:noFill/>
                <a:ln w="9525">
                  <a:noFill/>
                  <a:miter lim="800000"/>
                  <a:headEnd/>
                  <a:tailEnd/>
                </a:ln>
              </p:spPr>
              <p:txBody>
                <a:bodyPr/>
                <a:lstStyle/>
                <a:p>
                  <a:pPr algn="ctr" eaLnBrk="1" fontAlgn="ctr" hangingPunct="1"/>
                  <a:r>
                    <a:rPr kumimoji="1" lang="zh-CN" altLang="en-US" sz="1400">
                      <a:solidFill>
                        <a:srgbClr val="000000"/>
                      </a:solidFill>
                      <a:latin typeface="宋体" pitchFamily="2" charset="-122"/>
                      <a:cs typeface="Times New Roman" pitchFamily="18" charset="0"/>
                    </a:rPr>
                    <a:t>说        明</a:t>
                  </a:r>
                  <a:endParaRPr kumimoji="1" lang="zh-CN" altLang="en-US" sz="2800">
                    <a:latin typeface="Times New Roman" pitchFamily="18" charset="0"/>
                  </a:endParaRPr>
                </a:p>
              </p:txBody>
            </p:sp>
            <p:sp>
              <p:nvSpPr>
                <p:cNvPr id="23626" name="Rectangle 11"/>
                <p:cNvSpPr>
                  <a:spLocks noChangeArrowheads="1"/>
                </p:cNvSpPr>
                <p:nvPr/>
              </p:nvSpPr>
              <p:spPr bwMode="auto">
                <a:xfrm>
                  <a:off x="1012" y="0"/>
                  <a:ext cx="2568" cy="403"/>
                </a:xfrm>
                <a:prstGeom prst="rect">
                  <a:avLst/>
                </a:prstGeom>
                <a:noFill/>
                <a:ln w="7">
                  <a:solidFill>
                    <a:srgbClr val="A0A0A0"/>
                  </a:solidFill>
                  <a:miter lim="800000"/>
                  <a:headEnd/>
                  <a:tailEnd/>
                </a:ln>
              </p:spPr>
              <p:txBody>
                <a:bodyPr/>
                <a:lstStyle/>
                <a:p>
                  <a:endParaRPr lang="zh-CN" altLang="en-US"/>
                </a:p>
              </p:txBody>
            </p:sp>
          </p:grpSp>
          <p:grpSp>
            <p:nvGrpSpPr>
              <p:cNvPr id="23559" name="Group 12"/>
              <p:cNvGrpSpPr>
                <a:grpSpLocks/>
              </p:cNvGrpSpPr>
              <p:nvPr/>
            </p:nvGrpSpPr>
            <p:grpSpPr bwMode="auto">
              <a:xfrm>
                <a:off x="196" y="838"/>
                <a:ext cx="1202" cy="303"/>
                <a:chOff x="0" y="403"/>
                <a:chExt cx="1012" cy="576"/>
              </a:xfrm>
            </p:grpSpPr>
            <p:sp>
              <p:nvSpPr>
                <p:cNvPr id="23623" name="Rectangle 13"/>
                <p:cNvSpPr>
                  <a:spLocks noChangeArrowheads="1"/>
                </p:cNvSpPr>
                <p:nvPr/>
              </p:nvSpPr>
              <p:spPr bwMode="auto">
                <a:xfrm>
                  <a:off x="43" y="403"/>
                  <a:ext cx="926" cy="576"/>
                </a:xfrm>
                <a:prstGeom prst="rect">
                  <a:avLst/>
                </a:prstGeom>
                <a:noFill/>
                <a:ln w="9525">
                  <a:noFill/>
                  <a:miter lim="800000"/>
                  <a:headEnd/>
                  <a:tailEnd/>
                </a:ln>
              </p:spPr>
              <p:txBody>
                <a:bodyPr/>
                <a:lstStyle/>
                <a:p>
                  <a:pPr algn="ctr" eaLnBrk="1" hangingPunct="1"/>
                  <a:r>
                    <a:rPr kumimoji="1" lang="en-US" altLang="zh-CN" sz="1400" dirty="0">
                      <a:solidFill>
                        <a:srgbClr val="FF0000"/>
                      </a:solidFill>
                      <a:latin typeface="Times New Roman" pitchFamily="18" charset="0"/>
                      <a:cs typeface="Times New Roman" pitchFamily="18" charset="0"/>
                    </a:rPr>
                    <a:t>count</a:t>
                  </a:r>
                  <a:endParaRPr kumimoji="1" lang="zh-CN" altLang="en-US" sz="2800" dirty="0">
                    <a:solidFill>
                      <a:srgbClr val="FF0000"/>
                    </a:solidFill>
                    <a:latin typeface="Times New Roman" pitchFamily="18" charset="0"/>
                  </a:endParaRPr>
                </a:p>
              </p:txBody>
            </p:sp>
            <p:sp>
              <p:nvSpPr>
                <p:cNvPr id="23624" name="Rectangle 14"/>
                <p:cNvSpPr>
                  <a:spLocks noChangeArrowheads="1"/>
                </p:cNvSpPr>
                <p:nvPr/>
              </p:nvSpPr>
              <p:spPr bwMode="auto">
                <a:xfrm>
                  <a:off x="0" y="403"/>
                  <a:ext cx="1012" cy="576"/>
                </a:xfrm>
                <a:prstGeom prst="rect">
                  <a:avLst/>
                </a:prstGeom>
                <a:noFill/>
                <a:ln w="7">
                  <a:solidFill>
                    <a:srgbClr val="A0A0A0"/>
                  </a:solidFill>
                  <a:miter lim="800000"/>
                  <a:headEnd/>
                  <a:tailEnd/>
                </a:ln>
              </p:spPr>
              <p:txBody>
                <a:bodyPr/>
                <a:lstStyle/>
                <a:p>
                  <a:endParaRPr lang="zh-CN" altLang="en-US"/>
                </a:p>
              </p:txBody>
            </p:sp>
          </p:grpSp>
          <p:grpSp>
            <p:nvGrpSpPr>
              <p:cNvPr id="23560" name="Group 15"/>
              <p:cNvGrpSpPr>
                <a:grpSpLocks/>
              </p:cNvGrpSpPr>
              <p:nvPr/>
            </p:nvGrpSpPr>
            <p:grpSpPr bwMode="auto">
              <a:xfrm>
                <a:off x="1398" y="838"/>
                <a:ext cx="4166" cy="303"/>
                <a:chOff x="1012" y="403"/>
                <a:chExt cx="2568" cy="576"/>
              </a:xfrm>
            </p:grpSpPr>
            <p:sp>
              <p:nvSpPr>
                <p:cNvPr id="23621" name="Rectangle 16"/>
                <p:cNvSpPr>
                  <a:spLocks noChangeArrowheads="1"/>
                </p:cNvSpPr>
                <p:nvPr/>
              </p:nvSpPr>
              <p:spPr bwMode="auto">
                <a:xfrm>
                  <a:off x="1055" y="403"/>
                  <a:ext cx="2482" cy="576"/>
                </a:xfrm>
                <a:prstGeom prst="rect">
                  <a:avLst/>
                </a:prstGeom>
                <a:noFill/>
                <a:ln w="9525">
                  <a:noFill/>
                  <a:miter lim="800000"/>
                  <a:headEnd/>
                  <a:tailEnd/>
                </a:ln>
              </p:spPr>
              <p:txBody>
                <a:bodyPr/>
                <a:lstStyle/>
                <a:p>
                  <a:pPr eaLnBrk="1" hangingPunct="1"/>
                  <a:r>
                    <a:rPr kumimoji="1" lang="zh-CN" altLang="en-US" sz="1200" b="0" dirty="0">
                      <a:latin typeface="宋体" pitchFamily="2" charset="-122"/>
                    </a:rPr>
                    <a:t>对</a:t>
                  </a:r>
                  <a:r>
                    <a:rPr kumimoji="1" lang="en-US" altLang="zh-CN" sz="1200" b="0" dirty="0" err="1">
                      <a:latin typeface="宋体" pitchFamily="2" charset="-122"/>
                    </a:rPr>
                    <a:t>mm_struct</a:t>
                  </a:r>
                  <a:r>
                    <a:rPr kumimoji="1" lang="zh-CN" altLang="en-US" sz="1200" b="0" dirty="0">
                      <a:latin typeface="宋体" pitchFamily="2" charset="-122"/>
                    </a:rPr>
                    <a:t>结构的引用进行计数。为了在</a:t>
                  </a:r>
                  <a:r>
                    <a:rPr kumimoji="1" lang="en-US" altLang="zh-CN" sz="1200" b="0" dirty="0">
                      <a:latin typeface="宋体" pitchFamily="2" charset="-122"/>
                    </a:rPr>
                    <a:t>Linux</a:t>
                  </a:r>
                  <a:r>
                    <a:rPr kumimoji="1" lang="zh-CN" altLang="en-US" sz="1200" b="0" dirty="0">
                      <a:latin typeface="宋体" pitchFamily="2" charset="-122"/>
                    </a:rPr>
                    <a:t>中实现线程，内核调用</a:t>
                  </a:r>
                  <a:r>
                    <a:rPr kumimoji="1" lang="en-US" altLang="zh-CN" sz="1200" b="0" dirty="0">
                      <a:latin typeface="宋体" pitchFamily="2" charset="-122"/>
                    </a:rPr>
                    <a:t>clone</a:t>
                  </a:r>
                  <a:r>
                    <a:rPr kumimoji="1" lang="zh-CN" altLang="en-US" sz="1200" b="0" dirty="0">
                      <a:latin typeface="宋体" pitchFamily="2" charset="-122"/>
                    </a:rPr>
                    <a:t>派生一个线程，线程和调用进程共享用户空间，即</a:t>
                  </a:r>
                  <a:r>
                    <a:rPr kumimoji="1" lang="en-US" altLang="zh-CN" sz="1200" b="0" dirty="0" err="1">
                      <a:latin typeface="宋体" pitchFamily="2" charset="-122"/>
                    </a:rPr>
                    <a:t>mm_struct</a:t>
                  </a:r>
                  <a:r>
                    <a:rPr kumimoji="1" lang="zh-CN" altLang="en-US" sz="1200" b="0" dirty="0">
                      <a:latin typeface="宋体" pitchFamily="2" charset="-122"/>
                    </a:rPr>
                    <a:t>结构，派生后系统会累加</a:t>
                  </a:r>
                  <a:r>
                    <a:rPr kumimoji="1" lang="en-US" altLang="zh-CN" sz="1200" b="0" dirty="0" err="1">
                      <a:latin typeface="宋体" pitchFamily="2" charset="-122"/>
                    </a:rPr>
                    <a:t>mm_struct</a:t>
                  </a:r>
                  <a:r>
                    <a:rPr kumimoji="1" lang="zh-CN" altLang="en-US" sz="1200" b="0" dirty="0">
                      <a:latin typeface="宋体" pitchFamily="2" charset="-122"/>
                    </a:rPr>
                    <a:t>中的引用计数。</a:t>
                  </a:r>
                  <a:endParaRPr kumimoji="1" lang="zh-CN" altLang="en-US" sz="2800" b="0" dirty="0">
                    <a:latin typeface="Times New Roman" pitchFamily="18" charset="0"/>
                  </a:endParaRPr>
                </a:p>
              </p:txBody>
            </p:sp>
            <p:sp>
              <p:nvSpPr>
                <p:cNvPr id="23622" name="Rectangle 17"/>
                <p:cNvSpPr>
                  <a:spLocks noChangeArrowheads="1"/>
                </p:cNvSpPr>
                <p:nvPr/>
              </p:nvSpPr>
              <p:spPr bwMode="auto">
                <a:xfrm>
                  <a:off x="1012" y="403"/>
                  <a:ext cx="2568" cy="576"/>
                </a:xfrm>
                <a:prstGeom prst="rect">
                  <a:avLst/>
                </a:prstGeom>
                <a:noFill/>
                <a:ln w="7">
                  <a:solidFill>
                    <a:srgbClr val="A0A0A0"/>
                  </a:solidFill>
                  <a:miter lim="800000"/>
                  <a:headEnd/>
                  <a:tailEnd/>
                </a:ln>
              </p:spPr>
              <p:txBody>
                <a:bodyPr/>
                <a:lstStyle/>
                <a:p>
                  <a:endParaRPr lang="zh-CN" altLang="en-US"/>
                </a:p>
              </p:txBody>
            </p:sp>
          </p:grpSp>
          <p:grpSp>
            <p:nvGrpSpPr>
              <p:cNvPr id="23561" name="Group 18"/>
              <p:cNvGrpSpPr>
                <a:grpSpLocks/>
              </p:cNvGrpSpPr>
              <p:nvPr/>
            </p:nvGrpSpPr>
            <p:grpSpPr bwMode="auto">
              <a:xfrm>
                <a:off x="196" y="1141"/>
                <a:ext cx="1202" cy="252"/>
                <a:chOff x="0" y="979"/>
                <a:chExt cx="1012" cy="480"/>
              </a:xfrm>
            </p:grpSpPr>
            <p:sp>
              <p:nvSpPr>
                <p:cNvPr id="23619" name="Rectangle 19"/>
                <p:cNvSpPr>
                  <a:spLocks noChangeArrowheads="1"/>
                </p:cNvSpPr>
                <p:nvPr/>
              </p:nvSpPr>
              <p:spPr bwMode="auto">
                <a:xfrm>
                  <a:off x="43" y="979"/>
                  <a:ext cx="926" cy="480"/>
                </a:xfrm>
                <a:prstGeom prst="rect">
                  <a:avLst/>
                </a:prstGeom>
                <a:noFill/>
                <a:ln w="9525">
                  <a:noFill/>
                  <a:miter lim="800000"/>
                  <a:headEnd/>
                  <a:tailEnd/>
                </a:ln>
              </p:spPr>
              <p:txBody>
                <a:bodyPr/>
                <a:lstStyle/>
                <a:p>
                  <a:pPr algn="ctr" eaLnBrk="1" hangingPunct="1"/>
                  <a:r>
                    <a:rPr kumimoji="1" lang="en-US" altLang="zh-CN" sz="1400" dirty="0" err="1">
                      <a:solidFill>
                        <a:srgbClr val="FF0000"/>
                      </a:solidFill>
                      <a:latin typeface="Times New Roman" pitchFamily="18" charset="0"/>
                      <a:cs typeface="Times New Roman" pitchFamily="18" charset="0"/>
                    </a:rPr>
                    <a:t>pgd</a:t>
                  </a:r>
                  <a:endParaRPr kumimoji="1" lang="zh-CN" altLang="en-US" sz="3200" dirty="0">
                    <a:solidFill>
                      <a:srgbClr val="FF0000"/>
                    </a:solidFill>
                    <a:latin typeface="Times New Roman" pitchFamily="18" charset="0"/>
                  </a:endParaRPr>
                </a:p>
              </p:txBody>
            </p:sp>
            <p:sp>
              <p:nvSpPr>
                <p:cNvPr id="23620" name="Rectangle 20"/>
                <p:cNvSpPr>
                  <a:spLocks noChangeArrowheads="1"/>
                </p:cNvSpPr>
                <p:nvPr/>
              </p:nvSpPr>
              <p:spPr bwMode="auto">
                <a:xfrm>
                  <a:off x="0" y="979"/>
                  <a:ext cx="1012" cy="480"/>
                </a:xfrm>
                <a:prstGeom prst="rect">
                  <a:avLst/>
                </a:prstGeom>
                <a:noFill/>
                <a:ln w="7">
                  <a:solidFill>
                    <a:srgbClr val="A0A0A0"/>
                  </a:solidFill>
                  <a:miter lim="800000"/>
                  <a:headEnd/>
                  <a:tailEnd/>
                </a:ln>
              </p:spPr>
              <p:txBody>
                <a:bodyPr/>
                <a:lstStyle/>
                <a:p>
                  <a:endParaRPr lang="zh-CN" altLang="en-US"/>
                </a:p>
              </p:txBody>
            </p:sp>
          </p:grpSp>
          <p:grpSp>
            <p:nvGrpSpPr>
              <p:cNvPr id="23562" name="Group 21"/>
              <p:cNvGrpSpPr>
                <a:grpSpLocks/>
              </p:cNvGrpSpPr>
              <p:nvPr/>
            </p:nvGrpSpPr>
            <p:grpSpPr bwMode="auto">
              <a:xfrm>
                <a:off x="1398" y="1141"/>
                <a:ext cx="4166" cy="252"/>
                <a:chOff x="1012" y="979"/>
                <a:chExt cx="2568" cy="480"/>
              </a:xfrm>
            </p:grpSpPr>
            <p:sp>
              <p:nvSpPr>
                <p:cNvPr id="23617" name="Rectangle 22"/>
                <p:cNvSpPr>
                  <a:spLocks noChangeArrowheads="1"/>
                </p:cNvSpPr>
                <p:nvPr/>
              </p:nvSpPr>
              <p:spPr bwMode="auto">
                <a:xfrm>
                  <a:off x="1055" y="979"/>
                  <a:ext cx="2482" cy="480"/>
                </a:xfrm>
                <a:prstGeom prst="rect">
                  <a:avLst/>
                </a:prstGeom>
                <a:noFill/>
                <a:ln w="9525">
                  <a:noFill/>
                  <a:miter lim="800000"/>
                  <a:headEnd/>
                  <a:tailEnd/>
                </a:ln>
              </p:spPr>
              <p:txBody>
                <a:bodyPr/>
                <a:lstStyle/>
                <a:p>
                  <a:pPr eaLnBrk="1" hangingPunct="1"/>
                  <a:r>
                    <a:rPr kumimoji="1" lang="zh-CN" altLang="en-US" sz="1400" b="0" dirty="0">
                      <a:latin typeface="宋体" pitchFamily="2" charset="-122"/>
                    </a:rPr>
                    <a:t>进程的页目录基地址，</a:t>
                  </a:r>
                  <a:r>
                    <a:rPr kumimoji="1" lang="zh-CN" altLang="en-US" sz="1400" b="0" dirty="0">
                      <a:solidFill>
                        <a:srgbClr val="000000"/>
                      </a:solidFill>
                      <a:latin typeface="宋体" pitchFamily="2" charset="-122"/>
                    </a:rPr>
                    <a:t>当调度程序调度一个进程运行时，就将这个地址转成物理地址，并写入控制寄存器（</a:t>
                  </a:r>
                  <a:r>
                    <a:rPr kumimoji="1" lang="en-US" altLang="zh-CN" sz="1400" b="0" dirty="0">
                      <a:solidFill>
                        <a:srgbClr val="000000"/>
                      </a:solidFill>
                      <a:latin typeface="宋体" pitchFamily="2" charset="-122"/>
                    </a:rPr>
                    <a:t>CR3</a:t>
                  </a:r>
                  <a:r>
                    <a:rPr kumimoji="1" lang="zh-CN" altLang="en-US" sz="1400" b="0" dirty="0">
                      <a:solidFill>
                        <a:srgbClr val="000000"/>
                      </a:solidFill>
                      <a:latin typeface="宋体" pitchFamily="2" charset="-122"/>
                    </a:rPr>
                    <a:t>）</a:t>
                  </a:r>
                  <a:endParaRPr kumimoji="1" lang="zh-CN" altLang="en-US" sz="3200" b="0" dirty="0">
                    <a:latin typeface="Times New Roman" pitchFamily="18" charset="0"/>
                  </a:endParaRPr>
                </a:p>
              </p:txBody>
            </p:sp>
            <p:sp>
              <p:nvSpPr>
                <p:cNvPr id="23618" name="Rectangle 23"/>
                <p:cNvSpPr>
                  <a:spLocks noChangeArrowheads="1"/>
                </p:cNvSpPr>
                <p:nvPr/>
              </p:nvSpPr>
              <p:spPr bwMode="auto">
                <a:xfrm>
                  <a:off x="1012" y="979"/>
                  <a:ext cx="2568" cy="480"/>
                </a:xfrm>
                <a:prstGeom prst="rect">
                  <a:avLst/>
                </a:prstGeom>
                <a:noFill/>
                <a:ln w="7">
                  <a:solidFill>
                    <a:srgbClr val="A0A0A0"/>
                  </a:solidFill>
                  <a:miter lim="800000"/>
                  <a:headEnd/>
                  <a:tailEnd/>
                </a:ln>
              </p:spPr>
              <p:txBody>
                <a:bodyPr/>
                <a:lstStyle/>
                <a:p>
                  <a:endParaRPr lang="zh-CN" altLang="en-US"/>
                </a:p>
              </p:txBody>
            </p:sp>
          </p:grpSp>
          <p:grpSp>
            <p:nvGrpSpPr>
              <p:cNvPr id="23563" name="Group 24"/>
              <p:cNvGrpSpPr>
                <a:grpSpLocks/>
              </p:cNvGrpSpPr>
              <p:nvPr/>
            </p:nvGrpSpPr>
            <p:grpSpPr bwMode="auto">
              <a:xfrm>
                <a:off x="196" y="1393"/>
                <a:ext cx="1202" cy="212"/>
                <a:chOff x="0" y="1459"/>
                <a:chExt cx="1012" cy="403"/>
              </a:xfrm>
            </p:grpSpPr>
            <p:sp>
              <p:nvSpPr>
                <p:cNvPr id="23615" name="Rectangle 25"/>
                <p:cNvSpPr>
                  <a:spLocks noChangeArrowheads="1"/>
                </p:cNvSpPr>
                <p:nvPr/>
              </p:nvSpPr>
              <p:spPr bwMode="auto">
                <a:xfrm>
                  <a:off x="43" y="1459"/>
                  <a:ext cx="926" cy="403"/>
                </a:xfrm>
                <a:prstGeom prst="rect">
                  <a:avLst/>
                </a:prstGeom>
                <a:noFill/>
                <a:ln w="9525">
                  <a:noFill/>
                  <a:miter lim="800000"/>
                  <a:headEnd/>
                  <a:tailEnd/>
                </a:ln>
              </p:spPr>
              <p:txBody>
                <a:bodyPr/>
                <a:lstStyle/>
                <a:p>
                  <a:pPr algn="ctr" eaLnBrk="1" fontAlgn="ctr" hangingPunct="1"/>
                  <a:r>
                    <a:rPr kumimoji="1" lang="en-US" altLang="zh-CN" sz="1400" dirty="0" err="1">
                      <a:solidFill>
                        <a:srgbClr val="FF0000"/>
                      </a:solidFill>
                      <a:latin typeface="宋体" pitchFamily="2" charset="-122"/>
                      <a:cs typeface="Times New Roman" pitchFamily="18" charset="0"/>
                    </a:rPr>
                    <a:t>map_count</a:t>
                  </a:r>
                  <a:endParaRPr kumimoji="1" lang="zh-CN" altLang="en-US" sz="2800" dirty="0">
                    <a:solidFill>
                      <a:srgbClr val="FF0000"/>
                    </a:solidFill>
                    <a:latin typeface="Times New Roman" pitchFamily="18" charset="0"/>
                  </a:endParaRPr>
                </a:p>
              </p:txBody>
            </p:sp>
            <p:sp>
              <p:nvSpPr>
                <p:cNvPr id="23616" name="Rectangle 26"/>
                <p:cNvSpPr>
                  <a:spLocks noChangeArrowheads="1"/>
                </p:cNvSpPr>
                <p:nvPr/>
              </p:nvSpPr>
              <p:spPr bwMode="auto">
                <a:xfrm>
                  <a:off x="0" y="1459"/>
                  <a:ext cx="1012" cy="403"/>
                </a:xfrm>
                <a:prstGeom prst="rect">
                  <a:avLst/>
                </a:prstGeom>
                <a:noFill/>
                <a:ln w="7">
                  <a:solidFill>
                    <a:srgbClr val="A0A0A0"/>
                  </a:solidFill>
                  <a:miter lim="800000"/>
                  <a:headEnd/>
                  <a:tailEnd/>
                </a:ln>
              </p:spPr>
              <p:txBody>
                <a:bodyPr/>
                <a:lstStyle/>
                <a:p>
                  <a:endParaRPr lang="zh-CN" altLang="en-US"/>
                </a:p>
              </p:txBody>
            </p:sp>
          </p:grpSp>
          <p:grpSp>
            <p:nvGrpSpPr>
              <p:cNvPr id="23564" name="Group 27"/>
              <p:cNvGrpSpPr>
                <a:grpSpLocks/>
              </p:cNvGrpSpPr>
              <p:nvPr/>
            </p:nvGrpSpPr>
            <p:grpSpPr bwMode="auto">
              <a:xfrm>
                <a:off x="1398" y="1393"/>
                <a:ext cx="4166" cy="212"/>
                <a:chOff x="1012" y="1459"/>
                <a:chExt cx="2568" cy="403"/>
              </a:xfrm>
            </p:grpSpPr>
            <p:sp>
              <p:nvSpPr>
                <p:cNvPr id="23613" name="Rectangle 28"/>
                <p:cNvSpPr>
                  <a:spLocks noChangeArrowheads="1"/>
                </p:cNvSpPr>
                <p:nvPr/>
              </p:nvSpPr>
              <p:spPr bwMode="auto">
                <a:xfrm>
                  <a:off x="1055" y="1459"/>
                  <a:ext cx="2482" cy="403"/>
                </a:xfrm>
                <a:prstGeom prst="rect">
                  <a:avLst/>
                </a:prstGeom>
                <a:noFill/>
                <a:ln w="9525">
                  <a:noFill/>
                  <a:miter lim="800000"/>
                  <a:headEnd/>
                  <a:tailEnd/>
                </a:ln>
              </p:spPr>
              <p:txBody>
                <a:bodyPr/>
                <a:lstStyle/>
                <a:p>
                  <a:pPr eaLnBrk="1" fontAlgn="ctr" hangingPunct="1"/>
                  <a:r>
                    <a:rPr kumimoji="1" lang="zh-CN" altLang="en-US" sz="1400" b="0" dirty="0">
                      <a:solidFill>
                        <a:srgbClr val="000000"/>
                      </a:solidFill>
                      <a:latin typeface="宋体" pitchFamily="2" charset="-122"/>
                      <a:cs typeface="Times New Roman" pitchFamily="18" charset="0"/>
                    </a:rPr>
                    <a:t>在进程的整个用户空间中虚存区的个数</a:t>
                  </a:r>
                  <a:endParaRPr kumimoji="1" lang="zh-CN" altLang="en-US" sz="1400" b="0" dirty="0">
                    <a:latin typeface="Times New Roman" pitchFamily="18" charset="0"/>
                  </a:endParaRPr>
                </a:p>
              </p:txBody>
            </p:sp>
            <p:sp>
              <p:nvSpPr>
                <p:cNvPr id="23614" name="Rectangle 29"/>
                <p:cNvSpPr>
                  <a:spLocks noChangeArrowheads="1"/>
                </p:cNvSpPr>
                <p:nvPr/>
              </p:nvSpPr>
              <p:spPr bwMode="auto">
                <a:xfrm>
                  <a:off x="1012" y="1459"/>
                  <a:ext cx="2568" cy="403"/>
                </a:xfrm>
                <a:prstGeom prst="rect">
                  <a:avLst/>
                </a:prstGeom>
                <a:noFill/>
                <a:ln w="7">
                  <a:solidFill>
                    <a:srgbClr val="A0A0A0"/>
                  </a:solidFill>
                  <a:miter lim="800000"/>
                  <a:headEnd/>
                  <a:tailEnd/>
                </a:ln>
              </p:spPr>
              <p:txBody>
                <a:bodyPr/>
                <a:lstStyle/>
                <a:p>
                  <a:endParaRPr lang="zh-CN" altLang="en-US"/>
                </a:p>
              </p:txBody>
            </p:sp>
          </p:grpSp>
          <p:grpSp>
            <p:nvGrpSpPr>
              <p:cNvPr id="23565" name="Group 30"/>
              <p:cNvGrpSpPr>
                <a:grpSpLocks/>
              </p:cNvGrpSpPr>
              <p:nvPr/>
            </p:nvGrpSpPr>
            <p:grpSpPr bwMode="auto">
              <a:xfrm>
                <a:off x="196" y="1605"/>
                <a:ext cx="1202" cy="212"/>
                <a:chOff x="0" y="1862"/>
                <a:chExt cx="1012" cy="403"/>
              </a:xfrm>
            </p:grpSpPr>
            <p:sp>
              <p:nvSpPr>
                <p:cNvPr id="23611" name="Rectangle 31"/>
                <p:cNvSpPr>
                  <a:spLocks noChangeArrowheads="1"/>
                </p:cNvSpPr>
                <p:nvPr/>
              </p:nvSpPr>
              <p:spPr bwMode="auto">
                <a:xfrm>
                  <a:off x="43" y="1862"/>
                  <a:ext cx="926" cy="403"/>
                </a:xfrm>
                <a:prstGeom prst="rect">
                  <a:avLst/>
                </a:prstGeom>
                <a:noFill/>
                <a:ln w="9525">
                  <a:noFill/>
                  <a:miter lim="800000"/>
                  <a:headEnd/>
                  <a:tailEnd/>
                </a:ln>
              </p:spPr>
              <p:txBody>
                <a:bodyPr/>
                <a:lstStyle/>
                <a:p>
                  <a:pPr algn="ctr" eaLnBrk="1" fontAlgn="ctr" hangingPunct="1"/>
                  <a:r>
                    <a:rPr kumimoji="1" lang="en-US" altLang="zh-CN" sz="1400" dirty="0">
                      <a:solidFill>
                        <a:srgbClr val="FF0000"/>
                      </a:solidFill>
                      <a:latin typeface="宋体" pitchFamily="2" charset="-122"/>
                      <a:cs typeface="Times New Roman" pitchFamily="18" charset="0"/>
                    </a:rPr>
                    <a:t>semaphore</a:t>
                  </a:r>
                  <a:endParaRPr kumimoji="1" lang="zh-CN" altLang="en-US" sz="2800" dirty="0">
                    <a:solidFill>
                      <a:srgbClr val="FF0000"/>
                    </a:solidFill>
                    <a:latin typeface="Times New Roman" pitchFamily="18" charset="0"/>
                  </a:endParaRPr>
                </a:p>
              </p:txBody>
            </p:sp>
            <p:sp>
              <p:nvSpPr>
                <p:cNvPr id="23612" name="Rectangle 32"/>
                <p:cNvSpPr>
                  <a:spLocks noChangeArrowheads="1"/>
                </p:cNvSpPr>
                <p:nvPr/>
              </p:nvSpPr>
              <p:spPr bwMode="auto">
                <a:xfrm>
                  <a:off x="0" y="1862"/>
                  <a:ext cx="1012" cy="403"/>
                </a:xfrm>
                <a:prstGeom prst="rect">
                  <a:avLst/>
                </a:prstGeom>
                <a:noFill/>
                <a:ln w="7">
                  <a:solidFill>
                    <a:srgbClr val="A0A0A0"/>
                  </a:solidFill>
                  <a:miter lim="800000"/>
                  <a:headEnd/>
                  <a:tailEnd/>
                </a:ln>
              </p:spPr>
              <p:txBody>
                <a:bodyPr/>
                <a:lstStyle/>
                <a:p>
                  <a:endParaRPr lang="zh-CN" altLang="en-US"/>
                </a:p>
              </p:txBody>
            </p:sp>
          </p:grpSp>
          <p:grpSp>
            <p:nvGrpSpPr>
              <p:cNvPr id="23566" name="Group 33"/>
              <p:cNvGrpSpPr>
                <a:grpSpLocks/>
              </p:cNvGrpSpPr>
              <p:nvPr/>
            </p:nvGrpSpPr>
            <p:grpSpPr bwMode="auto">
              <a:xfrm>
                <a:off x="1398" y="1605"/>
                <a:ext cx="4166" cy="212"/>
                <a:chOff x="1012" y="1862"/>
                <a:chExt cx="2568" cy="403"/>
              </a:xfrm>
            </p:grpSpPr>
            <p:sp>
              <p:nvSpPr>
                <p:cNvPr id="23609" name="Rectangle 34"/>
                <p:cNvSpPr>
                  <a:spLocks noChangeArrowheads="1"/>
                </p:cNvSpPr>
                <p:nvPr/>
              </p:nvSpPr>
              <p:spPr bwMode="auto">
                <a:xfrm>
                  <a:off x="1055" y="1862"/>
                  <a:ext cx="2482" cy="403"/>
                </a:xfrm>
                <a:prstGeom prst="rect">
                  <a:avLst/>
                </a:prstGeom>
                <a:noFill/>
                <a:ln w="9525">
                  <a:noFill/>
                  <a:miter lim="800000"/>
                  <a:headEnd/>
                  <a:tailEnd/>
                </a:ln>
              </p:spPr>
              <p:txBody>
                <a:bodyPr/>
                <a:lstStyle/>
                <a:p>
                  <a:pPr eaLnBrk="1" fontAlgn="ctr" hangingPunct="1"/>
                  <a:r>
                    <a:rPr kumimoji="1" lang="zh-CN" altLang="en-US" sz="1400" b="0" dirty="0">
                      <a:solidFill>
                        <a:srgbClr val="000000"/>
                      </a:solidFill>
                      <a:latin typeface="宋体" pitchFamily="2" charset="-122"/>
                      <a:cs typeface="Times New Roman" pitchFamily="18" charset="0"/>
                    </a:rPr>
                    <a:t>对</a:t>
                  </a:r>
                  <a:r>
                    <a:rPr kumimoji="1" lang="en-US" altLang="zh-CN" sz="1400" b="0" dirty="0" err="1">
                      <a:latin typeface="宋体" pitchFamily="2" charset="-122"/>
                      <a:cs typeface="Times New Roman" pitchFamily="18" charset="0"/>
                    </a:rPr>
                    <a:t>mm_struct</a:t>
                  </a:r>
                  <a:r>
                    <a:rPr kumimoji="1" lang="zh-CN" altLang="en-US" sz="1400" b="0" dirty="0">
                      <a:latin typeface="宋体" pitchFamily="2" charset="-122"/>
                    </a:rPr>
                    <a:t>结构进行互斥访问所使用的信号量</a:t>
                  </a:r>
                  <a:endParaRPr kumimoji="1" lang="zh-CN" altLang="en-US" sz="1400" b="0" dirty="0">
                    <a:latin typeface="Times New Roman" pitchFamily="18" charset="0"/>
                  </a:endParaRPr>
                </a:p>
              </p:txBody>
            </p:sp>
            <p:sp>
              <p:nvSpPr>
                <p:cNvPr id="23610" name="Rectangle 35"/>
                <p:cNvSpPr>
                  <a:spLocks noChangeArrowheads="1"/>
                </p:cNvSpPr>
                <p:nvPr/>
              </p:nvSpPr>
              <p:spPr bwMode="auto">
                <a:xfrm>
                  <a:off x="1012" y="1862"/>
                  <a:ext cx="2568" cy="403"/>
                </a:xfrm>
                <a:prstGeom prst="rect">
                  <a:avLst/>
                </a:prstGeom>
                <a:noFill/>
                <a:ln w="7">
                  <a:solidFill>
                    <a:srgbClr val="A0A0A0"/>
                  </a:solidFill>
                  <a:miter lim="800000"/>
                  <a:headEnd/>
                  <a:tailEnd/>
                </a:ln>
              </p:spPr>
              <p:txBody>
                <a:bodyPr/>
                <a:lstStyle/>
                <a:p>
                  <a:endParaRPr lang="zh-CN" altLang="en-US"/>
                </a:p>
              </p:txBody>
            </p:sp>
          </p:grpSp>
          <p:grpSp>
            <p:nvGrpSpPr>
              <p:cNvPr id="23567" name="Group 36"/>
              <p:cNvGrpSpPr>
                <a:grpSpLocks/>
              </p:cNvGrpSpPr>
              <p:nvPr/>
            </p:nvGrpSpPr>
            <p:grpSpPr bwMode="auto">
              <a:xfrm>
                <a:off x="196" y="1817"/>
                <a:ext cx="1202" cy="333"/>
                <a:chOff x="0" y="2265"/>
                <a:chExt cx="1012" cy="633"/>
              </a:xfrm>
            </p:grpSpPr>
            <p:sp>
              <p:nvSpPr>
                <p:cNvPr id="23607" name="Rectangle 37"/>
                <p:cNvSpPr>
                  <a:spLocks noChangeArrowheads="1"/>
                </p:cNvSpPr>
                <p:nvPr/>
              </p:nvSpPr>
              <p:spPr bwMode="auto">
                <a:xfrm>
                  <a:off x="43" y="2265"/>
                  <a:ext cx="926" cy="633"/>
                </a:xfrm>
                <a:prstGeom prst="rect">
                  <a:avLst/>
                </a:prstGeom>
                <a:noFill/>
                <a:ln w="9525">
                  <a:noFill/>
                  <a:miter lim="800000"/>
                  <a:headEnd/>
                  <a:tailEnd/>
                </a:ln>
              </p:spPr>
              <p:txBody>
                <a:bodyPr/>
                <a:lstStyle/>
                <a:p>
                  <a:pPr algn="just" eaLnBrk="1" fontAlgn="ctr" hangingPunct="1"/>
                  <a:r>
                    <a:rPr kumimoji="1" lang="en-US" altLang="zh-CN" sz="1200">
                      <a:solidFill>
                        <a:srgbClr val="FF0000"/>
                      </a:solidFill>
                      <a:latin typeface="宋体" pitchFamily="2" charset="-122"/>
                      <a:cs typeface="Times New Roman" pitchFamily="18" charset="0"/>
                    </a:rPr>
                    <a:t>start_code,end_code,start_data, end_data</a:t>
                  </a:r>
                  <a:endParaRPr kumimoji="1" lang="zh-CN" altLang="en-US" sz="2400">
                    <a:solidFill>
                      <a:srgbClr val="FF0000"/>
                    </a:solidFill>
                    <a:latin typeface="Times New Roman" pitchFamily="18" charset="0"/>
                  </a:endParaRPr>
                </a:p>
              </p:txBody>
            </p:sp>
            <p:sp>
              <p:nvSpPr>
                <p:cNvPr id="23608" name="Rectangle 38"/>
                <p:cNvSpPr>
                  <a:spLocks noChangeArrowheads="1"/>
                </p:cNvSpPr>
                <p:nvPr/>
              </p:nvSpPr>
              <p:spPr bwMode="auto">
                <a:xfrm>
                  <a:off x="0" y="2265"/>
                  <a:ext cx="1012" cy="633"/>
                </a:xfrm>
                <a:prstGeom prst="rect">
                  <a:avLst/>
                </a:prstGeom>
                <a:noFill/>
                <a:ln w="7">
                  <a:solidFill>
                    <a:srgbClr val="A0A0A0"/>
                  </a:solidFill>
                  <a:miter lim="800000"/>
                  <a:headEnd/>
                  <a:tailEnd/>
                </a:ln>
              </p:spPr>
              <p:txBody>
                <a:bodyPr/>
                <a:lstStyle/>
                <a:p>
                  <a:endParaRPr lang="zh-CN" altLang="en-US"/>
                </a:p>
              </p:txBody>
            </p:sp>
          </p:grpSp>
          <p:grpSp>
            <p:nvGrpSpPr>
              <p:cNvPr id="23568" name="Group 39"/>
              <p:cNvGrpSpPr>
                <a:grpSpLocks/>
              </p:cNvGrpSpPr>
              <p:nvPr/>
            </p:nvGrpSpPr>
            <p:grpSpPr bwMode="auto">
              <a:xfrm>
                <a:off x="1398" y="1817"/>
                <a:ext cx="4166" cy="333"/>
                <a:chOff x="1012" y="2265"/>
                <a:chExt cx="2568" cy="633"/>
              </a:xfrm>
            </p:grpSpPr>
            <p:sp>
              <p:nvSpPr>
                <p:cNvPr id="23605" name="Rectangle 40"/>
                <p:cNvSpPr>
                  <a:spLocks noChangeArrowheads="1"/>
                </p:cNvSpPr>
                <p:nvPr/>
              </p:nvSpPr>
              <p:spPr bwMode="auto">
                <a:xfrm>
                  <a:off x="1055" y="2265"/>
                  <a:ext cx="2482" cy="633"/>
                </a:xfrm>
                <a:prstGeom prst="rect">
                  <a:avLst/>
                </a:prstGeom>
                <a:noFill/>
                <a:ln w="9525">
                  <a:noFill/>
                  <a:miter lim="800000"/>
                  <a:headEnd/>
                  <a:tailEnd/>
                </a:ln>
              </p:spPr>
              <p:txBody>
                <a:bodyPr/>
                <a:lstStyle/>
                <a:p>
                  <a:pPr eaLnBrk="1" fontAlgn="ctr" hangingPunct="1"/>
                  <a:r>
                    <a:rPr kumimoji="1" lang="zh-CN" altLang="en-US" sz="1400" b="0" dirty="0">
                      <a:solidFill>
                        <a:srgbClr val="000000"/>
                      </a:solidFill>
                      <a:latin typeface="宋体" pitchFamily="2" charset="-122"/>
                      <a:cs typeface="Times New Roman" pitchFamily="18" charset="0"/>
                    </a:rPr>
                    <a:t>进程的代码段和数据段的起始地址和终止地址</a:t>
                  </a:r>
                  <a:endParaRPr kumimoji="1" lang="zh-CN" altLang="en-US" sz="2800" b="0" dirty="0">
                    <a:latin typeface="Times New Roman" pitchFamily="18" charset="0"/>
                  </a:endParaRPr>
                </a:p>
              </p:txBody>
            </p:sp>
            <p:sp>
              <p:nvSpPr>
                <p:cNvPr id="23606" name="Rectangle 41"/>
                <p:cNvSpPr>
                  <a:spLocks noChangeArrowheads="1"/>
                </p:cNvSpPr>
                <p:nvPr/>
              </p:nvSpPr>
              <p:spPr bwMode="auto">
                <a:xfrm>
                  <a:off x="1012" y="2265"/>
                  <a:ext cx="2568" cy="633"/>
                </a:xfrm>
                <a:prstGeom prst="rect">
                  <a:avLst/>
                </a:prstGeom>
                <a:noFill/>
                <a:ln w="7">
                  <a:solidFill>
                    <a:srgbClr val="A0A0A0"/>
                  </a:solidFill>
                  <a:miter lim="800000"/>
                  <a:headEnd/>
                  <a:tailEnd/>
                </a:ln>
              </p:spPr>
              <p:txBody>
                <a:bodyPr/>
                <a:lstStyle/>
                <a:p>
                  <a:endParaRPr lang="zh-CN" altLang="en-US"/>
                </a:p>
              </p:txBody>
            </p:sp>
          </p:grpSp>
          <p:grpSp>
            <p:nvGrpSpPr>
              <p:cNvPr id="23569" name="Group 42"/>
              <p:cNvGrpSpPr>
                <a:grpSpLocks/>
              </p:cNvGrpSpPr>
              <p:nvPr/>
            </p:nvGrpSpPr>
            <p:grpSpPr bwMode="auto">
              <a:xfrm>
                <a:off x="196" y="2150"/>
                <a:ext cx="1202" cy="393"/>
                <a:chOff x="0" y="2898"/>
                <a:chExt cx="1012" cy="748"/>
              </a:xfrm>
            </p:grpSpPr>
            <p:sp>
              <p:nvSpPr>
                <p:cNvPr id="23603" name="Rectangle 43"/>
                <p:cNvSpPr>
                  <a:spLocks noChangeArrowheads="1"/>
                </p:cNvSpPr>
                <p:nvPr/>
              </p:nvSpPr>
              <p:spPr bwMode="auto">
                <a:xfrm>
                  <a:off x="43" y="2898"/>
                  <a:ext cx="926" cy="748"/>
                </a:xfrm>
                <a:prstGeom prst="rect">
                  <a:avLst/>
                </a:prstGeom>
                <a:noFill/>
                <a:ln w="9525">
                  <a:noFill/>
                  <a:miter lim="800000"/>
                  <a:headEnd/>
                  <a:tailEnd/>
                </a:ln>
              </p:spPr>
              <p:txBody>
                <a:bodyPr/>
                <a:lstStyle/>
                <a:p>
                  <a:pPr algn="ctr" eaLnBrk="1" fontAlgn="ctr" hangingPunct="1"/>
                  <a:r>
                    <a:rPr kumimoji="1" lang="en-US" altLang="zh-CN" sz="1400" dirty="0" err="1">
                      <a:solidFill>
                        <a:srgbClr val="FF0000"/>
                      </a:solidFill>
                      <a:latin typeface="宋体" pitchFamily="2" charset="-122"/>
                      <a:cs typeface="Times New Roman" pitchFamily="18" charset="0"/>
                    </a:rPr>
                    <a:t>start_brk</a:t>
                  </a:r>
                  <a:r>
                    <a:rPr kumimoji="1" lang="en-US" altLang="zh-CN" sz="1400" dirty="0">
                      <a:solidFill>
                        <a:srgbClr val="FF0000"/>
                      </a:solidFill>
                      <a:latin typeface="宋体" pitchFamily="2" charset="-122"/>
                      <a:cs typeface="Times New Roman" pitchFamily="18" charset="0"/>
                    </a:rPr>
                    <a:t>, </a:t>
                  </a:r>
                  <a:r>
                    <a:rPr kumimoji="1" lang="en-US" altLang="zh-CN" sz="1400" dirty="0" err="1">
                      <a:solidFill>
                        <a:srgbClr val="FF0000"/>
                      </a:solidFill>
                      <a:latin typeface="宋体" pitchFamily="2" charset="-122"/>
                      <a:cs typeface="Times New Roman" pitchFamily="18" charset="0"/>
                    </a:rPr>
                    <a:t>brk</a:t>
                  </a:r>
                  <a:r>
                    <a:rPr kumimoji="1" lang="en-US" altLang="zh-CN" sz="1400" dirty="0">
                      <a:solidFill>
                        <a:srgbClr val="FF0000"/>
                      </a:solidFill>
                      <a:latin typeface="宋体" pitchFamily="2" charset="-122"/>
                      <a:cs typeface="Times New Roman" pitchFamily="18" charset="0"/>
                    </a:rPr>
                    <a:t>, </a:t>
                  </a:r>
                  <a:r>
                    <a:rPr kumimoji="1" lang="en-US" altLang="zh-CN" sz="1400" dirty="0" err="1">
                      <a:solidFill>
                        <a:srgbClr val="FF0000"/>
                      </a:solidFill>
                      <a:latin typeface="宋体" pitchFamily="2" charset="-122"/>
                      <a:cs typeface="Times New Roman" pitchFamily="18" charset="0"/>
                    </a:rPr>
                    <a:t>start_stack</a:t>
                  </a:r>
                  <a:r>
                    <a:rPr kumimoji="1" lang="en-US" altLang="zh-CN" sz="1400" dirty="0">
                      <a:solidFill>
                        <a:srgbClr val="FF0000"/>
                      </a:solidFill>
                      <a:latin typeface="宋体" pitchFamily="2" charset="-122"/>
                      <a:cs typeface="Times New Roman" pitchFamily="18" charset="0"/>
                    </a:rPr>
                    <a:t>;</a:t>
                  </a:r>
                  <a:endParaRPr kumimoji="1" lang="zh-CN" altLang="en-US" sz="2800" dirty="0">
                    <a:solidFill>
                      <a:srgbClr val="FF0000"/>
                    </a:solidFill>
                    <a:latin typeface="Times New Roman" pitchFamily="18" charset="0"/>
                  </a:endParaRPr>
                </a:p>
              </p:txBody>
            </p:sp>
            <p:sp>
              <p:nvSpPr>
                <p:cNvPr id="23604" name="Rectangle 44"/>
                <p:cNvSpPr>
                  <a:spLocks noChangeArrowheads="1"/>
                </p:cNvSpPr>
                <p:nvPr/>
              </p:nvSpPr>
              <p:spPr bwMode="auto">
                <a:xfrm>
                  <a:off x="0" y="2898"/>
                  <a:ext cx="1012" cy="748"/>
                </a:xfrm>
                <a:prstGeom prst="rect">
                  <a:avLst/>
                </a:prstGeom>
                <a:noFill/>
                <a:ln w="7">
                  <a:solidFill>
                    <a:srgbClr val="A0A0A0"/>
                  </a:solidFill>
                  <a:miter lim="800000"/>
                  <a:headEnd/>
                  <a:tailEnd/>
                </a:ln>
              </p:spPr>
              <p:txBody>
                <a:bodyPr/>
                <a:lstStyle/>
                <a:p>
                  <a:endParaRPr lang="zh-CN" altLang="en-US"/>
                </a:p>
              </p:txBody>
            </p:sp>
          </p:grpSp>
          <p:grpSp>
            <p:nvGrpSpPr>
              <p:cNvPr id="23570" name="Group 45"/>
              <p:cNvGrpSpPr>
                <a:grpSpLocks/>
              </p:cNvGrpSpPr>
              <p:nvPr/>
            </p:nvGrpSpPr>
            <p:grpSpPr bwMode="auto">
              <a:xfrm>
                <a:off x="1398" y="2150"/>
                <a:ext cx="4166" cy="393"/>
                <a:chOff x="1012" y="2898"/>
                <a:chExt cx="2568" cy="748"/>
              </a:xfrm>
            </p:grpSpPr>
            <p:sp>
              <p:nvSpPr>
                <p:cNvPr id="23601" name="Rectangle 46"/>
                <p:cNvSpPr>
                  <a:spLocks noChangeArrowheads="1"/>
                </p:cNvSpPr>
                <p:nvPr/>
              </p:nvSpPr>
              <p:spPr bwMode="auto">
                <a:xfrm>
                  <a:off x="1055" y="2898"/>
                  <a:ext cx="2482" cy="748"/>
                </a:xfrm>
                <a:prstGeom prst="rect">
                  <a:avLst/>
                </a:prstGeom>
                <a:noFill/>
                <a:ln w="9525">
                  <a:noFill/>
                  <a:miter lim="800000"/>
                  <a:headEnd/>
                  <a:tailEnd/>
                </a:ln>
              </p:spPr>
              <p:txBody>
                <a:bodyPr/>
                <a:lstStyle/>
                <a:p>
                  <a:pPr eaLnBrk="1" fontAlgn="ctr" hangingPunct="1"/>
                  <a:r>
                    <a:rPr kumimoji="1" lang="zh-CN" altLang="en-US" sz="1400" b="0" dirty="0">
                      <a:solidFill>
                        <a:srgbClr val="000000"/>
                      </a:solidFill>
                      <a:latin typeface="宋体" pitchFamily="2" charset="-122"/>
                      <a:cs typeface="Times New Roman" pitchFamily="18" charset="0"/>
                    </a:rPr>
                    <a:t>每个进程都有一个特殊的地址区间，这个区间就是所谓的堆，也就是前图中的空洞。前两个域分别描述堆的起始地址和终止的地址，最后一个域描述堆栈段的起始地址。</a:t>
                  </a:r>
                  <a:endParaRPr kumimoji="1" lang="zh-CN" altLang="en-US" sz="2800" b="0" dirty="0">
                    <a:latin typeface="Times New Roman" pitchFamily="18" charset="0"/>
                  </a:endParaRPr>
                </a:p>
              </p:txBody>
            </p:sp>
            <p:sp>
              <p:nvSpPr>
                <p:cNvPr id="23602" name="Rectangle 47"/>
                <p:cNvSpPr>
                  <a:spLocks noChangeArrowheads="1"/>
                </p:cNvSpPr>
                <p:nvPr/>
              </p:nvSpPr>
              <p:spPr bwMode="auto">
                <a:xfrm>
                  <a:off x="1012" y="2898"/>
                  <a:ext cx="2568" cy="748"/>
                </a:xfrm>
                <a:prstGeom prst="rect">
                  <a:avLst/>
                </a:prstGeom>
                <a:noFill/>
                <a:ln w="7">
                  <a:solidFill>
                    <a:srgbClr val="A0A0A0"/>
                  </a:solidFill>
                  <a:miter lim="800000"/>
                  <a:headEnd/>
                  <a:tailEnd/>
                </a:ln>
              </p:spPr>
              <p:txBody>
                <a:bodyPr/>
                <a:lstStyle/>
                <a:p>
                  <a:endParaRPr lang="zh-CN" altLang="en-US"/>
                </a:p>
              </p:txBody>
            </p:sp>
          </p:grpSp>
          <p:grpSp>
            <p:nvGrpSpPr>
              <p:cNvPr id="23571" name="Group 48"/>
              <p:cNvGrpSpPr>
                <a:grpSpLocks/>
              </p:cNvGrpSpPr>
              <p:nvPr/>
            </p:nvGrpSpPr>
            <p:grpSpPr bwMode="auto">
              <a:xfrm>
                <a:off x="196" y="2543"/>
                <a:ext cx="1202" cy="393"/>
                <a:chOff x="0" y="3646"/>
                <a:chExt cx="1012" cy="748"/>
              </a:xfrm>
            </p:grpSpPr>
            <p:sp>
              <p:nvSpPr>
                <p:cNvPr id="23599" name="Rectangle 49"/>
                <p:cNvSpPr>
                  <a:spLocks noChangeArrowheads="1"/>
                </p:cNvSpPr>
                <p:nvPr/>
              </p:nvSpPr>
              <p:spPr bwMode="auto">
                <a:xfrm>
                  <a:off x="43" y="3646"/>
                  <a:ext cx="926" cy="748"/>
                </a:xfrm>
                <a:prstGeom prst="rect">
                  <a:avLst/>
                </a:prstGeom>
                <a:noFill/>
                <a:ln w="9525">
                  <a:noFill/>
                  <a:miter lim="800000"/>
                  <a:headEnd/>
                  <a:tailEnd/>
                </a:ln>
              </p:spPr>
              <p:txBody>
                <a:bodyPr/>
                <a:lstStyle/>
                <a:p>
                  <a:pPr algn="ctr" eaLnBrk="1" fontAlgn="ctr" hangingPunct="1"/>
                  <a:r>
                    <a:rPr kumimoji="1" lang="en-US" altLang="zh-CN" sz="1200">
                      <a:solidFill>
                        <a:srgbClr val="FF0000"/>
                      </a:solidFill>
                      <a:latin typeface="宋体" pitchFamily="2" charset="-122"/>
                      <a:cs typeface="Times New Roman" pitchFamily="18" charset="0"/>
                    </a:rPr>
                    <a:t>arg_start, arg_end, env_start, env_end</a:t>
                  </a:r>
                  <a:endParaRPr kumimoji="1" lang="zh-CN" altLang="en-US" sz="2400">
                    <a:solidFill>
                      <a:srgbClr val="FF0000"/>
                    </a:solidFill>
                    <a:latin typeface="Times New Roman" pitchFamily="18" charset="0"/>
                  </a:endParaRPr>
                </a:p>
              </p:txBody>
            </p:sp>
            <p:sp>
              <p:nvSpPr>
                <p:cNvPr id="23600" name="Rectangle 50"/>
                <p:cNvSpPr>
                  <a:spLocks noChangeArrowheads="1"/>
                </p:cNvSpPr>
                <p:nvPr/>
              </p:nvSpPr>
              <p:spPr bwMode="auto">
                <a:xfrm>
                  <a:off x="0" y="3646"/>
                  <a:ext cx="1012" cy="748"/>
                </a:xfrm>
                <a:prstGeom prst="rect">
                  <a:avLst/>
                </a:prstGeom>
                <a:noFill/>
                <a:ln w="7">
                  <a:solidFill>
                    <a:srgbClr val="A0A0A0"/>
                  </a:solidFill>
                  <a:miter lim="800000"/>
                  <a:headEnd/>
                  <a:tailEnd/>
                </a:ln>
              </p:spPr>
              <p:txBody>
                <a:bodyPr/>
                <a:lstStyle/>
                <a:p>
                  <a:endParaRPr lang="zh-CN" altLang="en-US"/>
                </a:p>
              </p:txBody>
            </p:sp>
          </p:grpSp>
          <p:grpSp>
            <p:nvGrpSpPr>
              <p:cNvPr id="23572" name="Group 51"/>
              <p:cNvGrpSpPr>
                <a:grpSpLocks/>
              </p:cNvGrpSpPr>
              <p:nvPr/>
            </p:nvGrpSpPr>
            <p:grpSpPr bwMode="auto">
              <a:xfrm>
                <a:off x="1398" y="2543"/>
                <a:ext cx="4166" cy="393"/>
                <a:chOff x="1012" y="3646"/>
                <a:chExt cx="2568" cy="748"/>
              </a:xfrm>
            </p:grpSpPr>
            <p:sp>
              <p:nvSpPr>
                <p:cNvPr id="23597" name="Rectangle 52"/>
                <p:cNvSpPr>
                  <a:spLocks noChangeArrowheads="1"/>
                </p:cNvSpPr>
                <p:nvPr/>
              </p:nvSpPr>
              <p:spPr bwMode="auto">
                <a:xfrm>
                  <a:off x="1055" y="3646"/>
                  <a:ext cx="2482" cy="748"/>
                </a:xfrm>
                <a:prstGeom prst="rect">
                  <a:avLst/>
                </a:prstGeom>
                <a:noFill/>
                <a:ln w="9525">
                  <a:noFill/>
                  <a:miter lim="800000"/>
                  <a:headEnd/>
                  <a:tailEnd/>
                </a:ln>
              </p:spPr>
              <p:txBody>
                <a:bodyPr/>
                <a:lstStyle/>
                <a:p>
                  <a:pPr eaLnBrk="1" fontAlgn="ctr" hangingPunct="1"/>
                  <a:r>
                    <a:rPr kumimoji="1" lang="zh-CN" altLang="en-US" sz="1400" b="0" dirty="0">
                      <a:solidFill>
                        <a:srgbClr val="000000"/>
                      </a:solidFill>
                      <a:latin typeface="宋体" pitchFamily="2" charset="-122"/>
                      <a:cs typeface="Times New Roman" pitchFamily="18" charset="0"/>
                    </a:rPr>
                    <a:t>命令行参数所在的堆栈部分的起始地址和终止地址；</a:t>
                  </a:r>
                  <a:endParaRPr kumimoji="1" lang="zh-CN" altLang="en-US" sz="1400" b="0" dirty="0">
                    <a:latin typeface="宋体" pitchFamily="2" charset="-122"/>
                    <a:cs typeface="Times New Roman" pitchFamily="18" charset="0"/>
                  </a:endParaRPr>
                </a:p>
                <a:p>
                  <a:pPr fontAlgn="ctr"/>
                  <a:r>
                    <a:rPr kumimoji="1" lang="zh-CN" altLang="en-US" sz="1400" b="0" dirty="0">
                      <a:solidFill>
                        <a:srgbClr val="000000"/>
                      </a:solidFill>
                      <a:latin typeface="宋体" pitchFamily="2" charset="-122"/>
                      <a:cs typeface="Times New Roman" pitchFamily="18" charset="0"/>
                    </a:rPr>
                    <a:t>环境串所在的堆栈部分的起始地址和终止地址</a:t>
                  </a:r>
                  <a:endParaRPr kumimoji="1" lang="zh-CN" altLang="en-US" sz="2800" b="0" dirty="0">
                    <a:latin typeface="Times New Roman" pitchFamily="18" charset="0"/>
                  </a:endParaRPr>
                </a:p>
              </p:txBody>
            </p:sp>
            <p:sp>
              <p:nvSpPr>
                <p:cNvPr id="23598" name="Rectangle 53"/>
                <p:cNvSpPr>
                  <a:spLocks noChangeArrowheads="1"/>
                </p:cNvSpPr>
                <p:nvPr/>
              </p:nvSpPr>
              <p:spPr bwMode="auto">
                <a:xfrm>
                  <a:off x="1012" y="3646"/>
                  <a:ext cx="2568" cy="748"/>
                </a:xfrm>
                <a:prstGeom prst="rect">
                  <a:avLst/>
                </a:prstGeom>
                <a:noFill/>
                <a:ln w="7">
                  <a:solidFill>
                    <a:srgbClr val="A0A0A0"/>
                  </a:solidFill>
                  <a:miter lim="800000"/>
                  <a:headEnd/>
                  <a:tailEnd/>
                </a:ln>
              </p:spPr>
              <p:txBody>
                <a:bodyPr/>
                <a:lstStyle/>
                <a:p>
                  <a:endParaRPr lang="zh-CN" altLang="en-US"/>
                </a:p>
              </p:txBody>
            </p:sp>
          </p:grpSp>
          <p:grpSp>
            <p:nvGrpSpPr>
              <p:cNvPr id="23573" name="Group 54"/>
              <p:cNvGrpSpPr>
                <a:grpSpLocks/>
              </p:cNvGrpSpPr>
              <p:nvPr/>
            </p:nvGrpSpPr>
            <p:grpSpPr bwMode="auto">
              <a:xfrm>
                <a:off x="196" y="2936"/>
                <a:ext cx="1202" cy="273"/>
                <a:chOff x="0" y="4394"/>
                <a:chExt cx="1012" cy="518"/>
              </a:xfrm>
            </p:grpSpPr>
            <p:sp>
              <p:nvSpPr>
                <p:cNvPr id="23595" name="Rectangle 55"/>
                <p:cNvSpPr>
                  <a:spLocks noChangeArrowheads="1"/>
                </p:cNvSpPr>
                <p:nvPr/>
              </p:nvSpPr>
              <p:spPr bwMode="auto">
                <a:xfrm>
                  <a:off x="43" y="4394"/>
                  <a:ext cx="926" cy="518"/>
                </a:xfrm>
                <a:prstGeom prst="rect">
                  <a:avLst/>
                </a:prstGeom>
                <a:noFill/>
                <a:ln w="9525">
                  <a:noFill/>
                  <a:miter lim="800000"/>
                  <a:headEnd/>
                  <a:tailEnd/>
                </a:ln>
              </p:spPr>
              <p:txBody>
                <a:bodyPr/>
                <a:lstStyle/>
                <a:p>
                  <a:pPr algn="ctr" eaLnBrk="1" fontAlgn="ctr" hangingPunct="1"/>
                  <a:r>
                    <a:rPr kumimoji="1" lang="en-US" altLang="zh-CN" sz="1400">
                      <a:solidFill>
                        <a:srgbClr val="FF0000"/>
                      </a:solidFill>
                      <a:latin typeface="宋体" pitchFamily="2" charset="-122"/>
                      <a:cs typeface="Times New Roman" pitchFamily="18" charset="0"/>
                    </a:rPr>
                    <a:t>rss, total_vm, locked_vm</a:t>
                  </a:r>
                  <a:endParaRPr kumimoji="1" lang="zh-CN" altLang="en-US" sz="2800">
                    <a:solidFill>
                      <a:srgbClr val="FF0000"/>
                    </a:solidFill>
                    <a:latin typeface="Times New Roman" pitchFamily="18" charset="0"/>
                  </a:endParaRPr>
                </a:p>
              </p:txBody>
            </p:sp>
            <p:sp>
              <p:nvSpPr>
                <p:cNvPr id="23596" name="Rectangle 56"/>
                <p:cNvSpPr>
                  <a:spLocks noChangeArrowheads="1"/>
                </p:cNvSpPr>
                <p:nvPr/>
              </p:nvSpPr>
              <p:spPr bwMode="auto">
                <a:xfrm>
                  <a:off x="0" y="4394"/>
                  <a:ext cx="1012" cy="518"/>
                </a:xfrm>
                <a:prstGeom prst="rect">
                  <a:avLst/>
                </a:prstGeom>
                <a:noFill/>
                <a:ln w="7">
                  <a:solidFill>
                    <a:srgbClr val="A0A0A0"/>
                  </a:solidFill>
                  <a:miter lim="800000"/>
                  <a:headEnd/>
                  <a:tailEnd/>
                </a:ln>
              </p:spPr>
              <p:txBody>
                <a:bodyPr/>
                <a:lstStyle/>
                <a:p>
                  <a:endParaRPr lang="zh-CN" altLang="en-US"/>
                </a:p>
              </p:txBody>
            </p:sp>
          </p:grpSp>
          <p:grpSp>
            <p:nvGrpSpPr>
              <p:cNvPr id="23574" name="Group 57"/>
              <p:cNvGrpSpPr>
                <a:grpSpLocks/>
              </p:cNvGrpSpPr>
              <p:nvPr/>
            </p:nvGrpSpPr>
            <p:grpSpPr bwMode="auto">
              <a:xfrm>
                <a:off x="1398" y="2936"/>
                <a:ext cx="4166" cy="273"/>
                <a:chOff x="1012" y="4394"/>
                <a:chExt cx="2568" cy="518"/>
              </a:xfrm>
            </p:grpSpPr>
            <p:sp>
              <p:nvSpPr>
                <p:cNvPr id="23593" name="Rectangle 58"/>
                <p:cNvSpPr>
                  <a:spLocks noChangeArrowheads="1"/>
                </p:cNvSpPr>
                <p:nvPr/>
              </p:nvSpPr>
              <p:spPr bwMode="auto">
                <a:xfrm>
                  <a:off x="1055" y="4394"/>
                  <a:ext cx="2482" cy="518"/>
                </a:xfrm>
                <a:prstGeom prst="rect">
                  <a:avLst/>
                </a:prstGeom>
                <a:noFill/>
                <a:ln w="9525">
                  <a:noFill/>
                  <a:miter lim="800000"/>
                  <a:headEnd/>
                  <a:tailEnd/>
                </a:ln>
              </p:spPr>
              <p:txBody>
                <a:bodyPr/>
                <a:lstStyle/>
                <a:p>
                  <a:pPr eaLnBrk="1" hangingPunct="1"/>
                  <a:r>
                    <a:rPr kumimoji="1" lang="zh-CN" altLang="en-US" sz="1400" b="0" dirty="0">
                      <a:latin typeface="宋体" pitchFamily="2" charset="-122"/>
                    </a:rPr>
                    <a:t>进程驻留在物理内存中的页面数，进程所需的总页数，被锁定在物理内存中的页数。</a:t>
                  </a:r>
                  <a:endParaRPr kumimoji="1" lang="zh-CN" altLang="en-US" sz="3200" b="0" dirty="0">
                    <a:latin typeface="Times New Roman" pitchFamily="18" charset="0"/>
                  </a:endParaRPr>
                </a:p>
              </p:txBody>
            </p:sp>
            <p:sp>
              <p:nvSpPr>
                <p:cNvPr id="23594" name="Rectangle 59"/>
                <p:cNvSpPr>
                  <a:spLocks noChangeArrowheads="1"/>
                </p:cNvSpPr>
                <p:nvPr/>
              </p:nvSpPr>
              <p:spPr bwMode="auto">
                <a:xfrm>
                  <a:off x="1012" y="4394"/>
                  <a:ext cx="2568" cy="518"/>
                </a:xfrm>
                <a:prstGeom prst="rect">
                  <a:avLst/>
                </a:prstGeom>
                <a:noFill/>
                <a:ln w="7">
                  <a:solidFill>
                    <a:srgbClr val="A0A0A0"/>
                  </a:solidFill>
                  <a:miter lim="800000"/>
                  <a:headEnd/>
                  <a:tailEnd/>
                </a:ln>
              </p:spPr>
              <p:txBody>
                <a:bodyPr/>
                <a:lstStyle/>
                <a:p>
                  <a:endParaRPr lang="zh-CN" altLang="en-US"/>
                </a:p>
              </p:txBody>
            </p:sp>
          </p:grpSp>
          <p:grpSp>
            <p:nvGrpSpPr>
              <p:cNvPr id="23575" name="Group 60"/>
              <p:cNvGrpSpPr>
                <a:grpSpLocks/>
              </p:cNvGrpSpPr>
              <p:nvPr/>
            </p:nvGrpSpPr>
            <p:grpSpPr bwMode="auto">
              <a:xfrm>
                <a:off x="196" y="3209"/>
                <a:ext cx="1202" cy="272"/>
                <a:chOff x="0" y="4912"/>
                <a:chExt cx="1012" cy="518"/>
              </a:xfrm>
            </p:grpSpPr>
            <p:sp>
              <p:nvSpPr>
                <p:cNvPr id="23591" name="Rectangle 61"/>
                <p:cNvSpPr>
                  <a:spLocks noChangeArrowheads="1"/>
                </p:cNvSpPr>
                <p:nvPr/>
              </p:nvSpPr>
              <p:spPr bwMode="auto">
                <a:xfrm>
                  <a:off x="43" y="4912"/>
                  <a:ext cx="926" cy="518"/>
                </a:xfrm>
                <a:prstGeom prst="rect">
                  <a:avLst/>
                </a:prstGeom>
                <a:noFill/>
                <a:ln w="9525">
                  <a:noFill/>
                  <a:miter lim="800000"/>
                  <a:headEnd/>
                  <a:tailEnd/>
                </a:ln>
              </p:spPr>
              <p:txBody>
                <a:bodyPr/>
                <a:lstStyle/>
                <a:p>
                  <a:pPr algn="ctr" eaLnBrk="1" fontAlgn="ctr" hangingPunct="1"/>
                  <a:r>
                    <a:rPr kumimoji="1" lang="en-US" altLang="zh-CN" sz="1400" dirty="0" err="1">
                      <a:solidFill>
                        <a:srgbClr val="FF0000"/>
                      </a:solidFill>
                      <a:latin typeface="宋体" pitchFamily="2" charset="-122"/>
                      <a:cs typeface="Times New Roman" pitchFamily="18" charset="0"/>
                    </a:rPr>
                    <a:t>mmap</a:t>
                  </a:r>
                  <a:endParaRPr kumimoji="1" lang="zh-CN" altLang="en-US" sz="2800" dirty="0">
                    <a:solidFill>
                      <a:srgbClr val="FF0000"/>
                    </a:solidFill>
                    <a:latin typeface="Times New Roman" pitchFamily="18" charset="0"/>
                  </a:endParaRPr>
                </a:p>
              </p:txBody>
            </p:sp>
            <p:sp>
              <p:nvSpPr>
                <p:cNvPr id="23592" name="Rectangle 62"/>
                <p:cNvSpPr>
                  <a:spLocks noChangeArrowheads="1"/>
                </p:cNvSpPr>
                <p:nvPr/>
              </p:nvSpPr>
              <p:spPr bwMode="auto">
                <a:xfrm>
                  <a:off x="0" y="4912"/>
                  <a:ext cx="1012" cy="518"/>
                </a:xfrm>
                <a:prstGeom prst="rect">
                  <a:avLst/>
                </a:prstGeom>
                <a:noFill/>
                <a:ln w="7">
                  <a:solidFill>
                    <a:srgbClr val="A0A0A0"/>
                  </a:solidFill>
                  <a:miter lim="800000"/>
                  <a:headEnd/>
                  <a:tailEnd/>
                </a:ln>
              </p:spPr>
              <p:txBody>
                <a:bodyPr/>
                <a:lstStyle/>
                <a:p>
                  <a:endParaRPr lang="zh-CN" altLang="en-US"/>
                </a:p>
              </p:txBody>
            </p:sp>
          </p:grpSp>
          <p:grpSp>
            <p:nvGrpSpPr>
              <p:cNvPr id="23576" name="Group 63"/>
              <p:cNvGrpSpPr>
                <a:grpSpLocks/>
              </p:cNvGrpSpPr>
              <p:nvPr/>
            </p:nvGrpSpPr>
            <p:grpSpPr bwMode="auto">
              <a:xfrm>
                <a:off x="1398" y="3209"/>
                <a:ext cx="4166" cy="272"/>
                <a:chOff x="1012" y="4912"/>
                <a:chExt cx="2568" cy="518"/>
              </a:xfrm>
            </p:grpSpPr>
            <p:sp>
              <p:nvSpPr>
                <p:cNvPr id="23589" name="Rectangle 64"/>
                <p:cNvSpPr>
                  <a:spLocks noChangeArrowheads="1"/>
                </p:cNvSpPr>
                <p:nvPr/>
              </p:nvSpPr>
              <p:spPr bwMode="auto">
                <a:xfrm>
                  <a:off x="1055" y="4912"/>
                  <a:ext cx="2482" cy="518"/>
                </a:xfrm>
                <a:prstGeom prst="rect">
                  <a:avLst/>
                </a:prstGeom>
                <a:noFill/>
                <a:ln w="9525">
                  <a:noFill/>
                  <a:miter lim="800000"/>
                  <a:headEnd/>
                  <a:tailEnd/>
                </a:ln>
              </p:spPr>
              <p:txBody>
                <a:bodyPr/>
                <a:lstStyle/>
                <a:p>
                  <a:pPr eaLnBrk="1" fontAlgn="ctr" hangingPunct="1"/>
                  <a:r>
                    <a:rPr kumimoji="1" lang="en-US" altLang="zh-CN" sz="1400" b="0" dirty="0" err="1">
                      <a:solidFill>
                        <a:srgbClr val="000000"/>
                      </a:solidFill>
                      <a:latin typeface="宋体" pitchFamily="2" charset="-122"/>
                      <a:cs typeface="Times New Roman" pitchFamily="18" charset="0"/>
                    </a:rPr>
                    <a:t>vm_area_struct</a:t>
                  </a:r>
                  <a:r>
                    <a:rPr kumimoji="1" lang="zh-CN" altLang="en-US" sz="1400" b="0" dirty="0">
                      <a:solidFill>
                        <a:srgbClr val="000000"/>
                      </a:solidFill>
                      <a:latin typeface="宋体" pitchFamily="2" charset="-122"/>
                      <a:cs typeface="Times New Roman" pitchFamily="18" charset="0"/>
                    </a:rPr>
                    <a:t>虚存区结构形成一个单链表，其基址由小到大排列</a:t>
                  </a:r>
                  <a:endParaRPr kumimoji="1" lang="zh-CN" altLang="en-US" sz="2800" b="0" dirty="0">
                    <a:latin typeface="Times New Roman" pitchFamily="18" charset="0"/>
                  </a:endParaRPr>
                </a:p>
              </p:txBody>
            </p:sp>
            <p:sp>
              <p:nvSpPr>
                <p:cNvPr id="23590" name="Rectangle 65"/>
                <p:cNvSpPr>
                  <a:spLocks noChangeArrowheads="1"/>
                </p:cNvSpPr>
                <p:nvPr/>
              </p:nvSpPr>
              <p:spPr bwMode="auto">
                <a:xfrm>
                  <a:off x="1012" y="4912"/>
                  <a:ext cx="2568" cy="518"/>
                </a:xfrm>
                <a:prstGeom prst="rect">
                  <a:avLst/>
                </a:prstGeom>
                <a:noFill/>
                <a:ln w="7">
                  <a:solidFill>
                    <a:srgbClr val="A0A0A0"/>
                  </a:solidFill>
                  <a:miter lim="800000"/>
                  <a:headEnd/>
                  <a:tailEnd/>
                </a:ln>
              </p:spPr>
              <p:txBody>
                <a:bodyPr/>
                <a:lstStyle/>
                <a:p>
                  <a:endParaRPr lang="zh-CN" altLang="en-US"/>
                </a:p>
              </p:txBody>
            </p:sp>
          </p:grpSp>
          <p:grpSp>
            <p:nvGrpSpPr>
              <p:cNvPr id="23577" name="Group 66"/>
              <p:cNvGrpSpPr>
                <a:grpSpLocks/>
              </p:cNvGrpSpPr>
              <p:nvPr/>
            </p:nvGrpSpPr>
            <p:grpSpPr bwMode="auto">
              <a:xfrm>
                <a:off x="196" y="3481"/>
                <a:ext cx="1202" cy="212"/>
                <a:chOff x="0" y="5430"/>
                <a:chExt cx="1012" cy="403"/>
              </a:xfrm>
            </p:grpSpPr>
            <p:sp>
              <p:nvSpPr>
                <p:cNvPr id="23587" name="Rectangle 67"/>
                <p:cNvSpPr>
                  <a:spLocks noChangeArrowheads="1"/>
                </p:cNvSpPr>
                <p:nvPr/>
              </p:nvSpPr>
              <p:spPr bwMode="auto">
                <a:xfrm>
                  <a:off x="43" y="5430"/>
                  <a:ext cx="926" cy="403"/>
                </a:xfrm>
                <a:prstGeom prst="rect">
                  <a:avLst/>
                </a:prstGeom>
                <a:noFill/>
                <a:ln w="9525">
                  <a:noFill/>
                  <a:miter lim="800000"/>
                  <a:headEnd/>
                  <a:tailEnd/>
                </a:ln>
              </p:spPr>
              <p:txBody>
                <a:bodyPr/>
                <a:lstStyle/>
                <a:p>
                  <a:pPr algn="ctr" eaLnBrk="1" fontAlgn="ctr" hangingPunct="1"/>
                  <a:r>
                    <a:rPr kumimoji="1" lang="en-US" altLang="zh-CN" sz="1400" dirty="0" err="1">
                      <a:solidFill>
                        <a:srgbClr val="FF0000"/>
                      </a:solidFill>
                      <a:latin typeface="宋体" pitchFamily="2" charset="-122"/>
                      <a:cs typeface="Times New Roman" pitchFamily="18" charset="0"/>
                    </a:rPr>
                    <a:t>mmap_avl</a:t>
                  </a:r>
                  <a:endParaRPr kumimoji="1" lang="zh-CN" altLang="en-US" sz="2800" dirty="0">
                    <a:solidFill>
                      <a:srgbClr val="FF0000"/>
                    </a:solidFill>
                    <a:latin typeface="Times New Roman" pitchFamily="18" charset="0"/>
                  </a:endParaRPr>
                </a:p>
              </p:txBody>
            </p:sp>
            <p:sp>
              <p:nvSpPr>
                <p:cNvPr id="23588" name="Rectangle 68"/>
                <p:cNvSpPr>
                  <a:spLocks noChangeArrowheads="1"/>
                </p:cNvSpPr>
                <p:nvPr/>
              </p:nvSpPr>
              <p:spPr bwMode="auto">
                <a:xfrm>
                  <a:off x="0" y="5430"/>
                  <a:ext cx="1012" cy="403"/>
                </a:xfrm>
                <a:prstGeom prst="rect">
                  <a:avLst/>
                </a:prstGeom>
                <a:noFill/>
                <a:ln w="7">
                  <a:solidFill>
                    <a:srgbClr val="A0A0A0"/>
                  </a:solidFill>
                  <a:miter lim="800000"/>
                  <a:headEnd/>
                  <a:tailEnd/>
                </a:ln>
              </p:spPr>
              <p:txBody>
                <a:bodyPr/>
                <a:lstStyle/>
                <a:p>
                  <a:endParaRPr lang="zh-CN" altLang="en-US"/>
                </a:p>
              </p:txBody>
            </p:sp>
          </p:grpSp>
          <p:grpSp>
            <p:nvGrpSpPr>
              <p:cNvPr id="23578" name="Group 69"/>
              <p:cNvGrpSpPr>
                <a:grpSpLocks/>
              </p:cNvGrpSpPr>
              <p:nvPr/>
            </p:nvGrpSpPr>
            <p:grpSpPr bwMode="auto">
              <a:xfrm>
                <a:off x="1398" y="3481"/>
                <a:ext cx="4166" cy="212"/>
                <a:chOff x="1012" y="5430"/>
                <a:chExt cx="2568" cy="403"/>
              </a:xfrm>
            </p:grpSpPr>
            <p:sp>
              <p:nvSpPr>
                <p:cNvPr id="23585" name="Rectangle 70"/>
                <p:cNvSpPr>
                  <a:spLocks noChangeArrowheads="1"/>
                </p:cNvSpPr>
                <p:nvPr/>
              </p:nvSpPr>
              <p:spPr bwMode="auto">
                <a:xfrm>
                  <a:off x="1055" y="5430"/>
                  <a:ext cx="2482" cy="403"/>
                </a:xfrm>
                <a:prstGeom prst="rect">
                  <a:avLst/>
                </a:prstGeom>
                <a:noFill/>
                <a:ln w="9525">
                  <a:noFill/>
                  <a:miter lim="800000"/>
                  <a:headEnd/>
                  <a:tailEnd/>
                </a:ln>
              </p:spPr>
              <p:txBody>
                <a:bodyPr/>
                <a:lstStyle/>
                <a:p>
                  <a:pPr eaLnBrk="1" fontAlgn="ctr" hangingPunct="1"/>
                  <a:r>
                    <a:rPr kumimoji="1" lang="en-US" altLang="zh-CN" sz="1400" b="0" dirty="0" err="1">
                      <a:solidFill>
                        <a:srgbClr val="000000"/>
                      </a:solidFill>
                      <a:latin typeface="宋体" pitchFamily="2" charset="-122"/>
                      <a:cs typeface="Times New Roman" pitchFamily="18" charset="0"/>
                    </a:rPr>
                    <a:t>vm_area_struct</a:t>
                  </a:r>
                  <a:r>
                    <a:rPr kumimoji="1" lang="zh-CN" altLang="en-US" sz="1400" b="0" dirty="0">
                      <a:solidFill>
                        <a:srgbClr val="000000"/>
                      </a:solidFill>
                      <a:latin typeface="宋体" pitchFamily="2" charset="-122"/>
                      <a:cs typeface="Times New Roman" pitchFamily="18" charset="0"/>
                    </a:rPr>
                    <a:t>虚存区结构形成一个颗</a:t>
                  </a:r>
                  <a:r>
                    <a:rPr kumimoji="1" lang="en-US" altLang="zh-CN" sz="1400" b="0" dirty="0">
                      <a:solidFill>
                        <a:srgbClr val="000000"/>
                      </a:solidFill>
                      <a:latin typeface="宋体" pitchFamily="2" charset="-122"/>
                      <a:cs typeface="Times New Roman" pitchFamily="18" charset="0"/>
                    </a:rPr>
                    <a:t>AVL</a:t>
                  </a:r>
                  <a:r>
                    <a:rPr kumimoji="1" lang="zh-CN" altLang="en-US" sz="1400" b="0" dirty="0">
                      <a:solidFill>
                        <a:srgbClr val="000000"/>
                      </a:solidFill>
                      <a:latin typeface="宋体" pitchFamily="2" charset="-122"/>
                      <a:cs typeface="Times New Roman" pitchFamily="18" charset="0"/>
                    </a:rPr>
                    <a:t>平衡树</a:t>
                  </a:r>
                  <a:endParaRPr kumimoji="1" lang="zh-CN" altLang="en-US" sz="2800" b="0" dirty="0">
                    <a:latin typeface="Times New Roman" pitchFamily="18" charset="0"/>
                  </a:endParaRPr>
                </a:p>
              </p:txBody>
            </p:sp>
            <p:sp>
              <p:nvSpPr>
                <p:cNvPr id="23586" name="Rectangle 71"/>
                <p:cNvSpPr>
                  <a:spLocks noChangeArrowheads="1"/>
                </p:cNvSpPr>
                <p:nvPr/>
              </p:nvSpPr>
              <p:spPr bwMode="auto">
                <a:xfrm>
                  <a:off x="1012" y="5430"/>
                  <a:ext cx="2568" cy="403"/>
                </a:xfrm>
                <a:prstGeom prst="rect">
                  <a:avLst/>
                </a:prstGeom>
                <a:noFill/>
                <a:ln w="7">
                  <a:solidFill>
                    <a:srgbClr val="A0A0A0"/>
                  </a:solidFill>
                  <a:miter lim="800000"/>
                  <a:headEnd/>
                  <a:tailEnd/>
                </a:ln>
              </p:spPr>
              <p:txBody>
                <a:bodyPr/>
                <a:lstStyle/>
                <a:p>
                  <a:endParaRPr lang="zh-CN" altLang="en-US"/>
                </a:p>
              </p:txBody>
            </p:sp>
          </p:grpSp>
          <p:grpSp>
            <p:nvGrpSpPr>
              <p:cNvPr id="23579" name="Group 72"/>
              <p:cNvGrpSpPr>
                <a:grpSpLocks/>
              </p:cNvGrpSpPr>
              <p:nvPr/>
            </p:nvGrpSpPr>
            <p:grpSpPr bwMode="auto">
              <a:xfrm>
                <a:off x="196" y="3693"/>
                <a:ext cx="1202" cy="333"/>
                <a:chOff x="0" y="5833"/>
                <a:chExt cx="1012" cy="633"/>
              </a:xfrm>
            </p:grpSpPr>
            <p:sp>
              <p:nvSpPr>
                <p:cNvPr id="23583" name="Rectangle 73"/>
                <p:cNvSpPr>
                  <a:spLocks noChangeArrowheads="1"/>
                </p:cNvSpPr>
                <p:nvPr/>
              </p:nvSpPr>
              <p:spPr bwMode="auto">
                <a:xfrm>
                  <a:off x="43" y="5833"/>
                  <a:ext cx="926" cy="633"/>
                </a:xfrm>
                <a:prstGeom prst="rect">
                  <a:avLst/>
                </a:prstGeom>
                <a:noFill/>
                <a:ln w="9525">
                  <a:noFill/>
                  <a:miter lim="800000"/>
                  <a:headEnd/>
                  <a:tailEnd/>
                </a:ln>
              </p:spPr>
              <p:txBody>
                <a:bodyPr/>
                <a:lstStyle/>
                <a:p>
                  <a:pPr algn="ctr" eaLnBrk="1" fontAlgn="ctr" hangingPunct="1"/>
                  <a:r>
                    <a:rPr kumimoji="1" lang="en-US" altLang="zh-CN" sz="1400" dirty="0" err="1">
                      <a:solidFill>
                        <a:srgbClr val="FF0000"/>
                      </a:solidFill>
                      <a:latin typeface="宋体" pitchFamily="2" charset="-122"/>
                      <a:cs typeface="Times New Roman" pitchFamily="18" charset="0"/>
                    </a:rPr>
                    <a:t>mmap_cache</a:t>
                  </a:r>
                  <a:endParaRPr kumimoji="1" lang="zh-CN" altLang="en-US" sz="2800" dirty="0">
                    <a:solidFill>
                      <a:srgbClr val="FF0000"/>
                    </a:solidFill>
                    <a:latin typeface="Times New Roman" pitchFamily="18" charset="0"/>
                  </a:endParaRPr>
                </a:p>
              </p:txBody>
            </p:sp>
            <p:sp>
              <p:nvSpPr>
                <p:cNvPr id="23584" name="Rectangle 74"/>
                <p:cNvSpPr>
                  <a:spLocks noChangeArrowheads="1"/>
                </p:cNvSpPr>
                <p:nvPr/>
              </p:nvSpPr>
              <p:spPr bwMode="auto">
                <a:xfrm>
                  <a:off x="0" y="5833"/>
                  <a:ext cx="1012" cy="633"/>
                </a:xfrm>
                <a:prstGeom prst="rect">
                  <a:avLst/>
                </a:prstGeom>
                <a:noFill/>
                <a:ln w="7">
                  <a:solidFill>
                    <a:srgbClr val="A0A0A0"/>
                  </a:solidFill>
                  <a:miter lim="800000"/>
                  <a:headEnd/>
                  <a:tailEnd/>
                </a:ln>
              </p:spPr>
              <p:txBody>
                <a:bodyPr/>
                <a:lstStyle/>
                <a:p>
                  <a:endParaRPr lang="zh-CN" altLang="en-US"/>
                </a:p>
              </p:txBody>
            </p:sp>
          </p:grpSp>
          <p:grpSp>
            <p:nvGrpSpPr>
              <p:cNvPr id="23580" name="Group 75"/>
              <p:cNvGrpSpPr>
                <a:grpSpLocks/>
              </p:cNvGrpSpPr>
              <p:nvPr/>
            </p:nvGrpSpPr>
            <p:grpSpPr bwMode="auto">
              <a:xfrm>
                <a:off x="1398" y="3693"/>
                <a:ext cx="4166" cy="333"/>
                <a:chOff x="1012" y="5833"/>
                <a:chExt cx="2568" cy="633"/>
              </a:xfrm>
            </p:grpSpPr>
            <p:sp>
              <p:nvSpPr>
                <p:cNvPr id="23581" name="Rectangle 76"/>
                <p:cNvSpPr>
                  <a:spLocks noChangeArrowheads="1"/>
                </p:cNvSpPr>
                <p:nvPr/>
              </p:nvSpPr>
              <p:spPr bwMode="auto">
                <a:xfrm>
                  <a:off x="1055" y="5833"/>
                  <a:ext cx="2482" cy="633"/>
                </a:xfrm>
                <a:prstGeom prst="rect">
                  <a:avLst/>
                </a:prstGeom>
                <a:noFill/>
                <a:ln w="9525">
                  <a:noFill/>
                  <a:miter lim="800000"/>
                  <a:headEnd/>
                  <a:tailEnd/>
                </a:ln>
              </p:spPr>
              <p:txBody>
                <a:bodyPr/>
                <a:lstStyle/>
                <a:p>
                  <a:pPr eaLnBrk="1" fontAlgn="ctr" hangingPunct="1"/>
                  <a:r>
                    <a:rPr kumimoji="1" lang="zh-CN" altLang="en-US" sz="1400" b="0" dirty="0">
                      <a:solidFill>
                        <a:srgbClr val="000000"/>
                      </a:solidFill>
                      <a:latin typeface="宋体" pitchFamily="2" charset="-122"/>
                      <a:cs typeface="Times New Roman" pitchFamily="18" charset="0"/>
                    </a:rPr>
                    <a:t>最近一次用到的虚存区很可能下一次还要用到，因此，把最近用到的虚存区结构放入高速缓存，这个虚存区就由</a:t>
                  </a:r>
                  <a:r>
                    <a:rPr kumimoji="1" lang="en-US" altLang="zh-CN" sz="1400" b="0" dirty="0" err="1">
                      <a:solidFill>
                        <a:srgbClr val="000000"/>
                      </a:solidFill>
                      <a:latin typeface="宋体" pitchFamily="2" charset="-122"/>
                      <a:cs typeface="Times New Roman" pitchFamily="18" charset="0"/>
                    </a:rPr>
                    <a:t>mmap_cache</a:t>
                  </a:r>
                  <a:r>
                    <a:rPr kumimoji="1" lang="zh-CN" altLang="en-US" sz="1400" b="0" dirty="0">
                      <a:solidFill>
                        <a:srgbClr val="000000"/>
                      </a:solidFill>
                      <a:latin typeface="宋体" pitchFamily="2" charset="-122"/>
                      <a:cs typeface="Times New Roman" pitchFamily="18" charset="0"/>
                    </a:rPr>
                    <a:t>指向。</a:t>
                  </a:r>
                  <a:endParaRPr kumimoji="1" lang="zh-CN" altLang="en-US" sz="2800" b="0" dirty="0">
                    <a:latin typeface="Times New Roman" pitchFamily="18" charset="0"/>
                  </a:endParaRPr>
                </a:p>
              </p:txBody>
            </p:sp>
            <p:sp>
              <p:nvSpPr>
                <p:cNvPr id="23582" name="Rectangle 77"/>
                <p:cNvSpPr>
                  <a:spLocks noChangeArrowheads="1"/>
                </p:cNvSpPr>
                <p:nvPr/>
              </p:nvSpPr>
              <p:spPr bwMode="auto">
                <a:xfrm>
                  <a:off x="1012" y="5833"/>
                  <a:ext cx="2568" cy="633"/>
                </a:xfrm>
                <a:prstGeom prst="rect">
                  <a:avLst/>
                </a:prstGeom>
                <a:noFill/>
                <a:ln w="7">
                  <a:solidFill>
                    <a:srgbClr val="A0A0A0"/>
                  </a:solidFill>
                  <a:miter lim="800000"/>
                  <a:headEnd/>
                  <a:tailEnd/>
                </a:ln>
              </p:spPr>
              <p:txBody>
                <a:bodyPr/>
                <a:lstStyle/>
                <a:p>
                  <a:endParaRPr lang="zh-CN" altLang="en-US"/>
                </a:p>
              </p:txBody>
            </p:sp>
          </p:grpSp>
        </p:grpSp>
        <p:sp>
          <p:nvSpPr>
            <p:cNvPr id="23556" name="Rectangle 78"/>
            <p:cNvSpPr>
              <a:spLocks noChangeArrowheads="1"/>
            </p:cNvSpPr>
            <p:nvPr/>
          </p:nvSpPr>
          <p:spPr bwMode="auto">
            <a:xfrm>
              <a:off x="192" y="624"/>
              <a:ext cx="5376" cy="3404"/>
            </a:xfrm>
            <a:prstGeom prst="rect">
              <a:avLst/>
            </a:prstGeom>
            <a:noFill/>
            <a:ln w="9525">
              <a:solidFill>
                <a:srgbClr val="A0A0A0"/>
              </a:solidFill>
              <a:miter lim="800000"/>
              <a:headEnd/>
              <a:tailEnd/>
            </a:ln>
          </p:spPr>
          <p:txBody>
            <a:bodyPr/>
            <a:lstStyle/>
            <a:p>
              <a:endParaRPr lang="zh-CN" altLang="en-US"/>
            </a:p>
          </p:txBody>
        </p:sp>
      </p:grpSp>
      <p:sp>
        <p:nvSpPr>
          <p:cNvPr id="2" name="标题 1"/>
          <p:cNvSpPr>
            <a:spLocks noGrp="1"/>
          </p:cNvSpPr>
          <p:nvPr>
            <p:ph type="title"/>
          </p:nvPr>
        </p:nvSpPr>
        <p:spPr/>
        <p:txBody>
          <a:bodyPr/>
          <a:lstStyle/>
          <a:p>
            <a:endParaRPr lang="zh-CN" altLang="en-US"/>
          </a:p>
        </p:txBody>
      </p:sp>
    </p:spTree>
  </p:cSld>
  <p:clrMapOvr>
    <a:masterClrMapping/>
  </p:clrMapOvr>
  <p:transition>
    <p:strips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pPr eaLnBrk="1" hangingPunct="1">
              <a:defRPr/>
            </a:pPr>
            <a:r>
              <a:rPr lang="en-US" altLang="zh-CN" dirty="0" smtClean="0">
                <a:solidFill>
                  <a:srgbClr val="FF0000"/>
                </a:solidFill>
                <a:latin typeface="+mn-lt"/>
                <a:ea typeface="楷体" pitchFamily="49" charset="-122"/>
              </a:rPr>
              <a:t>VM_AREA_STRUCT </a:t>
            </a:r>
            <a:r>
              <a:rPr lang="zh-CN" altLang="en-US" dirty="0" smtClean="0">
                <a:solidFill>
                  <a:srgbClr val="FF0000"/>
                </a:solidFill>
                <a:latin typeface="+mn-lt"/>
                <a:ea typeface="楷体" pitchFamily="49" charset="-122"/>
              </a:rPr>
              <a:t>结构</a:t>
            </a:r>
            <a:endParaRPr lang="en-US" altLang="zh-CN" dirty="0" smtClean="0">
              <a:solidFill>
                <a:srgbClr val="FF0000"/>
              </a:solidFill>
              <a:latin typeface="+mn-lt"/>
              <a:ea typeface="楷体" pitchFamily="49" charset="-122"/>
            </a:endParaRPr>
          </a:p>
        </p:txBody>
      </p:sp>
      <p:sp>
        <p:nvSpPr>
          <p:cNvPr id="24579" name="Rectangle 3"/>
          <p:cNvSpPr>
            <a:spLocks noGrp="1" noChangeArrowheads="1"/>
          </p:cNvSpPr>
          <p:nvPr>
            <p:ph idx="1"/>
          </p:nvPr>
        </p:nvSpPr>
        <p:spPr/>
        <p:txBody>
          <a:bodyPr/>
          <a:lstStyle/>
          <a:p>
            <a:pPr eaLnBrk="1" hangingPunct="1"/>
            <a:r>
              <a:rPr lang="en-US" altLang="zh-CN" sz="2400" b="0" dirty="0" err="1">
                <a:solidFill>
                  <a:srgbClr val="FF0000"/>
                </a:solidFill>
                <a:latin typeface="Arial" pitchFamily="34" charset="0"/>
              </a:rPr>
              <a:t>vm_area_struct</a:t>
            </a:r>
            <a:r>
              <a:rPr lang="zh-CN" altLang="en-US" sz="2400" b="0" dirty="0">
                <a:solidFill>
                  <a:srgbClr val="FF0000"/>
                </a:solidFill>
                <a:latin typeface="Arial" pitchFamily="34" charset="0"/>
              </a:rPr>
              <a:t>结构</a:t>
            </a:r>
            <a:r>
              <a:rPr lang="zh-CN" altLang="en-US" sz="2400" b="0" dirty="0">
                <a:latin typeface="Arial" pitchFamily="34" charset="0"/>
              </a:rPr>
              <a:t>是虚存空间中一个连续的区域，在这个区域中的信息具有</a:t>
            </a:r>
            <a:r>
              <a:rPr lang="zh-CN" altLang="en-US" sz="2400" b="0" dirty="0">
                <a:solidFill>
                  <a:srgbClr val="FF0000"/>
                </a:solidFill>
                <a:latin typeface="Arial" pitchFamily="34" charset="0"/>
              </a:rPr>
              <a:t>相同的操作和访问特性</a:t>
            </a:r>
            <a:r>
              <a:rPr lang="zh-CN" altLang="en-US" sz="2400" b="0" dirty="0">
                <a:latin typeface="Arial" pitchFamily="34" charset="0"/>
              </a:rPr>
              <a:t>。</a:t>
            </a:r>
          </a:p>
          <a:p>
            <a:pPr eaLnBrk="1" hangingPunct="1"/>
            <a:r>
              <a:rPr lang="zh-CN" altLang="en-US" sz="2400" b="0" dirty="0">
                <a:latin typeface="Arial" pitchFamily="34" charset="0"/>
              </a:rPr>
              <a:t>各区间互不重叠,按线性地址的次序链接在一起。当区间的数目较多时,将建立</a:t>
            </a:r>
            <a:r>
              <a:rPr lang="en-US" altLang="zh-CN" sz="2400" b="0" dirty="0">
                <a:latin typeface="Arial" pitchFamily="34" charset="0"/>
              </a:rPr>
              <a:t>AVL</a:t>
            </a:r>
            <a:r>
              <a:rPr lang="zh-CN" altLang="en-US" sz="2400" b="0" dirty="0">
                <a:latin typeface="Arial" pitchFamily="34" charset="0"/>
              </a:rPr>
              <a:t>树以保证搜索速度。</a:t>
            </a:r>
          </a:p>
          <a:p>
            <a:pPr eaLnBrk="1" hangingPunct="1"/>
            <a:r>
              <a:rPr lang="en-US" altLang="zh-CN" sz="2400" b="0" dirty="0" err="1">
                <a:latin typeface="Arial" pitchFamily="34" charset="0"/>
              </a:rPr>
              <a:t>vm_area_struct</a:t>
            </a:r>
            <a:r>
              <a:rPr lang="zh-CN" altLang="en-US" sz="2400" b="0" dirty="0">
                <a:latin typeface="Arial" pitchFamily="34" charset="0"/>
              </a:rPr>
              <a:t>结构定义在</a:t>
            </a:r>
            <a:r>
              <a:rPr lang="en-US" altLang="zh-CN" sz="2400" b="0" dirty="0">
                <a:solidFill>
                  <a:srgbClr val="0000CC"/>
                </a:solidFill>
                <a:latin typeface="Arial" pitchFamily="34" charset="0"/>
              </a:rPr>
              <a:t>include/</a:t>
            </a:r>
            <a:r>
              <a:rPr lang="en-US" altLang="zh-CN" sz="2400" b="0" dirty="0" err="1">
                <a:solidFill>
                  <a:srgbClr val="0000CC"/>
                </a:solidFill>
                <a:latin typeface="Arial" pitchFamily="34" charset="0"/>
              </a:rPr>
              <a:t>linux</a:t>
            </a:r>
            <a:r>
              <a:rPr lang="en-US" altLang="zh-CN" sz="2400" b="0" dirty="0">
                <a:solidFill>
                  <a:srgbClr val="0000CC"/>
                </a:solidFill>
                <a:latin typeface="Arial" pitchFamily="34" charset="0"/>
              </a:rPr>
              <a:t>/</a:t>
            </a:r>
            <a:r>
              <a:rPr lang="en-US" altLang="zh-CN" sz="2400" b="0" dirty="0" err="1">
                <a:solidFill>
                  <a:srgbClr val="0000CC"/>
                </a:solidFill>
                <a:latin typeface="Arial" pitchFamily="34" charset="0"/>
              </a:rPr>
              <a:t>mm_types.h</a:t>
            </a:r>
            <a:r>
              <a:rPr lang="zh-CN" altLang="en-US" sz="2400" b="0" dirty="0">
                <a:latin typeface="Arial" pitchFamily="34" charset="0"/>
              </a:rPr>
              <a:t>中</a:t>
            </a:r>
            <a:r>
              <a:rPr lang="en-US" altLang="zh-CN" sz="2400" b="0" dirty="0">
                <a:latin typeface="Arial" pitchFamily="34" charset="0"/>
              </a:rPr>
              <a:t>: </a:t>
            </a:r>
            <a:r>
              <a:rPr lang="en-US" altLang="zh-CN" sz="2400" b="0" dirty="0" smtClean="0">
                <a:latin typeface="Arial" pitchFamily="34" charset="0"/>
              </a:rPr>
              <a:t>   </a:t>
            </a:r>
            <a:r>
              <a:rPr lang="en-US" altLang="zh-CN" sz="2400" b="0" dirty="0" smtClean="0">
                <a:solidFill>
                  <a:srgbClr val="FF0000"/>
                </a:solidFill>
                <a:latin typeface="Arial" pitchFamily="34" charset="0"/>
              </a:rPr>
              <a:t>P.370</a:t>
            </a:r>
            <a:endParaRPr lang="zh-CN" altLang="en-US" sz="2400" b="0" dirty="0">
              <a:solidFill>
                <a:srgbClr val="FF0000"/>
              </a:solidFill>
              <a:latin typeface="Arial" pitchFamily="34" charset="0"/>
            </a:endParaRPr>
          </a:p>
        </p:txBody>
      </p:sp>
    </p:spTree>
  </p:cSld>
  <p:clrMapOvr>
    <a:masterClrMapping/>
  </p:clrMapOvr>
  <p:transition>
    <p:strips dir="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168" name="Rectangle 136"/>
          <p:cNvSpPr>
            <a:spLocks noGrp="1" noChangeArrowheads="1"/>
          </p:cNvSpPr>
          <p:nvPr>
            <p:ph type="title"/>
          </p:nvPr>
        </p:nvSpPr>
        <p:spPr/>
        <p:txBody>
          <a:bodyPr/>
          <a:lstStyle/>
          <a:p>
            <a:pPr eaLnBrk="1" hangingPunct="1">
              <a:defRPr/>
            </a:pPr>
            <a:r>
              <a:rPr lang="zh-CN" altLang="en-US" smtClean="0">
                <a:latin typeface="+mn-lt"/>
                <a:ea typeface="楷体" pitchFamily="49" charset="-122"/>
              </a:rPr>
              <a:t>进程的虚存区举例</a:t>
            </a:r>
          </a:p>
        </p:txBody>
      </p:sp>
      <p:sp>
        <p:nvSpPr>
          <p:cNvPr id="25603" name="Rectangle 2"/>
          <p:cNvSpPr>
            <a:spLocks noGrp="1" noChangeArrowheads="1"/>
          </p:cNvSpPr>
          <p:nvPr>
            <p:ph idx="1"/>
          </p:nvPr>
        </p:nvSpPr>
        <p:spPr>
          <a:solidFill>
            <a:schemeClr val="bg1"/>
          </a:solidFill>
        </p:spPr>
        <p:txBody>
          <a:bodyPr/>
          <a:lstStyle/>
          <a:p>
            <a:pPr algn="just" eaLnBrk="1" hangingPunct="1">
              <a:buFont typeface="Monotype Sorts" pitchFamily="2" charset="2"/>
              <a:buNone/>
            </a:pPr>
            <a:r>
              <a:rPr lang="zh-CN" altLang="en-US" sz="1800" dirty="0">
                <a:solidFill>
                  <a:srgbClr val="000000"/>
                </a:solidFill>
                <a:latin typeface="Arial" pitchFamily="34" charset="0"/>
              </a:rPr>
              <a:t>例：</a:t>
            </a:r>
            <a:r>
              <a:rPr lang="en-US" altLang="zh-CN" sz="1800" dirty="0" err="1">
                <a:solidFill>
                  <a:srgbClr val="000000"/>
                </a:solidFill>
                <a:latin typeface="Arial" pitchFamily="34" charset="0"/>
              </a:rPr>
              <a:t>test.c</a:t>
            </a:r>
            <a:endParaRPr lang="en-US" altLang="zh-CN" sz="1800" dirty="0">
              <a:solidFill>
                <a:srgbClr val="000000"/>
              </a:solidFill>
              <a:latin typeface="Arial" pitchFamily="34" charset="0"/>
            </a:endParaRPr>
          </a:p>
          <a:p>
            <a:pPr algn="just" eaLnBrk="1" hangingPunct="1">
              <a:buFont typeface="Monotype Sorts" pitchFamily="2" charset="2"/>
              <a:buNone/>
            </a:pPr>
            <a:r>
              <a:rPr lang="en-US" altLang="zh-CN" sz="1800" dirty="0" err="1">
                <a:solidFill>
                  <a:srgbClr val="000000"/>
                </a:solidFill>
                <a:latin typeface="Arial" pitchFamily="34" charset="0"/>
                <a:cs typeface="Times New Roman" pitchFamily="18" charset="0"/>
              </a:rPr>
              <a:t>int</a:t>
            </a:r>
            <a:r>
              <a:rPr lang="en-US" altLang="zh-CN" sz="1800" dirty="0">
                <a:solidFill>
                  <a:srgbClr val="000000"/>
                </a:solidFill>
                <a:latin typeface="Arial" pitchFamily="34" charset="0"/>
                <a:cs typeface="Times New Roman" pitchFamily="18" charset="0"/>
              </a:rPr>
              <a:t> main()</a:t>
            </a:r>
          </a:p>
          <a:p>
            <a:pPr algn="just" eaLnBrk="1" hangingPunct="1">
              <a:buFont typeface="Monotype Sorts" pitchFamily="2" charset="2"/>
              <a:buNone/>
            </a:pPr>
            <a:r>
              <a:rPr lang="en-US" altLang="zh-CN" sz="1800" dirty="0">
                <a:solidFill>
                  <a:srgbClr val="000000"/>
                </a:solidFill>
                <a:latin typeface="Arial" pitchFamily="34" charset="0"/>
                <a:cs typeface="Times New Roman" pitchFamily="18" charset="0"/>
              </a:rPr>
              <a:t>{</a:t>
            </a:r>
          </a:p>
          <a:p>
            <a:pPr algn="just" eaLnBrk="1" hangingPunct="1">
              <a:buFont typeface="Monotype Sorts" pitchFamily="2" charset="2"/>
              <a:buNone/>
            </a:pPr>
            <a:r>
              <a:rPr lang="en-US" altLang="zh-CN" sz="1800" dirty="0" err="1">
                <a:solidFill>
                  <a:srgbClr val="000000"/>
                </a:solidFill>
                <a:latin typeface="Arial" pitchFamily="34" charset="0"/>
                <a:cs typeface="Times New Roman" pitchFamily="18" charset="0"/>
              </a:rPr>
              <a:t>printf</a:t>
            </a:r>
            <a:r>
              <a:rPr lang="en-US" altLang="zh-CN" sz="1800" dirty="0">
                <a:solidFill>
                  <a:srgbClr val="000000"/>
                </a:solidFill>
                <a:latin typeface="Arial" pitchFamily="34" charset="0"/>
                <a:cs typeface="Times New Roman" pitchFamily="18" charset="0"/>
              </a:rPr>
              <a:t>(“virtual area test!”);</a:t>
            </a:r>
          </a:p>
          <a:p>
            <a:pPr algn="just" eaLnBrk="1" hangingPunct="1">
              <a:buFont typeface="Monotype Sorts" pitchFamily="2" charset="2"/>
              <a:buNone/>
            </a:pPr>
            <a:r>
              <a:rPr lang="en-US" altLang="zh-CN" sz="1800" dirty="0">
                <a:solidFill>
                  <a:srgbClr val="000000"/>
                </a:solidFill>
                <a:latin typeface="Arial" pitchFamily="34" charset="0"/>
                <a:cs typeface="Times New Roman" pitchFamily="18" charset="0"/>
              </a:rPr>
              <a:t>}</a:t>
            </a:r>
          </a:p>
          <a:p>
            <a:pPr eaLnBrk="1" hangingPunct="1"/>
            <a:endParaRPr lang="zh-CN" altLang="en-US" sz="1800" dirty="0">
              <a:latin typeface="Arial" pitchFamily="34" charset="0"/>
            </a:endParaRPr>
          </a:p>
        </p:txBody>
      </p:sp>
      <p:sp>
        <p:nvSpPr>
          <p:cNvPr id="25604" name="Text Box 10"/>
          <p:cNvSpPr txBox="1">
            <a:spLocks noChangeArrowheads="1"/>
          </p:cNvSpPr>
          <p:nvPr/>
        </p:nvSpPr>
        <p:spPr bwMode="auto">
          <a:xfrm>
            <a:off x="4871865" y="928670"/>
            <a:ext cx="5510415" cy="4420970"/>
          </a:xfrm>
          <a:prstGeom prst="rect">
            <a:avLst/>
          </a:prstGeom>
          <a:solidFill>
            <a:srgbClr val="CCECFF"/>
          </a:solidFill>
          <a:ln w="9525">
            <a:noFill/>
            <a:miter lim="800000"/>
            <a:headEnd/>
            <a:tailEnd/>
          </a:ln>
        </p:spPr>
        <p:txBody>
          <a:bodyPr wrap="square">
            <a:spAutoFit/>
          </a:bodyPr>
          <a:lstStyle/>
          <a:p>
            <a:pPr eaLnBrk="1" hangingPunct="1">
              <a:spcBef>
                <a:spcPct val="50000"/>
              </a:spcBef>
            </a:pPr>
            <a:endParaRPr kumimoji="1" lang="zh-CN" altLang="en-US" sz="3200" b="0">
              <a:latin typeface="Times New Roman" pitchFamily="18" charset="0"/>
            </a:endParaRPr>
          </a:p>
          <a:p>
            <a:pPr eaLnBrk="1" hangingPunct="1">
              <a:spcBef>
                <a:spcPct val="50000"/>
              </a:spcBef>
            </a:pPr>
            <a:endParaRPr kumimoji="1" lang="zh-CN" altLang="en-US" sz="3200" b="0">
              <a:latin typeface="Times New Roman" pitchFamily="18" charset="0"/>
            </a:endParaRPr>
          </a:p>
          <a:p>
            <a:pPr eaLnBrk="1" hangingPunct="1">
              <a:spcBef>
                <a:spcPct val="50000"/>
              </a:spcBef>
            </a:pPr>
            <a:endParaRPr kumimoji="1" lang="zh-CN" altLang="en-US" sz="3200" b="0">
              <a:latin typeface="Times New Roman" pitchFamily="18" charset="0"/>
            </a:endParaRPr>
          </a:p>
          <a:p>
            <a:pPr eaLnBrk="1" hangingPunct="1">
              <a:spcBef>
                <a:spcPct val="50000"/>
              </a:spcBef>
            </a:pPr>
            <a:endParaRPr kumimoji="1" lang="zh-CN" altLang="en-US" sz="3200" b="0">
              <a:latin typeface="Times New Roman" pitchFamily="18" charset="0"/>
            </a:endParaRPr>
          </a:p>
          <a:p>
            <a:pPr eaLnBrk="1" hangingPunct="1">
              <a:spcBef>
                <a:spcPct val="50000"/>
              </a:spcBef>
            </a:pPr>
            <a:endParaRPr kumimoji="1" lang="zh-CN" altLang="en-US" sz="3200" b="0">
              <a:latin typeface="Times New Roman" pitchFamily="18" charset="0"/>
            </a:endParaRPr>
          </a:p>
          <a:p>
            <a:pPr eaLnBrk="1" hangingPunct="1">
              <a:spcBef>
                <a:spcPct val="50000"/>
              </a:spcBef>
            </a:pPr>
            <a:endParaRPr kumimoji="1" lang="zh-CN" altLang="en-US" sz="3200" b="0">
              <a:latin typeface="Times New Roman" pitchFamily="18" charset="0"/>
            </a:endParaRPr>
          </a:p>
        </p:txBody>
      </p:sp>
      <p:grpSp>
        <p:nvGrpSpPr>
          <p:cNvPr id="25605" name="Group 11"/>
          <p:cNvGrpSpPr>
            <a:grpSpLocks/>
          </p:cNvGrpSpPr>
          <p:nvPr/>
        </p:nvGrpSpPr>
        <p:grpSpPr bwMode="auto">
          <a:xfrm>
            <a:off x="4911011" y="987962"/>
            <a:ext cx="5143504" cy="4357701"/>
            <a:chOff x="-3" y="-3"/>
            <a:chExt cx="2769" cy="5186"/>
          </a:xfrm>
        </p:grpSpPr>
        <p:grpSp>
          <p:nvGrpSpPr>
            <p:cNvPr id="25608" name="Group 12"/>
            <p:cNvGrpSpPr>
              <a:grpSpLocks/>
            </p:cNvGrpSpPr>
            <p:nvPr/>
          </p:nvGrpSpPr>
          <p:grpSpPr bwMode="auto">
            <a:xfrm>
              <a:off x="0" y="0"/>
              <a:ext cx="2763" cy="5180"/>
              <a:chOff x="0" y="0"/>
              <a:chExt cx="2763" cy="5180"/>
            </a:xfrm>
          </p:grpSpPr>
          <p:grpSp>
            <p:nvGrpSpPr>
              <p:cNvPr id="25610" name="Group 13"/>
              <p:cNvGrpSpPr>
                <a:grpSpLocks/>
              </p:cNvGrpSpPr>
              <p:nvPr/>
            </p:nvGrpSpPr>
            <p:grpSpPr bwMode="auto">
              <a:xfrm>
                <a:off x="0" y="0"/>
                <a:ext cx="941" cy="518"/>
                <a:chOff x="0" y="0"/>
                <a:chExt cx="941" cy="518"/>
              </a:xfrm>
            </p:grpSpPr>
            <p:sp>
              <p:nvSpPr>
                <p:cNvPr id="25728" name="Rectangle 14"/>
                <p:cNvSpPr>
                  <a:spLocks noChangeArrowheads="1"/>
                </p:cNvSpPr>
                <p:nvPr/>
              </p:nvSpPr>
              <p:spPr bwMode="auto">
                <a:xfrm>
                  <a:off x="43" y="0"/>
                  <a:ext cx="855" cy="518"/>
                </a:xfrm>
                <a:prstGeom prst="rect">
                  <a:avLst/>
                </a:prstGeom>
                <a:noFill/>
                <a:ln w="9525">
                  <a:noFill/>
                  <a:miter lim="800000"/>
                  <a:headEnd/>
                  <a:tailEnd/>
                </a:ln>
              </p:spPr>
              <p:txBody>
                <a:bodyPr/>
                <a:lstStyle/>
                <a:p>
                  <a:pPr eaLnBrk="1" hangingPunct="1"/>
                  <a:r>
                    <a:rPr kumimoji="1" lang="zh-CN" altLang="en-US" sz="1200">
                      <a:solidFill>
                        <a:srgbClr val="FF0000"/>
                      </a:solidFill>
                      <a:latin typeface="宋体" pitchFamily="2" charset="-122"/>
                    </a:rPr>
                    <a:t>地址范围</a:t>
                  </a:r>
                  <a:endParaRPr kumimoji="1" lang="zh-CN" altLang="en-US" sz="1200">
                    <a:solidFill>
                      <a:srgbClr val="FF0000"/>
                    </a:solidFill>
                    <a:latin typeface="宋体" pitchFamily="2" charset="-122"/>
                    <a:cs typeface="Times New Roman" pitchFamily="18" charset="0"/>
                  </a:endParaRPr>
                </a:p>
                <a:p>
                  <a:endParaRPr kumimoji="1" lang="zh-CN" altLang="en-US" sz="2400">
                    <a:solidFill>
                      <a:srgbClr val="FF0000"/>
                    </a:solidFill>
                    <a:latin typeface="Times New Roman" pitchFamily="18" charset="0"/>
                  </a:endParaRPr>
                </a:p>
              </p:txBody>
            </p:sp>
            <p:sp>
              <p:nvSpPr>
                <p:cNvPr id="25729" name="Rectangle 15"/>
                <p:cNvSpPr>
                  <a:spLocks noChangeArrowheads="1"/>
                </p:cNvSpPr>
                <p:nvPr/>
              </p:nvSpPr>
              <p:spPr bwMode="auto">
                <a:xfrm>
                  <a:off x="0" y="0"/>
                  <a:ext cx="941" cy="518"/>
                </a:xfrm>
                <a:prstGeom prst="rect">
                  <a:avLst/>
                </a:prstGeom>
                <a:noFill/>
                <a:ln w="7">
                  <a:solidFill>
                    <a:srgbClr val="A0A0A0"/>
                  </a:solidFill>
                  <a:miter lim="800000"/>
                  <a:headEnd/>
                  <a:tailEnd/>
                </a:ln>
              </p:spPr>
              <p:txBody>
                <a:bodyPr/>
                <a:lstStyle/>
                <a:p>
                  <a:endParaRPr lang="zh-CN" altLang="en-US"/>
                </a:p>
              </p:txBody>
            </p:sp>
          </p:grpSp>
          <p:grpSp>
            <p:nvGrpSpPr>
              <p:cNvPr id="25611" name="Group 16"/>
              <p:cNvGrpSpPr>
                <a:grpSpLocks/>
              </p:cNvGrpSpPr>
              <p:nvPr/>
            </p:nvGrpSpPr>
            <p:grpSpPr bwMode="auto">
              <a:xfrm>
                <a:off x="941" y="0"/>
                <a:ext cx="443" cy="518"/>
                <a:chOff x="941" y="0"/>
                <a:chExt cx="443" cy="518"/>
              </a:xfrm>
            </p:grpSpPr>
            <p:sp>
              <p:nvSpPr>
                <p:cNvPr id="25726" name="Rectangle 17"/>
                <p:cNvSpPr>
                  <a:spLocks noChangeArrowheads="1"/>
                </p:cNvSpPr>
                <p:nvPr/>
              </p:nvSpPr>
              <p:spPr bwMode="auto">
                <a:xfrm>
                  <a:off x="984" y="0"/>
                  <a:ext cx="357" cy="518"/>
                </a:xfrm>
                <a:prstGeom prst="rect">
                  <a:avLst/>
                </a:prstGeom>
                <a:noFill/>
                <a:ln w="9525">
                  <a:noFill/>
                  <a:miter lim="800000"/>
                  <a:headEnd/>
                  <a:tailEnd/>
                </a:ln>
              </p:spPr>
              <p:txBody>
                <a:bodyPr lIns="18000" rIns="18000"/>
                <a:lstStyle/>
                <a:p>
                  <a:pPr eaLnBrk="1" hangingPunct="1"/>
                  <a:r>
                    <a:rPr kumimoji="1" lang="zh-CN" altLang="en-US" sz="1200" b="0">
                      <a:latin typeface="宋体" pitchFamily="2" charset="-122"/>
                    </a:rPr>
                    <a:t>许可权</a:t>
                  </a:r>
                  <a:endParaRPr kumimoji="1" lang="zh-CN" altLang="en-US" sz="1200" b="0">
                    <a:latin typeface="宋体" pitchFamily="2" charset="-122"/>
                    <a:cs typeface="Times New Roman" pitchFamily="18" charset="0"/>
                  </a:endParaRPr>
                </a:p>
                <a:p>
                  <a:endParaRPr kumimoji="1" lang="zh-CN" altLang="en-US" sz="2400" b="0">
                    <a:latin typeface="Times New Roman" pitchFamily="18" charset="0"/>
                  </a:endParaRPr>
                </a:p>
              </p:txBody>
            </p:sp>
            <p:sp>
              <p:nvSpPr>
                <p:cNvPr id="25727" name="Rectangle 18"/>
                <p:cNvSpPr>
                  <a:spLocks noChangeArrowheads="1"/>
                </p:cNvSpPr>
                <p:nvPr/>
              </p:nvSpPr>
              <p:spPr bwMode="auto">
                <a:xfrm>
                  <a:off x="941" y="0"/>
                  <a:ext cx="443" cy="518"/>
                </a:xfrm>
                <a:prstGeom prst="rect">
                  <a:avLst/>
                </a:prstGeom>
                <a:noFill/>
                <a:ln w="7">
                  <a:solidFill>
                    <a:srgbClr val="A0A0A0"/>
                  </a:solidFill>
                  <a:miter lim="800000"/>
                  <a:headEnd/>
                  <a:tailEnd/>
                </a:ln>
              </p:spPr>
              <p:txBody>
                <a:bodyPr/>
                <a:lstStyle/>
                <a:p>
                  <a:endParaRPr lang="zh-CN" altLang="en-US"/>
                </a:p>
              </p:txBody>
            </p:sp>
          </p:grpSp>
          <p:grpSp>
            <p:nvGrpSpPr>
              <p:cNvPr id="25612" name="Group 19"/>
              <p:cNvGrpSpPr>
                <a:grpSpLocks/>
              </p:cNvGrpSpPr>
              <p:nvPr/>
            </p:nvGrpSpPr>
            <p:grpSpPr bwMode="auto">
              <a:xfrm>
                <a:off x="1384" y="0"/>
                <a:ext cx="573" cy="518"/>
                <a:chOff x="1384" y="0"/>
                <a:chExt cx="573" cy="518"/>
              </a:xfrm>
            </p:grpSpPr>
            <p:sp>
              <p:nvSpPr>
                <p:cNvPr id="25724" name="Rectangle 20"/>
                <p:cNvSpPr>
                  <a:spLocks noChangeArrowheads="1"/>
                </p:cNvSpPr>
                <p:nvPr/>
              </p:nvSpPr>
              <p:spPr bwMode="auto">
                <a:xfrm>
                  <a:off x="1427" y="0"/>
                  <a:ext cx="487" cy="518"/>
                </a:xfrm>
                <a:prstGeom prst="rect">
                  <a:avLst/>
                </a:prstGeom>
                <a:noFill/>
                <a:ln w="9525">
                  <a:noFill/>
                  <a:miter lim="800000"/>
                  <a:headEnd/>
                  <a:tailEnd/>
                </a:ln>
              </p:spPr>
              <p:txBody>
                <a:bodyPr/>
                <a:lstStyle/>
                <a:p>
                  <a:pPr eaLnBrk="1" hangingPunct="1"/>
                  <a:r>
                    <a:rPr kumimoji="1" lang="zh-CN" altLang="en-US" sz="1200" b="0">
                      <a:latin typeface="宋体" pitchFamily="2" charset="-122"/>
                    </a:rPr>
                    <a:t>偏移量</a:t>
                  </a:r>
                  <a:r>
                    <a:rPr kumimoji="1" lang="zh-CN" altLang="en-US" sz="1200" b="0">
                      <a:latin typeface="宋体" pitchFamily="2" charset="-122"/>
                      <a:cs typeface="Times New Roman" pitchFamily="18" charset="0"/>
                    </a:rPr>
                    <a:t> </a:t>
                  </a:r>
                </a:p>
                <a:p>
                  <a:endParaRPr kumimoji="1" lang="zh-CN" altLang="en-US" sz="2400" b="0">
                    <a:latin typeface="Times New Roman" pitchFamily="18" charset="0"/>
                  </a:endParaRPr>
                </a:p>
              </p:txBody>
            </p:sp>
            <p:sp>
              <p:nvSpPr>
                <p:cNvPr id="25725" name="Rectangle 21"/>
                <p:cNvSpPr>
                  <a:spLocks noChangeArrowheads="1"/>
                </p:cNvSpPr>
                <p:nvPr/>
              </p:nvSpPr>
              <p:spPr bwMode="auto">
                <a:xfrm>
                  <a:off x="1384" y="0"/>
                  <a:ext cx="573" cy="518"/>
                </a:xfrm>
                <a:prstGeom prst="rect">
                  <a:avLst/>
                </a:prstGeom>
                <a:noFill/>
                <a:ln w="7">
                  <a:solidFill>
                    <a:srgbClr val="A0A0A0"/>
                  </a:solidFill>
                  <a:miter lim="800000"/>
                  <a:headEnd/>
                  <a:tailEnd/>
                </a:ln>
              </p:spPr>
              <p:txBody>
                <a:bodyPr/>
                <a:lstStyle/>
                <a:p>
                  <a:endParaRPr lang="zh-CN" altLang="en-US"/>
                </a:p>
              </p:txBody>
            </p:sp>
          </p:grpSp>
          <p:grpSp>
            <p:nvGrpSpPr>
              <p:cNvPr id="25613" name="Group 22"/>
              <p:cNvGrpSpPr>
                <a:grpSpLocks/>
              </p:cNvGrpSpPr>
              <p:nvPr/>
            </p:nvGrpSpPr>
            <p:grpSpPr bwMode="auto">
              <a:xfrm>
                <a:off x="1957" y="0"/>
                <a:ext cx="806" cy="518"/>
                <a:chOff x="1957" y="0"/>
                <a:chExt cx="806" cy="518"/>
              </a:xfrm>
            </p:grpSpPr>
            <p:sp>
              <p:nvSpPr>
                <p:cNvPr id="25722" name="Rectangle 23"/>
                <p:cNvSpPr>
                  <a:spLocks noChangeArrowheads="1"/>
                </p:cNvSpPr>
                <p:nvPr/>
              </p:nvSpPr>
              <p:spPr bwMode="auto">
                <a:xfrm>
                  <a:off x="2000" y="0"/>
                  <a:ext cx="720" cy="518"/>
                </a:xfrm>
                <a:prstGeom prst="rect">
                  <a:avLst/>
                </a:prstGeom>
                <a:noFill/>
                <a:ln w="9525">
                  <a:noFill/>
                  <a:miter lim="800000"/>
                  <a:headEnd/>
                  <a:tailEnd/>
                </a:ln>
              </p:spPr>
              <p:txBody>
                <a:bodyPr/>
                <a:lstStyle/>
                <a:p>
                  <a:pPr eaLnBrk="1" hangingPunct="1"/>
                  <a:r>
                    <a:rPr kumimoji="1" lang="zh-CN" altLang="en-US" sz="1200" b="0">
                      <a:latin typeface="宋体" pitchFamily="2" charset="-122"/>
                    </a:rPr>
                    <a:t>所映射的文件</a:t>
                  </a:r>
                  <a:endParaRPr kumimoji="1" lang="zh-CN" altLang="en-US" sz="1200" b="0">
                    <a:latin typeface="宋体" pitchFamily="2" charset="-122"/>
                    <a:cs typeface="Times New Roman" pitchFamily="18" charset="0"/>
                  </a:endParaRPr>
                </a:p>
                <a:p>
                  <a:endParaRPr kumimoji="1" lang="zh-CN" altLang="en-US" sz="2400" b="0">
                    <a:latin typeface="Times New Roman" pitchFamily="18" charset="0"/>
                  </a:endParaRPr>
                </a:p>
              </p:txBody>
            </p:sp>
            <p:sp>
              <p:nvSpPr>
                <p:cNvPr id="25723" name="Rectangle 24"/>
                <p:cNvSpPr>
                  <a:spLocks noChangeArrowheads="1"/>
                </p:cNvSpPr>
                <p:nvPr/>
              </p:nvSpPr>
              <p:spPr bwMode="auto">
                <a:xfrm>
                  <a:off x="1957" y="0"/>
                  <a:ext cx="806" cy="518"/>
                </a:xfrm>
                <a:prstGeom prst="rect">
                  <a:avLst/>
                </a:prstGeom>
                <a:noFill/>
                <a:ln w="7">
                  <a:solidFill>
                    <a:srgbClr val="A0A0A0"/>
                  </a:solidFill>
                  <a:miter lim="800000"/>
                  <a:headEnd/>
                  <a:tailEnd/>
                </a:ln>
              </p:spPr>
              <p:txBody>
                <a:bodyPr/>
                <a:lstStyle/>
                <a:p>
                  <a:endParaRPr lang="zh-CN" altLang="en-US"/>
                </a:p>
              </p:txBody>
            </p:sp>
          </p:grpSp>
          <p:grpSp>
            <p:nvGrpSpPr>
              <p:cNvPr id="25614" name="Group 25"/>
              <p:cNvGrpSpPr>
                <a:grpSpLocks/>
              </p:cNvGrpSpPr>
              <p:nvPr/>
            </p:nvGrpSpPr>
            <p:grpSpPr bwMode="auto">
              <a:xfrm>
                <a:off x="0" y="518"/>
                <a:ext cx="941" cy="518"/>
                <a:chOff x="0" y="518"/>
                <a:chExt cx="941" cy="518"/>
              </a:xfrm>
            </p:grpSpPr>
            <p:sp>
              <p:nvSpPr>
                <p:cNvPr id="25720" name="Rectangle 26"/>
                <p:cNvSpPr>
                  <a:spLocks noChangeArrowheads="1"/>
                </p:cNvSpPr>
                <p:nvPr/>
              </p:nvSpPr>
              <p:spPr bwMode="auto">
                <a:xfrm>
                  <a:off x="43" y="518"/>
                  <a:ext cx="855" cy="518"/>
                </a:xfrm>
                <a:prstGeom prst="rect">
                  <a:avLst/>
                </a:prstGeom>
                <a:noFill/>
                <a:ln w="9525">
                  <a:noFill/>
                  <a:miter lim="800000"/>
                  <a:headEnd/>
                  <a:tailEnd/>
                </a:ln>
              </p:spPr>
              <p:txBody>
                <a:bodyPr/>
                <a:lstStyle/>
                <a:p>
                  <a:pPr eaLnBrk="1" hangingPunct="1"/>
                  <a:r>
                    <a:rPr kumimoji="1" lang="en-US" altLang="zh-CN" sz="1200">
                      <a:solidFill>
                        <a:srgbClr val="FF0000"/>
                      </a:solidFill>
                      <a:latin typeface="宋体" pitchFamily="2" charset="-122"/>
                      <a:cs typeface="Times New Roman" pitchFamily="18" charset="0"/>
                    </a:rPr>
                    <a:t>08048000-08048fff </a:t>
                  </a:r>
                  <a:endParaRPr kumimoji="1" lang="zh-CN" altLang="en-US" sz="2400">
                    <a:solidFill>
                      <a:srgbClr val="FF0000"/>
                    </a:solidFill>
                    <a:latin typeface="Times New Roman" pitchFamily="18" charset="0"/>
                  </a:endParaRPr>
                </a:p>
              </p:txBody>
            </p:sp>
            <p:sp>
              <p:nvSpPr>
                <p:cNvPr id="25721" name="Rectangle 27"/>
                <p:cNvSpPr>
                  <a:spLocks noChangeArrowheads="1"/>
                </p:cNvSpPr>
                <p:nvPr/>
              </p:nvSpPr>
              <p:spPr bwMode="auto">
                <a:xfrm>
                  <a:off x="0" y="518"/>
                  <a:ext cx="941" cy="518"/>
                </a:xfrm>
                <a:prstGeom prst="rect">
                  <a:avLst/>
                </a:prstGeom>
                <a:noFill/>
                <a:ln w="7">
                  <a:solidFill>
                    <a:srgbClr val="A0A0A0"/>
                  </a:solidFill>
                  <a:miter lim="800000"/>
                  <a:headEnd/>
                  <a:tailEnd/>
                </a:ln>
              </p:spPr>
              <p:txBody>
                <a:bodyPr/>
                <a:lstStyle/>
                <a:p>
                  <a:endParaRPr lang="zh-CN" altLang="en-US"/>
                </a:p>
              </p:txBody>
            </p:sp>
          </p:grpSp>
          <p:grpSp>
            <p:nvGrpSpPr>
              <p:cNvPr id="25615" name="Group 28"/>
              <p:cNvGrpSpPr>
                <a:grpSpLocks/>
              </p:cNvGrpSpPr>
              <p:nvPr/>
            </p:nvGrpSpPr>
            <p:grpSpPr bwMode="auto">
              <a:xfrm>
                <a:off x="941" y="518"/>
                <a:ext cx="443" cy="518"/>
                <a:chOff x="941" y="518"/>
                <a:chExt cx="443" cy="518"/>
              </a:xfrm>
            </p:grpSpPr>
            <p:sp>
              <p:nvSpPr>
                <p:cNvPr id="25718" name="Rectangle 29"/>
                <p:cNvSpPr>
                  <a:spLocks noChangeArrowheads="1"/>
                </p:cNvSpPr>
                <p:nvPr/>
              </p:nvSpPr>
              <p:spPr bwMode="auto">
                <a:xfrm>
                  <a:off x="984" y="518"/>
                  <a:ext cx="357" cy="518"/>
                </a:xfrm>
                <a:prstGeom prst="rect">
                  <a:avLst/>
                </a:prstGeom>
                <a:noFill/>
                <a:ln w="9525">
                  <a:noFill/>
                  <a:miter lim="800000"/>
                  <a:headEnd/>
                  <a:tailEnd/>
                </a:ln>
              </p:spPr>
              <p:txBody>
                <a:bodyPr/>
                <a:lstStyle/>
                <a:p>
                  <a:pPr eaLnBrk="1" hangingPunct="1"/>
                  <a:r>
                    <a:rPr kumimoji="1" lang="en-US" altLang="zh-CN" sz="1600">
                      <a:solidFill>
                        <a:srgbClr val="FF0000"/>
                      </a:solidFill>
                      <a:latin typeface="宋体" pitchFamily="2" charset="-122"/>
                      <a:cs typeface="Times New Roman" pitchFamily="18" charset="0"/>
                    </a:rPr>
                    <a:t>r-xp</a:t>
                  </a:r>
                  <a:endParaRPr kumimoji="1" lang="zh-CN" altLang="en-US" sz="3200">
                    <a:solidFill>
                      <a:srgbClr val="FF0000"/>
                    </a:solidFill>
                    <a:latin typeface="Times New Roman" pitchFamily="18" charset="0"/>
                  </a:endParaRPr>
                </a:p>
              </p:txBody>
            </p:sp>
            <p:sp>
              <p:nvSpPr>
                <p:cNvPr id="25719" name="Rectangle 30"/>
                <p:cNvSpPr>
                  <a:spLocks noChangeArrowheads="1"/>
                </p:cNvSpPr>
                <p:nvPr/>
              </p:nvSpPr>
              <p:spPr bwMode="auto">
                <a:xfrm>
                  <a:off x="941" y="518"/>
                  <a:ext cx="443" cy="518"/>
                </a:xfrm>
                <a:prstGeom prst="rect">
                  <a:avLst/>
                </a:prstGeom>
                <a:noFill/>
                <a:ln w="7">
                  <a:solidFill>
                    <a:srgbClr val="A0A0A0"/>
                  </a:solidFill>
                  <a:miter lim="800000"/>
                  <a:headEnd/>
                  <a:tailEnd/>
                </a:ln>
              </p:spPr>
              <p:txBody>
                <a:bodyPr/>
                <a:lstStyle/>
                <a:p>
                  <a:endParaRPr lang="zh-CN" altLang="en-US"/>
                </a:p>
              </p:txBody>
            </p:sp>
          </p:grpSp>
          <p:grpSp>
            <p:nvGrpSpPr>
              <p:cNvPr id="25616" name="Group 31"/>
              <p:cNvGrpSpPr>
                <a:grpSpLocks/>
              </p:cNvGrpSpPr>
              <p:nvPr/>
            </p:nvGrpSpPr>
            <p:grpSpPr bwMode="auto">
              <a:xfrm>
                <a:off x="1384" y="518"/>
                <a:ext cx="573" cy="518"/>
                <a:chOff x="1384" y="518"/>
                <a:chExt cx="573" cy="518"/>
              </a:xfrm>
            </p:grpSpPr>
            <p:sp>
              <p:nvSpPr>
                <p:cNvPr id="25716" name="Rectangle 32"/>
                <p:cNvSpPr>
                  <a:spLocks noChangeArrowheads="1"/>
                </p:cNvSpPr>
                <p:nvPr/>
              </p:nvSpPr>
              <p:spPr bwMode="auto">
                <a:xfrm>
                  <a:off x="1427" y="518"/>
                  <a:ext cx="487" cy="518"/>
                </a:xfrm>
                <a:prstGeom prst="rect">
                  <a:avLst/>
                </a:prstGeom>
                <a:noFill/>
                <a:ln w="9525">
                  <a:noFill/>
                  <a:miter lim="800000"/>
                  <a:headEnd/>
                  <a:tailEnd/>
                </a:ln>
              </p:spPr>
              <p:txBody>
                <a:bodyPr/>
                <a:lstStyle/>
                <a:p>
                  <a:pPr eaLnBrk="1" hangingPunct="1"/>
                  <a:r>
                    <a:rPr kumimoji="1" lang="en-US" altLang="zh-CN" sz="1200" b="0">
                      <a:latin typeface="宋体" pitchFamily="2" charset="-122"/>
                      <a:cs typeface="Times New Roman" pitchFamily="18" charset="0"/>
                    </a:rPr>
                    <a:t>00000000</a:t>
                  </a:r>
                </a:p>
                <a:p>
                  <a:endParaRPr kumimoji="1" lang="zh-CN" altLang="en-US" sz="2400" b="0">
                    <a:latin typeface="Times New Roman" pitchFamily="18" charset="0"/>
                  </a:endParaRPr>
                </a:p>
              </p:txBody>
            </p:sp>
            <p:sp>
              <p:nvSpPr>
                <p:cNvPr id="25717" name="Rectangle 33"/>
                <p:cNvSpPr>
                  <a:spLocks noChangeArrowheads="1"/>
                </p:cNvSpPr>
                <p:nvPr/>
              </p:nvSpPr>
              <p:spPr bwMode="auto">
                <a:xfrm>
                  <a:off x="1384" y="518"/>
                  <a:ext cx="573" cy="518"/>
                </a:xfrm>
                <a:prstGeom prst="rect">
                  <a:avLst/>
                </a:prstGeom>
                <a:noFill/>
                <a:ln w="7">
                  <a:solidFill>
                    <a:srgbClr val="A0A0A0"/>
                  </a:solidFill>
                  <a:miter lim="800000"/>
                  <a:headEnd/>
                  <a:tailEnd/>
                </a:ln>
              </p:spPr>
              <p:txBody>
                <a:bodyPr/>
                <a:lstStyle/>
                <a:p>
                  <a:endParaRPr lang="zh-CN" altLang="en-US"/>
                </a:p>
              </p:txBody>
            </p:sp>
          </p:grpSp>
          <p:grpSp>
            <p:nvGrpSpPr>
              <p:cNvPr id="25617" name="Group 34"/>
              <p:cNvGrpSpPr>
                <a:grpSpLocks/>
              </p:cNvGrpSpPr>
              <p:nvPr/>
            </p:nvGrpSpPr>
            <p:grpSpPr bwMode="auto">
              <a:xfrm>
                <a:off x="1957" y="518"/>
                <a:ext cx="806" cy="518"/>
                <a:chOff x="1957" y="518"/>
                <a:chExt cx="806" cy="518"/>
              </a:xfrm>
            </p:grpSpPr>
            <p:sp>
              <p:nvSpPr>
                <p:cNvPr id="25714" name="Rectangle 35"/>
                <p:cNvSpPr>
                  <a:spLocks noChangeArrowheads="1"/>
                </p:cNvSpPr>
                <p:nvPr/>
              </p:nvSpPr>
              <p:spPr bwMode="auto">
                <a:xfrm>
                  <a:off x="2000" y="518"/>
                  <a:ext cx="720" cy="518"/>
                </a:xfrm>
                <a:prstGeom prst="rect">
                  <a:avLst/>
                </a:prstGeom>
                <a:noFill/>
                <a:ln w="9525">
                  <a:noFill/>
                  <a:miter lim="800000"/>
                  <a:headEnd/>
                  <a:tailEnd/>
                </a:ln>
              </p:spPr>
              <p:txBody>
                <a:bodyPr/>
                <a:lstStyle/>
                <a:p>
                  <a:pPr eaLnBrk="1" hangingPunct="1"/>
                  <a:r>
                    <a:rPr kumimoji="1" lang="en-US" altLang="zh-CN" sz="1200" b="0">
                      <a:latin typeface="宋体" pitchFamily="2" charset="-122"/>
                      <a:cs typeface="Times New Roman" pitchFamily="18" charset="0"/>
                    </a:rPr>
                    <a:t>/home/test/test</a:t>
                  </a:r>
                </a:p>
                <a:p>
                  <a:endParaRPr kumimoji="1" lang="zh-CN" altLang="en-US" sz="2400" b="0">
                    <a:latin typeface="Times New Roman" pitchFamily="18" charset="0"/>
                  </a:endParaRPr>
                </a:p>
              </p:txBody>
            </p:sp>
            <p:sp>
              <p:nvSpPr>
                <p:cNvPr id="25715" name="Rectangle 36"/>
                <p:cNvSpPr>
                  <a:spLocks noChangeArrowheads="1"/>
                </p:cNvSpPr>
                <p:nvPr/>
              </p:nvSpPr>
              <p:spPr bwMode="auto">
                <a:xfrm>
                  <a:off x="1957" y="518"/>
                  <a:ext cx="806" cy="518"/>
                </a:xfrm>
                <a:prstGeom prst="rect">
                  <a:avLst/>
                </a:prstGeom>
                <a:noFill/>
                <a:ln w="7">
                  <a:solidFill>
                    <a:srgbClr val="A0A0A0"/>
                  </a:solidFill>
                  <a:miter lim="800000"/>
                  <a:headEnd/>
                  <a:tailEnd/>
                </a:ln>
              </p:spPr>
              <p:txBody>
                <a:bodyPr/>
                <a:lstStyle/>
                <a:p>
                  <a:endParaRPr lang="zh-CN" altLang="en-US"/>
                </a:p>
              </p:txBody>
            </p:sp>
          </p:grpSp>
          <p:grpSp>
            <p:nvGrpSpPr>
              <p:cNvPr id="25618" name="Group 37"/>
              <p:cNvGrpSpPr>
                <a:grpSpLocks/>
              </p:cNvGrpSpPr>
              <p:nvPr/>
            </p:nvGrpSpPr>
            <p:grpSpPr bwMode="auto">
              <a:xfrm>
                <a:off x="0" y="1036"/>
                <a:ext cx="941" cy="518"/>
                <a:chOff x="0" y="1036"/>
                <a:chExt cx="941" cy="518"/>
              </a:xfrm>
            </p:grpSpPr>
            <p:sp>
              <p:nvSpPr>
                <p:cNvPr id="25712" name="Rectangle 38"/>
                <p:cNvSpPr>
                  <a:spLocks noChangeArrowheads="1"/>
                </p:cNvSpPr>
                <p:nvPr/>
              </p:nvSpPr>
              <p:spPr bwMode="auto">
                <a:xfrm>
                  <a:off x="43" y="1036"/>
                  <a:ext cx="855" cy="518"/>
                </a:xfrm>
                <a:prstGeom prst="rect">
                  <a:avLst/>
                </a:prstGeom>
                <a:noFill/>
                <a:ln w="9525">
                  <a:noFill/>
                  <a:miter lim="800000"/>
                  <a:headEnd/>
                  <a:tailEnd/>
                </a:ln>
              </p:spPr>
              <p:txBody>
                <a:bodyPr/>
                <a:lstStyle/>
                <a:p>
                  <a:pPr eaLnBrk="1" hangingPunct="1"/>
                  <a:r>
                    <a:rPr kumimoji="1" lang="en-US" altLang="zh-CN" sz="1200">
                      <a:solidFill>
                        <a:srgbClr val="FF0000"/>
                      </a:solidFill>
                      <a:latin typeface="宋体" pitchFamily="2" charset="-122"/>
                      <a:cs typeface="Times New Roman" pitchFamily="18" charset="0"/>
                    </a:rPr>
                    <a:t>08049000-08049fff</a:t>
                  </a:r>
                </a:p>
                <a:p>
                  <a:endParaRPr kumimoji="1" lang="zh-CN" altLang="en-US" sz="2400" b="0">
                    <a:solidFill>
                      <a:srgbClr val="FF0000"/>
                    </a:solidFill>
                    <a:latin typeface="Times New Roman" pitchFamily="18" charset="0"/>
                  </a:endParaRPr>
                </a:p>
              </p:txBody>
            </p:sp>
            <p:sp>
              <p:nvSpPr>
                <p:cNvPr id="25713" name="Rectangle 39"/>
                <p:cNvSpPr>
                  <a:spLocks noChangeArrowheads="1"/>
                </p:cNvSpPr>
                <p:nvPr/>
              </p:nvSpPr>
              <p:spPr bwMode="auto">
                <a:xfrm>
                  <a:off x="0" y="1036"/>
                  <a:ext cx="941" cy="518"/>
                </a:xfrm>
                <a:prstGeom prst="rect">
                  <a:avLst/>
                </a:prstGeom>
                <a:noFill/>
                <a:ln w="7">
                  <a:solidFill>
                    <a:srgbClr val="A0A0A0"/>
                  </a:solidFill>
                  <a:miter lim="800000"/>
                  <a:headEnd/>
                  <a:tailEnd/>
                </a:ln>
              </p:spPr>
              <p:txBody>
                <a:bodyPr/>
                <a:lstStyle/>
                <a:p>
                  <a:endParaRPr lang="zh-CN" altLang="en-US"/>
                </a:p>
              </p:txBody>
            </p:sp>
          </p:grpSp>
          <p:grpSp>
            <p:nvGrpSpPr>
              <p:cNvPr id="25619" name="Group 40"/>
              <p:cNvGrpSpPr>
                <a:grpSpLocks/>
              </p:cNvGrpSpPr>
              <p:nvPr/>
            </p:nvGrpSpPr>
            <p:grpSpPr bwMode="auto">
              <a:xfrm>
                <a:off x="941" y="1036"/>
                <a:ext cx="443" cy="518"/>
                <a:chOff x="941" y="1036"/>
                <a:chExt cx="443" cy="518"/>
              </a:xfrm>
            </p:grpSpPr>
            <p:sp>
              <p:nvSpPr>
                <p:cNvPr id="25710" name="Rectangle 41"/>
                <p:cNvSpPr>
                  <a:spLocks noChangeArrowheads="1"/>
                </p:cNvSpPr>
                <p:nvPr/>
              </p:nvSpPr>
              <p:spPr bwMode="auto">
                <a:xfrm>
                  <a:off x="984" y="1036"/>
                  <a:ext cx="357" cy="518"/>
                </a:xfrm>
                <a:prstGeom prst="rect">
                  <a:avLst/>
                </a:prstGeom>
                <a:noFill/>
                <a:ln w="9525">
                  <a:noFill/>
                  <a:miter lim="800000"/>
                  <a:headEnd/>
                  <a:tailEnd/>
                </a:ln>
              </p:spPr>
              <p:txBody>
                <a:bodyPr/>
                <a:lstStyle/>
                <a:p>
                  <a:pPr eaLnBrk="1" hangingPunct="1"/>
                  <a:r>
                    <a:rPr kumimoji="1" lang="en-US" altLang="zh-CN" sz="1600">
                      <a:solidFill>
                        <a:srgbClr val="FF0000"/>
                      </a:solidFill>
                      <a:latin typeface="宋体" pitchFamily="2" charset="-122"/>
                      <a:cs typeface="Times New Roman" pitchFamily="18" charset="0"/>
                    </a:rPr>
                    <a:t>rw-p</a:t>
                  </a:r>
                  <a:r>
                    <a:rPr kumimoji="1" lang="en-US" altLang="zh-CN" sz="1400">
                      <a:solidFill>
                        <a:srgbClr val="FF0000"/>
                      </a:solidFill>
                      <a:latin typeface="宋体" pitchFamily="2" charset="-122"/>
                      <a:cs typeface="Times New Roman" pitchFamily="18" charset="0"/>
                    </a:rPr>
                    <a:t> </a:t>
                  </a:r>
                  <a:endParaRPr kumimoji="1" lang="zh-CN" altLang="en-US" sz="2800">
                    <a:solidFill>
                      <a:srgbClr val="FF0000"/>
                    </a:solidFill>
                    <a:latin typeface="Times New Roman" pitchFamily="18" charset="0"/>
                  </a:endParaRPr>
                </a:p>
              </p:txBody>
            </p:sp>
            <p:sp>
              <p:nvSpPr>
                <p:cNvPr id="25711" name="Rectangle 42"/>
                <p:cNvSpPr>
                  <a:spLocks noChangeArrowheads="1"/>
                </p:cNvSpPr>
                <p:nvPr/>
              </p:nvSpPr>
              <p:spPr bwMode="auto">
                <a:xfrm>
                  <a:off x="941" y="1036"/>
                  <a:ext cx="443" cy="518"/>
                </a:xfrm>
                <a:prstGeom prst="rect">
                  <a:avLst/>
                </a:prstGeom>
                <a:noFill/>
                <a:ln w="7">
                  <a:solidFill>
                    <a:srgbClr val="A0A0A0"/>
                  </a:solidFill>
                  <a:miter lim="800000"/>
                  <a:headEnd/>
                  <a:tailEnd/>
                </a:ln>
              </p:spPr>
              <p:txBody>
                <a:bodyPr/>
                <a:lstStyle/>
                <a:p>
                  <a:endParaRPr lang="zh-CN" altLang="en-US"/>
                </a:p>
              </p:txBody>
            </p:sp>
          </p:grpSp>
          <p:grpSp>
            <p:nvGrpSpPr>
              <p:cNvPr id="25620" name="Group 43"/>
              <p:cNvGrpSpPr>
                <a:grpSpLocks/>
              </p:cNvGrpSpPr>
              <p:nvPr/>
            </p:nvGrpSpPr>
            <p:grpSpPr bwMode="auto">
              <a:xfrm>
                <a:off x="1384" y="1036"/>
                <a:ext cx="573" cy="518"/>
                <a:chOff x="1384" y="1036"/>
                <a:chExt cx="573" cy="518"/>
              </a:xfrm>
            </p:grpSpPr>
            <p:sp>
              <p:nvSpPr>
                <p:cNvPr id="25708" name="Rectangle 44"/>
                <p:cNvSpPr>
                  <a:spLocks noChangeArrowheads="1"/>
                </p:cNvSpPr>
                <p:nvPr/>
              </p:nvSpPr>
              <p:spPr bwMode="auto">
                <a:xfrm>
                  <a:off x="1427" y="1036"/>
                  <a:ext cx="487" cy="518"/>
                </a:xfrm>
                <a:prstGeom prst="rect">
                  <a:avLst/>
                </a:prstGeom>
                <a:noFill/>
                <a:ln w="9525">
                  <a:noFill/>
                  <a:miter lim="800000"/>
                  <a:headEnd/>
                  <a:tailEnd/>
                </a:ln>
              </p:spPr>
              <p:txBody>
                <a:bodyPr/>
                <a:lstStyle/>
                <a:p>
                  <a:pPr eaLnBrk="1" hangingPunct="1"/>
                  <a:r>
                    <a:rPr kumimoji="1" lang="en-US" altLang="zh-CN" sz="1200" b="0">
                      <a:latin typeface="宋体" pitchFamily="2" charset="-122"/>
                      <a:cs typeface="Times New Roman" pitchFamily="18" charset="0"/>
                    </a:rPr>
                    <a:t>00001000</a:t>
                  </a:r>
                  <a:endParaRPr kumimoji="1" lang="zh-CN" altLang="en-US" sz="2400" b="0">
                    <a:latin typeface="Times New Roman" pitchFamily="18" charset="0"/>
                  </a:endParaRPr>
                </a:p>
              </p:txBody>
            </p:sp>
            <p:sp>
              <p:nvSpPr>
                <p:cNvPr id="25709" name="Rectangle 45"/>
                <p:cNvSpPr>
                  <a:spLocks noChangeArrowheads="1"/>
                </p:cNvSpPr>
                <p:nvPr/>
              </p:nvSpPr>
              <p:spPr bwMode="auto">
                <a:xfrm>
                  <a:off x="1384" y="1036"/>
                  <a:ext cx="573" cy="518"/>
                </a:xfrm>
                <a:prstGeom prst="rect">
                  <a:avLst/>
                </a:prstGeom>
                <a:noFill/>
                <a:ln w="7">
                  <a:solidFill>
                    <a:srgbClr val="A0A0A0"/>
                  </a:solidFill>
                  <a:miter lim="800000"/>
                  <a:headEnd/>
                  <a:tailEnd/>
                </a:ln>
              </p:spPr>
              <p:txBody>
                <a:bodyPr/>
                <a:lstStyle/>
                <a:p>
                  <a:endParaRPr lang="zh-CN" altLang="en-US"/>
                </a:p>
              </p:txBody>
            </p:sp>
          </p:grpSp>
          <p:grpSp>
            <p:nvGrpSpPr>
              <p:cNvPr id="25621" name="Group 46"/>
              <p:cNvGrpSpPr>
                <a:grpSpLocks/>
              </p:cNvGrpSpPr>
              <p:nvPr/>
            </p:nvGrpSpPr>
            <p:grpSpPr bwMode="auto">
              <a:xfrm>
                <a:off x="1957" y="1036"/>
                <a:ext cx="806" cy="518"/>
                <a:chOff x="1957" y="1036"/>
                <a:chExt cx="806" cy="518"/>
              </a:xfrm>
            </p:grpSpPr>
            <p:sp>
              <p:nvSpPr>
                <p:cNvPr id="25706" name="Rectangle 47"/>
                <p:cNvSpPr>
                  <a:spLocks noChangeArrowheads="1"/>
                </p:cNvSpPr>
                <p:nvPr/>
              </p:nvSpPr>
              <p:spPr bwMode="auto">
                <a:xfrm>
                  <a:off x="2000" y="1036"/>
                  <a:ext cx="720" cy="518"/>
                </a:xfrm>
                <a:prstGeom prst="rect">
                  <a:avLst/>
                </a:prstGeom>
                <a:noFill/>
                <a:ln w="9525">
                  <a:noFill/>
                  <a:miter lim="800000"/>
                  <a:headEnd/>
                  <a:tailEnd/>
                </a:ln>
              </p:spPr>
              <p:txBody>
                <a:bodyPr/>
                <a:lstStyle/>
                <a:p>
                  <a:pPr eaLnBrk="1" hangingPunct="1"/>
                  <a:r>
                    <a:rPr kumimoji="1" lang="en-US" altLang="zh-CN" sz="1200" b="0" dirty="0">
                      <a:latin typeface="宋体" pitchFamily="2" charset="-122"/>
                      <a:cs typeface="Times New Roman" pitchFamily="18" charset="0"/>
                    </a:rPr>
                    <a:t>/home/test/test </a:t>
                  </a:r>
                </a:p>
                <a:p>
                  <a:endParaRPr kumimoji="1" lang="zh-CN" altLang="en-US" sz="2400" b="0" dirty="0">
                    <a:latin typeface="Times New Roman" pitchFamily="18" charset="0"/>
                  </a:endParaRPr>
                </a:p>
              </p:txBody>
            </p:sp>
            <p:sp>
              <p:nvSpPr>
                <p:cNvPr id="25707" name="Rectangle 48"/>
                <p:cNvSpPr>
                  <a:spLocks noChangeArrowheads="1"/>
                </p:cNvSpPr>
                <p:nvPr/>
              </p:nvSpPr>
              <p:spPr bwMode="auto">
                <a:xfrm>
                  <a:off x="1957" y="1036"/>
                  <a:ext cx="806" cy="518"/>
                </a:xfrm>
                <a:prstGeom prst="rect">
                  <a:avLst/>
                </a:prstGeom>
                <a:noFill/>
                <a:ln w="7">
                  <a:solidFill>
                    <a:srgbClr val="A0A0A0"/>
                  </a:solidFill>
                  <a:miter lim="800000"/>
                  <a:headEnd/>
                  <a:tailEnd/>
                </a:ln>
              </p:spPr>
              <p:txBody>
                <a:bodyPr/>
                <a:lstStyle/>
                <a:p>
                  <a:endParaRPr lang="zh-CN" altLang="en-US"/>
                </a:p>
              </p:txBody>
            </p:sp>
          </p:grpSp>
          <p:grpSp>
            <p:nvGrpSpPr>
              <p:cNvPr id="25622" name="Group 49"/>
              <p:cNvGrpSpPr>
                <a:grpSpLocks/>
              </p:cNvGrpSpPr>
              <p:nvPr/>
            </p:nvGrpSpPr>
            <p:grpSpPr bwMode="auto">
              <a:xfrm>
                <a:off x="0" y="1554"/>
                <a:ext cx="941" cy="518"/>
                <a:chOff x="0" y="1554"/>
                <a:chExt cx="941" cy="518"/>
              </a:xfrm>
            </p:grpSpPr>
            <p:sp>
              <p:nvSpPr>
                <p:cNvPr id="25704" name="Rectangle 50"/>
                <p:cNvSpPr>
                  <a:spLocks noChangeArrowheads="1"/>
                </p:cNvSpPr>
                <p:nvPr/>
              </p:nvSpPr>
              <p:spPr bwMode="auto">
                <a:xfrm>
                  <a:off x="43" y="1554"/>
                  <a:ext cx="855" cy="518"/>
                </a:xfrm>
                <a:prstGeom prst="rect">
                  <a:avLst/>
                </a:prstGeom>
                <a:noFill/>
                <a:ln w="9525">
                  <a:noFill/>
                  <a:miter lim="800000"/>
                  <a:headEnd/>
                  <a:tailEnd/>
                </a:ln>
              </p:spPr>
              <p:txBody>
                <a:bodyPr/>
                <a:lstStyle/>
                <a:p>
                  <a:pPr eaLnBrk="1" hangingPunct="1"/>
                  <a:r>
                    <a:rPr kumimoji="1" lang="en-US" altLang="zh-CN" sz="1200" b="0" dirty="0">
                      <a:solidFill>
                        <a:srgbClr val="FF0000"/>
                      </a:solidFill>
                      <a:latin typeface="宋体" pitchFamily="2" charset="-122"/>
                      <a:cs typeface="Times New Roman" pitchFamily="18" charset="0"/>
                    </a:rPr>
                    <a:t>40000000-40014fff</a:t>
                  </a:r>
                </a:p>
                <a:p>
                  <a:endParaRPr kumimoji="1" lang="zh-CN" altLang="en-US" sz="2400" b="0" dirty="0">
                    <a:solidFill>
                      <a:srgbClr val="FF0000"/>
                    </a:solidFill>
                    <a:latin typeface="Times New Roman" pitchFamily="18" charset="0"/>
                  </a:endParaRPr>
                </a:p>
              </p:txBody>
            </p:sp>
            <p:sp>
              <p:nvSpPr>
                <p:cNvPr id="25705" name="Rectangle 51"/>
                <p:cNvSpPr>
                  <a:spLocks noChangeArrowheads="1"/>
                </p:cNvSpPr>
                <p:nvPr/>
              </p:nvSpPr>
              <p:spPr bwMode="auto">
                <a:xfrm>
                  <a:off x="0" y="1554"/>
                  <a:ext cx="941" cy="518"/>
                </a:xfrm>
                <a:prstGeom prst="rect">
                  <a:avLst/>
                </a:prstGeom>
                <a:noFill/>
                <a:ln w="7">
                  <a:solidFill>
                    <a:srgbClr val="A0A0A0"/>
                  </a:solidFill>
                  <a:miter lim="800000"/>
                  <a:headEnd/>
                  <a:tailEnd/>
                </a:ln>
              </p:spPr>
              <p:txBody>
                <a:bodyPr/>
                <a:lstStyle/>
                <a:p>
                  <a:endParaRPr lang="zh-CN" altLang="en-US"/>
                </a:p>
              </p:txBody>
            </p:sp>
          </p:grpSp>
          <p:grpSp>
            <p:nvGrpSpPr>
              <p:cNvPr id="25623" name="Group 52"/>
              <p:cNvGrpSpPr>
                <a:grpSpLocks/>
              </p:cNvGrpSpPr>
              <p:nvPr/>
            </p:nvGrpSpPr>
            <p:grpSpPr bwMode="auto">
              <a:xfrm>
                <a:off x="941" y="1554"/>
                <a:ext cx="443" cy="518"/>
                <a:chOff x="941" y="1554"/>
                <a:chExt cx="443" cy="518"/>
              </a:xfrm>
            </p:grpSpPr>
            <p:sp>
              <p:nvSpPr>
                <p:cNvPr id="25702" name="Rectangle 53"/>
                <p:cNvSpPr>
                  <a:spLocks noChangeArrowheads="1"/>
                </p:cNvSpPr>
                <p:nvPr/>
              </p:nvSpPr>
              <p:spPr bwMode="auto">
                <a:xfrm>
                  <a:off x="984" y="1554"/>
                  <a:ext cx="357" cy="518"/>
                </a:xfrm>
                <a:prstGeom prst="rect">
                  <a:avLst/>
                </a:prstGeom>
                <a:noFill/>
                <a:ln w="9525">
                  <a:noFill/>
                  <a:miter lim="800000"/>
                  <a:headEnd/>
                  <a:tailEnd/>
                </a:ln>
              </p:spPr>
              <p:txBody>
                <a:bodyPr/>
                <a:lstStyle/>
                <a:p>
                  <a:pPr eaLnBrk="1" hangingPunct="1"/>
                  <a:r>
                    <a:rPr kumimoji="1" lang="en-US" altLang="zh-CN" sz="1400" b="0">
                      <a:latin typeface="宋体" pitchFamily="2" charset="-122"/>
                      <a:cs typeface="Times New Roman" pitchFamily="18" charset="0"/>
                    </a:rPr>
                    <a:t>r-xp</a:t>
                  </a:r>
                  <a:endParaRPr kumimoji="1" lang="zh-CN" altLang="en-US" sz="2800" b="0">
                    <a:latin typeface="Times New Roman" pitchFamily="18" charset="0"/>
                  </a:endParaRPr>
                </a:p>
              </p:txBody>
            </p:sp>
            <p:sp>
              <p:nvSpPr>
                <p:cNvPr id="25703" name="Rectangle 54"/>
                <p:cNvSpPr>
                  <a:spLocks noChangeArrowheads="1"/>
                </p:cNvSpPr>
                <p:nvPr/>
              </p:nvSpPr>
              <p:spPr bwMode="auto">
                <a:xfrm>
                  <a:off x="941" y="1554"/>
                  <a:ext cx="443" cy="518"/>
                </a:xfrm>
                <a:prstGeom prst="rect">
                  <a:avLst/>
                </a:prstGeom>
                <a:noFill/>
                <a:ln w="7">
                  <a:solidFill>
                    <a:srgbClr val="A0A0A0"/>
                  </a:solidFill>
                  <a:miter lim="800000"/>
                  <a:headEnd/>
                  <a:tailEnd/>
                </a:ln>
              </p:spPr>
              <p:txBody>
                <a:bodyPr/>
                <a:lstStyle/>
                <a:p>
                  <a:endParaRPr lang="zh-CN" altLang="en-US"/>
                </a:p>
              </p:txBody>
            </p:sp>
          </p:grpSp>
          <p:grpSp>
            <p:nvGrpSpPr>
              <p:cNvPr id="25624" name="Group 55"/>
              <p:cNvGrpSpPr>
                <a:grpSpLocks/>
              </p:cNvGrpSpPr>
              <p:nvPr/>
            </p:nvGrpSpPr>
            <p:grpSpPr bwMode="auto">
              <a:xfrm>
                <a:off x="1384" y="1554"/>
                <a:ext cx="573" cy="518"/>
                <a:chOff x="1384" y="1554"/>
                <a:chExt cx="573" cy="518"/>
              </a:xfrm>
            </p:grpSpPr>
            <p:sp>
              <p:nvSpPr>
                <p:cNvPr id="25700" name="Rectangle 56"/>
                <p:cNvSpPr>
                  <a:spLocks noChangeArrowheads="1"/>
                </p:cNvSpPr>
                <p:nvPr/>
              </p:nvSpPr>
              <p:spPr bwMode="auto">
                <a:xfrm>
                  <a:off x="1427" y="1554"/>
                  <a:ext cx="487" cy="518"/>
                </a:xfrm>
                <a:prstGeom prst="rect">
                  <a:avLst/>
                </a:prstGeom>
                <a:noFill/>
                <a:ln w="9525">
                  <a:noFill/>
                  <a:miter lim="800000"/>
                  <a:headEnd/>
                  <a:tailEnd/>
                </a:ln>
              </p:spPr>
              <p:txBody>
                <a:bodyPr/>
                <a:lstStyle/>
                <a:p>
                  <a:pPr eaLnBrk="1" hangingPunct="1"/>
                  <a:r>
                    <a:rPr kumimoji="1" lang="en-US" altLang="zh-CN" sz="1200" b="0">
                      <a:latin typeface="宋体" pitchFamily="2" charset="-122"/>
                      <a:cs typeface="Times New Roman" pitchFamily="18" charset="0"/>
                    </a:rPr>
                    <a:t>00000000</a:t>
                  </a:r>
                </a:p>
                <a:p>
                  <a:endParaRPr kumimoji="1" lang="zh-CN" altLang="en-US" sz="2400" b="0">
                    <a:latin typeface="Times New Roman" pitchFamily="18" charset="0"/>
                  </a:endParaRPr>
                </a:p>
              </p:txBody>
            </p:sp>
            <p:sp>
              <p:nvSpPr>
                <p:cNvPr id="25701" name="Rectangle 57"/>
                <p:cNvSpPr>
                  <a:spLocks noChangeArrowheads="1"/>
                </p:cNvSpPr>
                <p:nvPr/>
              </p:nvSpPr>
              <p:spPr bwMode="auto">
                <a:xfrm>
                  <a:off x="1384" y="1554"/>
                  <a:ext cx="573" cy="518"/>
                </a:xfrm>
                <a:prstGeom prst="rect">
                  <a:avLst/>
                </a:prstGeom>
                <a:noFill/>
                <a:ln w="7">
                  <a:solidFill>
                    <a:srgbClr val="A0A0A0"/>
                  </a:solidFill>
                  <a:miter lim="800000"/>
                  <a:headEnd/>
                  <a:tailEnd/>
                </a:ln>
              </p:spPr>
              <p:txBody>
                <a:bodyPr/>
                <a:lstStyle/>
                <a:p>
                  <a:endParaRPr lang="zh-CN" altLang="en-US"/>
                </a:p>
              </p:txBody>
            </p:sp>
          </p:grpSp>
          <p:grpSp>
            <p:nvGrpSpPr>
              <p:cNvPr id="25625" name="Group 58"/>
              <p:cNvGrpSpPr>
                <a:grpSpLocks/>
              </p:cNvGrpSpPr>
              <p:nvPr/>
            </p:nvGrpSpPr>
            <p:grpSpPr bwMode="auto">
              <a:xfrm>
                <a:off x="1957" y="1554"/>
                <a:ext cx="806" cy="518"/>
                <a:chOff x="1957" y="1554"/>
                <a:chExt cx="806" cy="518"/>
              </a:xfrm>
            </p:grpSpPr>
            <p:sp>
              <p:nvSpPr>
                <p:cNvPr id="25698" name="Rectangle 59"/>
                <p:cNvSpPr>
                  <a:spLocks noChangeArrowheads="1"/>
                </p:cNvSpPr>
                <p:nvPr/>
              </p:nvSpPr>
              <p:spPr bwMode="auto">
                <a:xfrm>
                  <a:off x="2000" y="1554"/>
                  <a:ext cx="720" cy="518"/>
                </a:xfrm>
                <a:prstGeom prst="rect">
                  <a:avLst/>
                </a:prstGeom>
                <a:noFill/>
                <a:ln w="9525">
                  <a:noFill/>
                  <a:miter lim="800000"/>
                  <a:headEnd/>
                  <a:tailEnd/>
                </a:ln>
              </p:spPr>
              <p:txBody>
                <a:bodyPr/>
                <a:lstStyle/>
                <a:p>
                  <a:pPr eaLnBrk="1" hangingPunct="1"/>
                  <a:r>
                    <a:rPr kumimoji="1" lang="en-US" altLang="zh-CN" sz="1200" b="0">
                      <a:latin typeface="宋体" pitchFamily="2" charset="-122"/>
                      <a:cs typeface="Times New Roman" pitchFamily="18" charset="0"/>
                    </a:rPr>
                    <a:t>/lib/ld-2.3.2.so</a:t>
                  </a:r>
                </a:p>
                <a:p>
                  <a:endParaRPr kumimoji="1" lang="zh-CN" altLang="en-US" sz="2400" b="0">
                    <a:latin typeface="Times New Roman" pitchFamily="18" charset="0"/>
                  </a:endParaRPr>
                </a:p>
              </p:txBody>
            </p:sp>
            <p:sp>
              <p:nvSpPr>
                <p:cNvPr id="25699" name="Rectangle 60"/>
                <p:cNvSpPr>
                  <a:spLocks noChangeArrowheads="1"/>
                </p:cNvSpPr>
                <p:nvPr/>
              </p:nvSpPr>
              <p:spPr bwMode="auto">
                <a:xfrm>
                  <a:off x="1957" y="1554"/>
                  <a:ext cx="806" cy="518"/>
                </a:xfrm>
                <a:prstGeom prst="rect">
                  <a:avLst/>
                </a:prstGeom>
                <a:noFill/>
                <a:ln w="7">
                  <a:solidFill>
                    <a:srgbClr val="A0A0A0"/>
                  </a:solidFill>
                  <a:miter lim="800000"/>
                  <a:headEnd/>
                  <a:tailEnd/>
                </a:ln>
              </p:spPr>
              <p:txBody>
                <a:bodyPr/>
                <a:lstStyle/>
                <a:p>
                  <a:endParaRPr lang="zh-CN" altLang="en-US"/>
                </a:p>
              </p:txBody>
            </p:sp>
          </p:grpSp>
          <p:grpSp>
            <p:nvGrpSpPr>
              <p:cNvPr id="25626" name="Group 61"/>
              <p:cNvGrpSpPr>
                <a:grpSpLocks/>
              </p:cNvGrpSpPr>
              <p:nvPr/>
            </p:nvGrpSpPr>
            <p:grpSpPr bwMode="auto">
              <a:xfrm>
                <a:off x="0" y="2072"/>
                <a:ext cx="941" cy="518"/>
                <a:chOff x="0" y="2072"/>
                <a:chExt cx="941" cy="518"/>
              </a:xfrm>
            </p:grpSpPr>
            <p:sp>
              <p:nvSpPr>
                <p:cNvPr id="25696" name="Rectangle 62"/>
                <p:cNvSpPr>
                  <a:spLocks noChangeArrowheads="1"/>
                </p:cNvSpPr>
                <p:nvPr/>
              </p:nvSpPr>
              <p:spPr bwMode="auto">
                <a:xfrm>
                  <a:off x="43" y="2072"/>
                  <a:ext cx="855" cy="518"/>
                </a:xfrm>
                <a:prstGeom prst="rect">
                  <a:avLst/>
                </a:prstGeom>
                <a:noFill/>
                <a:ln w="9525">
                  <a:noFill/>
                  <a:miter lim="800000"/>
                  <a:headEnd/>
                  <a:tailEnd/>
                </a:ln>
              </p:spPr>
              <p:txBody>
                <a:bodyPr/>
                <a:lstStyle/>
                <a:p>
                  <a:pPr eaLnBrk="1" hangingPunct="1"/>
                  <a:r>
                    <a:rPr kumimoji="1" lang="en-US" altLang="zh-CN" sz="1200" b="0" dirty="0">
                      <a:solidFill>
                        <a:srgbClr val="FF0000"/>
                      </a:solidFill>
                      <a:latin typeface="宋体" pitchFamily="2" charset="-122"/>
                      <a:cs typeface="Times New Roman" pitchFamily="18" charset="0"/>
                    </a:rPr>
                    <a:t>40015000-40015fff</a:t>
                  </a:r>
                </a:p>
                <a:p>
                  <a:endParaRPr kumimoji="1" lang="zh-CN" altLang="en-US" sz="2400" b="0" dirty="0">
                    <a:solidFill>
                      <a:srgbClr val="FF0000"/>
                    </a:solidFill>
                    <a:latin typeface="Times New Roman" pitchFamily="18" charset="0"/>
                  </a:endParaRPr>
                </a:p>
              </p:txBody>
            </p:sp>
            <p:sp>
              <p:nvSpPr>
                <p:cNvPr id="25697" name="Rectangle 63"/>
                <p:cNvSpPr>
                  <a:spLocks noChangeArrowheads="1"/>
                </p:cNvSpPr>
                <p:nvPr/>
              </p:nvSpPr>
              <p:spPr bwMode="auto">
                <a:xfrm>
                  <a:off x="0" y="2072"/>
                  <a:ext cx="941" cy="518"/>
                </a:xfrm>
                <a:prstGeom prst="rect">
                  <a:avLst/>
                </a:prstGeom>
                <a:noFill/>
                <a:ln w="7">
                  <a:solidFill>
                    <a:srgbClr val="A0A0A0"/>
                  </a:solidFill>
                  <a:miter lim="800000"/>
                  <a:headEnd/>
                  <a:tailEnd/>
                </a:ln>
              </p:spPr>
              <p:txBody>
                <a:bodyPr/>
                <a:lstStyle/>
                <a:p>
                  <a:endParaRPr lang="zh-CN" altLang="en-US"/>
                </a:p>
              </p:txBody>
            </p:sp>
          </p:grpSp>
          <p:grpSp>
            <p:nvGrpSpPr>
              <p:cNvPr id="25627" name="Group 64"/>
              <p:cNvGrpSpPr>
                <a:grpSpLocks/>
              </p:cNvGrpSpPr>
              <p:nvPr/>
            </p:nvGrpSpPr>
            <p:grpSpPr bwMode="auto">
              <a:xfrm>
                <a:off x="941" y="2072"/>
                <a:ext cx="443" cy="518"/>
                <a:chOff x="941" y="2072"/>
                <a:chExt cx="443" cy="518"/>
              </a:xfrm>
            </p:grpSpPr>
            <p:sp>
              <p:nvSpPr>
                <p:cNvPr id="25694" name="Rectangle 65"/>
                <p:cNvSpPr>
                  <a:spLocks noChangeArrowheads="1"/>
                </p:cNvSpPr>
                <p:nvPr/>
              </p:nvSpPr>
              <p:spPr bwMode="auto">
                <a:xfrm>
                  <a:off x="984" y="2072"/>
                  <a:ext cx="357" cy="518"/>
                </a:xfrm>
                <a:prstGeom prst="rect">
                  <a:avLst/>
                </a:prstGeom>
                <a:noFill/>
                <a:ln w="9525">
                  <a:noFill/>
                  <a:miter lim="800000"/>
                  <a:headEnd/>
                  <a:tailEnd/>
                </a:ln>
              </p:spPr>
              <p:txBody>
                <a:bodyPr/>
                <a:lstStyle/>
                <a:p>
                  <a:pPr eaLnBrk="1" hangingPunct="1"/>
                  <a:r>
                    <a:rPr kumimoji="1" lang="en-US" altLang="zh-CN" sz="1400" b="0" dirty="0" err="1">
                      <a:latin typeface="宋体" pitchFamily="2" charset="-122"/>
                      <a:cs typeface="Times New Roman" pitchFamily="18" charset="0"/>
                    </a:rPr>
                    <a:t>rw</a:t>
                  </a:r>
                  <a:r>
                    <a:rPr kumimoji="1" lang="en-US" altLang="zh-CN" sz="1400" b="0" dirty="0">
                      <a:latin typeface="宋体" pitchFamily="2" charset="-122"/>
                      <a:cs typeface="Times New Roman" pitchFamily="18" charset="0"/>
                    </a:rPr>
                    <a:t>-p</a:t>
                  </a:r>
                  <a:endParaRPr kumimoji="1" lang="zh-CN" altLang="en-US" sz="2800" b="0" dirty="0">
                    <a:latin typeface="Times New Roman" pitchFamily="18" charset="0"/>
                  </a:endParaRPr>
                </a:p>
              </p:txBody>
            </p:sp>
            <p:sp>
              <p:nvSpPr>
                <p:cNvPr id="25695" name="Rectangle 66"/>
                <p:cNvSpPr>
                  <a:spLocks noChangeArrowheads="1"/>
                </p:cNvSpPr>
                <p:nvPr/>
              </p:nvSpPr>
              <p:spPr bwMode="auto">
                <a:xfrm>
                  <a:off x="941" y="2072"/>
                  <a:ext cx="443" cy="518"/>
                </a:xfrm>
                <a:prstGeom prst="rect">
                  <a:avLst/>
                </a:prstGeom>
                <a:noFill/>
                <a:ln w="7">
                  <a:solidFill>
                    <a:srgbClr val="A0A0A0"/>
                  </a:solidFill>
                  <a:miter lim="800000"/>
                  <a:headEnd/>
                  <a:tailEnd/>
                </a:ln>
              </p:spPr>
              <p:txBody>
                <a:bodyPr/>
                <a:lstStyle/>
                <a:p>
                  <a:endParaRPr lang="zh-CN" altLang="en-US"/>
                </a:p>
              </p:txBody>
            </p:sp>
          </p:grpSp>
          <p:grpSp>
            <p:nvGrpSpPr>
              <p:cNvPr id="25628" name="Group 67"/>
              <p:cNvGrpSpPr>
                <a:grpSpLocks/>
              </p:cNvGrpSpPr>
              <p:nvPr/>
            </p:nvGrpSpPr>
            <p:grpSpPr bwMode="auto">
              <a:xfrm>
                <a:off x="1384" y="2072"/>
                <a:ext cx="573" cy="518"/>
                <a:chOff x="1384" y="2072"/>
                <a:chExt cx="573" cy="518"/>
              </a:xfrm>
            </p:grpSpPr>
            <p:sp>
              <p:nvSpPr>
                <p:cNvPr id="25692" name="Rectangle 68"/>
                <p:cNvSpPr>
                  <a:spLocks noChangeArrowheads="1"/>
                </p:cNvSpPr>
                <p:nvPr/>
              </p:nvSpPr>
              <p:spPr bwMode="auto">
                <a:xfrm>
                  <a:off x="1427" y="2072"/>
                  <a:ext cx="487" cy="518"/>
                </a:xfrm>
                <a:prstGeom prst="rect">
                  <a:avLst/>
                </a:prstGeom>
                <a:noFill/>
                <a:ln w="9525">
                  <a:noFill/>
                  <a:miter lim="800000"/>
                  <a:headEnd/>
                  <a:tailEnd/>
                </a:ln>
              </p:spPr>
              <p:txBody>
                <a:bodyPr/>
                <a:lstStyle/>
                <a:p>
                  <a:pPr algn="just" eaLnBrk="1" hangingPunct="1"/>
                  <a:r>
                    <a:rPr kumimoji="1" lang="en-US" altLang="zh-CN" sz="1200" b="0">
                      <a:latin typeface="宋体" pitchFamily="2" charset="-122"/>
                      <a:cs typeface="Times New Roman" pitchFamily="18" charset="0"/>
                    </a:rPr>
                    <a:t>00015000</a:t>
                  </a:r>
                </a:p>
                <a:p>
                  <a:pPr algn="just"/>
                  <a:endParaRPr kumimoji="1" lang="zh-CN" altLang="en-US" sz="2400" b="0">
                    <a:latin typeface="Times New Roman" pitchFamily="18" charset="0"/>
                  </a:endParaRPr>
                </a:p>
              </p:txBody>
            </p:sp>
            <p:sp>
              <p:nvSpPr>
                <p:cNvPr id="25693" name="Rectangle 69"/>
                <p:cNvSpPr>
                  <a:spLocks noChangeArrowheads="1"/>
                </p:cNvSpPr>
                <p:nvPr/>
              </p:nvSpPr>
              <p:spPr bwMode="auto">
                <a:xfrm>
                  <a:off x="1384" y="2072"/>
                  <a:ext cx="573" cy="518"/>
                </a:xfrm>
                <a:prstGeom prst="rect">
                  <a:avLst/>
                </a:prstGeom>
                <a:noFill/>
                <a:ln w="7">
                  <a:solidFill>
                    <a:srgbClr val="A0A0A0"/>
                  </a:solidFill>
                  <a:miter lim="800000"/>
                  <a:headEnd/>
                  <a:tailEnd/>
                </a:ln>
              </p:spPr>
              <p:txBody>
                <a:bodyPr/>
                <a:lstStyle/>
                <a:p>
                  <a:endParaRPr lang="zh-CN" altLang="en-US"/>
                </a:p>
              </p:txBody>
            </p:sp>
          </p:grpSp>
          <p:grpSp>
            <p:nvGrpSpPr>
              <p:cNvPr id="25629" name="Group 70"/>
              <p:cNvGrpSpPr>
                <a:grpSpLocks/>
              </p:cNvGrpSpPr>
              <p:nvPr/>
            </p:nvGrpSpPr>
            <p:grpSpPr bwMode="auto">
              <a:xfrm>
                <a:off x="1957" y="2072"/>
                <a:ext cx="806" cy="518"/>
                <a:chOff x="1957" y="2072"/>
                <a:chExt cx="806" cy="518"/>
              </a:xfrm>
            </p:grpSpPr>
            <p:sp>
              <p:nvSpPr>
                <p:cNvPr id="25690" name="Rectangle 71"/>
                <p:cNvSpPr>
                  <a:spLocks noChangeArrowheads="1"/>
                </p:cNvSpPr>
                <p:nvPr/>
              </p:nvSpPr>
              <p:spPr bwMode="auto">
                <a:xfrm>
                  <a:off x="2000" y="2072"/>
                  <a:ext cx="720" cy="518"/>
                </a:xfrm>
                <a:prstGeom prst="rect">
                  <a:avLst/>
                </a:prstGeom>
                <a:noFill/>
                <a:ln w="9525">
                  <a:noFill/>
                  <a:miter lim="800000"/>
                  <a:headEnd/>
                  <a:tailEnd/>
                </a:ln>
              </p:spPr>
              <p:txBody>
                <a:bodyPr/>
                <a:lstStyle/>
                <a:p>
                  <a:pPr eaLnBrk="1" hangingPunct="1"/>
                  <a:r>
                    <a:rPr kumimoji="1" lang="en-US" altLang="zh-CN" sz="1200" b="0">
                      <a:latin typeface="宋体" pitchFamily="2" charset="-122"/>
                      <a:cs typeface="Times New Roman" pitchFamily="18" charset="0"/>
                    </a:rPr>
                    <a:t>/lib/ld-2.3.2.so</a:t>
                  </a:r>
                </a:p>
                <a:p>
                  <a:endParaRPr kumimoji="1" lang="zh-CN" altLang="en-US" sz="2400" b="0">
                    <a:latin typeface="Times New Roman" pitchFamily="18" charset="0"/>
                  </a:endParaRPr>
                </a:p>
              </p:txBody>
            </p:sp>
            <p:sp>
              <p:nvSpPr>
                <p:cNvPr id="25691" name="Rectangle 72"/>
                <p:cNvSpPr>
                  <a:spLocks noChangeArrowheads="1"/>
                </p:cNvSpPr>
                <p:nvPr/>
              </p:nvSpPr>
              <p:spPr bwMode="auto">
                <a:xfrm>
                  <a:off x="1957" y="2072"/>
                  <a:ext cx="806" cy="518"/>
                </a:xfrm>
                <a:prstGeom prst="rect">
                  <a:avLst/>
                </a:prstGeom>
                <a:noFill/>
                <a:ln w="7">
                  <a:solidFill>
                    <a:srgbClr val="A0A0A0"/>
                  </a:solidFill>
                  <a:miter lim="800000"/>
                  <a:headEnd/>
                  <a:tailEnd/>
                </a:ln>
              </p:spPr>
              <p:txBody>
                <a:bodyPr/>
                <a:lstStyle/>
                <a:p>
                  <a:endParaRPr lang="zh-CN" altLang="en-US"/>
                </a:p>
              </p:txBody>
            </p:sp>
          </p:grpSp>
          <p:grpSp>
            <p:nvGrpSpPr>
              <p:cNvPr id="25630" name="Group 73"/>
              <p:cNvGrpSpPr>
                <a:grpSpLocks/>
              </p:cNvGrpSpPr>
              <p:nvPr/>
            </p:nvGrpSpPr>
            <p:grpSpPr bwMode="auto">
              <a:xfrm>
                <a:off x="0" y="2590"/>
                <a:ext cx="941" cy="518"/>
                <a:chOff x="0" y="2590"/>
                <a:chExt cx="941" cy="518"/>
              </a:xfrm>
            </p:grpSpPr>
            <p:sp>
              <p:nvSpPr>
                <p:cNvPr id="25688" name="Rectangle 74"/>
                <p:cNvSpPr>
                  <a:spLocks noChangeArrowheads="1"/>
                </p:cNvSpPr>
                <p:nvPr/>
              </p:nvSpPr>
              <p:spPr bwMode="auto">
                <a:xfrm>
                  <a:off x="43" y="2590"/>
                  <a:ext cx="855" cy="518"/>
                </a:xfrm>
                <a:prstGeom prst="rect">
                  <a:avLst/>
                </a:prstGeom>
                <a:noFill/>
                <a:ln w="9525">
                  <a:noFill/>
                  <a:miter lim="800000"/>
                  <a:headEnd/>
                  <a:tailEnd/>
                </a:ln>
              </p:spPr>
              <p:txBody>
                <a:bodyPr/>
                <a:lstStyle/>
                <a:p>
                  <a:pPr eaLnBrk="1" hangingPunct="1"/>
                  <a:r>
                    <a:rPr kumimoji="1" lang="en-US" altLang="zh-CN" sz="1200" b="0">
                      <a:solidFill>
                        <a:srgbClr val="FF0000"/>
                      </a:solidFill>
                      <a:latin typeface="宋体" pitchFamily="2" charset="-122"/>
                      <a:cs typeface="Times New Roman" pitchFamily="18" charset="0"/>
                    </a:rPr>
                    <a:t>40016000-40016fff</a:t>
                  </a:r>
                </a:p>
                <a:p>
                  <a:endParaRPr kumimoji="1" lang="zh-CN" altLang="en-US" sz="2400" b="0">
                    <a:solidFill>
                      <a:srgbClr val="FF0000"/>
                    </a:solidFill>
                    <a:latin typeface="Times New Roman" pitchFamily="18" charset="0"/>
                  </a:endParaRPr>
                </a:p>
              </p:txBody>
            </p:sp>
            <p:sp>
              <p:nvSpPr>
                <p:cNvPr id="25689" name="Rectangle 75"/>
                <p:cNvSpPr>
                  <a:spLocks noChangeArrowheads="1"/>
                </p:cNvSpPr>
                <p:nvPr/>
              </p:nvSpPr>
              <p:spPr bwMode="auto">
                <a:xfrm>
                  <a:off x="0" y="2590"/>
                  <a:ext cx="941" cy="518"/>
                </a:xfrm>
                <a:prstGeom prst="rect">
                  <a:avLst/>
                </a:prstGeom>
                <a:noFill/>
                <a:ln w="7">
                  <a:solidFill>
                    <a:srgbClr val="A0A0A0"/>
                  </a:solidFill>
                  <a:miter lim="800000"/>
                  <a:headEnd/>
                  <a:tailEnd/>
                </a:ln>
              </p:spPr>
              <p:txBody>
                <a:bodyPr/>
                <a:lstStyle/>
                <a:p>
                  <a:endParaRPr lang="zh-CN" altLang="en-US"/>
                </a:p>
              </p:txBody>
            </p:sp>
          </p:grpSp>
          <p:grpSp>
            <p:nvGrpSpPr>
              <p:cNvPr id="25631" name="Group 76"/>
              <p:cNvGrpSpPr>
                <a:grpSpLocks/>
              </p:cNvGrpSpPr>
              <p:nvPr/>
            </p:nvGrpSpPr>
            <p:grpSpPr bwMode="auto">
              <a:xfrm>
                <a:off x="941" y="2590"/>
                <a:ext cx="443" cy="518"/>
                <a:chOff x="941" y="2590"/>
                <a:chExt cx="443" cy="518"/>
              </a:xfrm>
            </p:grpSpPr>
            <p:sp>
              <p:nvSpPr>
                <p:cNvPr id="25686" name="Rectangle 77"/>
                <p:cNvSpPr>
                  <a:spLocks noChangeArrowheads="1"/>
                </p:cNvSpPr>
                <p:nvPr/>
              </p:nvSpPr>
              <p:spPr bwMode="auto">
                <a:xfrm>
                  <a:off x="984" y="2590"/>
                  <a:ext cx="357" cy="518"/>
                </a:xfrm>
                <a:prstGeom prst="rect">
                  <a:avLst/>
                </a:prstGeom>
                <a:noFill/>
                <a:ln w="9525">
                  <a:noFill/>
                  <a:miter lim="800000"/>
                  <a:headEnd/>
                  <a:tailEnd/>
                </a:ln>
              </p:spPr>
              <p:txBody>
                <a:bodyPr/>
                <a:lstStyle/>
                <a:p>
                  <a:pPr eaLnBrk="1" hangingPunct="1"/>
                  <a:r>
                    <a:rPr kumimoji="1" lang="en-US" altLang="zh-CN" sz="1400" b="0">
                      <a:latin typeface="宋体" pitchFamily="2" charset="-122"/>
                      <a:cs typeface="Times New Roman" pitchFamily="18" charset="0"/>
                    </a:rPr>
                    <a:t>rw-p</a:t>
                  </a:r>
                  <a:endParaRPr kumimoji="1" lang="zh-CN" altLang="en-US" sz="2800" b="0">
                    <a:latin typeface="Times New Roman" pitchFamily="18" charset="0"/>
                  </a:endParaRPr>
                </a:p>
              </p:txBody>
            </p:sp>
            <p:sp>
              <p:nvSpPr>
                <p:cNvPr id="25687" name="Rectangle 78"/>
                <p:cNvSpPr>
                  <a:spLocks noChangeArrowheads="1"/>
                </p:cNvSpPr>
                <p:nvPr/>
              </p:nvSpPr>
              <p:spPr bwMode="auto">
                <a:xfrm>
                  <a:off x="941" y="2590"/>
                  <a:ext cx="443" cy="518"/>
                </a:xfrm>
                <a:prstGeom prst="rect">
                  <a:avLst/>
                </a:prstGeom>
                <a:noFill/>
                <a:ln w="7">
                  <a:solidFill>
                    <a:srgbClr val="A0A0A0"/>
                  </a:solidFill>
                  <a:miter lim="800000"/>
                  <a:headEnd/>
                  <a:tailEnd/>
                </a:ln>
              </p:spPr>
              <p:txBody>
                <a:bodyPr/>
                <a:lstStyle/>
                <a:p>
                  <a:endParaRPr lang="zh-CN" altLang="en-US"/>
                </a:p>
              </p:txBody>
            </p:sp>
          </p:grpSp>
          <p:grpSp>
            <p:nvGrpSpPr>
              <p:cNvPr id="25632" name="Group 79"/>
              <p:cNvGrpSpPr>
                <a:grpSpLocks/>
              </p:cNvGrpSpPr>
              <p:nvPr/>
            </p:nvGrpSpPr>
            <p:grpSpPr bwMode="auto">
              <a:xfrm>
                <a:off x="1384" y="2590"/>
                <a:ext cx="573" cy="518"/>
                <a:chOff x="1384" y="2590"/>
                <a:chExt cx="573" cy="518"/>
              </a:xfrm>
            </p:grpSpPr>
            <p:sp>
              <p:nvSpPr>
                <p:cNvPr id="25684" name="Rectangle 80"/>
                <p:cNvSpPr>
                  <a:spLocks noChangeArrowheads="1"/>
                </p:cNvSpPr>
                <p:nvPr/>
              </p:nvSpPr>
              <p:spPr bwMode="auto">
                <a:xfrm>
                  <a:off x="1427" y="2590"/>
                  <a:ext cx="487" cy="518"/>
                </a:xfrm>
                <a:prstGeom prst="rect">
                  <a:avLst/>
                </a:prstGeom>
                <a:noFill/>
                <a:ln w="9525">
                  <a:noFill/>
                  <a:miter lim="800000"/>
                  <a:headEnd/>
                  <a:tailEnd/>
                </a:ln>
              </p:spPr>
              <p:txBody>
                <a:bodyPr/>
                <a:lstStyle/>
                <a:p>
                  <a:pPr algn="just" eaLnBrk="1" hangingPunct="1"/>
                  <a:r>
                    <a:rPr kumimoji="1" lang="en-US" altLang="zh-CN" sz="1200" b="0">
                      <a:latin typeface="宋体" pitchFamily="2" charset="-122"/>
                      <a:cs typeface="Times New Roman" pitchFamily="18" charset="0"/>
                    </a:rPr>
                    <a:t>00000000</a:t>
                  </a:r>
                </a:p>
                <a:p>
                  <a:pPr algn="just"/>
                  <a:endParaRPr kumimoji="1" lang="zh-CN" altLang="en-US" sz="2400" b="0">
                    <a:latin typeface="Times New Roman" pitchFamily="18" charset="0"/>
                  </a:endParaRPr>
                </a:p>
              </p:txBody>
            </p:sp>
            <p:sp>
              <p:nvSpPr>
                <p:cNvPr id="25685" name="Rectangle 81"/>
                <p:cNvSpPr>
                  <a:spLocks noChangeArrowheads="1"/>
                </p:cNvSpPr>
                <p:nvPr/>
              </p:nvSpPr>
              <p:spPr bwMode="auto">
                <a:xfrm>
                  <a:off x="1384" y="2590"/>
                  <a:ext cx="573" cy="518"/>
                </a:xfrm>
                <a:prstGeom prst="rect">
                  <a:avLst/>
                </a:prstGeom>
                <a:noFill/>
                <a:ln w="7">
                  <a:solidFill>
                    <a:srgbClr val="A0A0A0"/>
                  </a:solidFill>
                  <a:miter lim="800000"/>
                  <a:headEnd/>
                  <a:tailEnd/>
                </a:ln>
              </p:spPr>
              <p:txBody>
                <a:bodyPr/>
                <a:lstStyle/>
                <a:p>
                  <a:endParaRPr lang="zh-CN" altLang="en-US"/>
                </a:p>
              </p:txBody>
            </p:sp>
          </p:grpSp>
          <p:grpSp>
            <p:nvGrpSpPr>
              <p:cNvPr id="25633" name="Group 82"/>
              <p:cNvGrpSpPr>
                <a:grpSpLocks/>
              </p:cNvGrpSpPr>
              <p:nvPr/>
            </p:nvGrpSpPr>
            <p:grpSpPr bwMode="auto">
              <a:xfrm>
                <a:off x="1957" y="2590"/>
                <a:ext cx="806" cy="518"/>
                <a:chOff x="1957" y="2590"/>
                <a:chExt cx="806" cy="518"/>
              </a:xfrm>
            </p:grpSpPr>
            <p:sp>
              <p:nvSpPr>
                <p:cNvPr id="25682" name="Rectangle 83"/>
                <p:cNvSpPr>
                  <a:spLocks noChangeArrowheads="1"/>
                </p:cNvSpPr>
                <p:nvPr/>
              </p:nvSpPr>
              <p:spPr bwMode="auto">
                <a:xfrm>
                  <a:off x="2000" y="2590"/>
                  <a:ext cx="720" cy="518"/>
                </a:xfrm>
                <a:prstGeom prst="rect">
                  <a:avLst/>
                </a:prstGeom>
                <a:noFill/>
                <a:ln w="9525">
                  <a:noFill/>
                  <a:miter lim="800000"/>
                  <a:headEnd/>
                  <a:tailEnd/>
                </a:ln>
              </p:spPr>
              <p:txBody>
                <a:bodyPr/>
                <a:lstStyle/>
                <a:p>
                  <a:pPr eaLnBrk="1" hangingPunct="1"/>
                  <a:r>
                    <a:rPr kumimoji="1" lang="zh-CN" altLang="en-US" sz="1200" b="0">
                      <a:latin typeface="宋体" pitchFamily="2" charset="-122"/>
                    </a:rPr>
                    <a:t>匿名</a:t>
                  </a:r>
                  <a:endParaRPr kumimoji="1" lang="zh-CN" altLang="en-US" sz="1200" b="0">
                    <a:latin typeface="宋体" pitchFamily="2" charset="-122"/>
                    <a:cs typeface="Times New Roman" pitchFamily="18" charset="0"/>
                  </a:endParaRPr>
                </a:p>
                <a:p>
                  <a:endParaRPr kumimoji="1" lang="zh-CN" altLang="en-US" sz="2400" b="0">
                    <a:latin typeface="Times New Roman" pitchFamily="18" charset="0"/>
                  </a:endParaRPr>
                </a:p>
              </p:txBody>
            </p:sp>
            <p:sp>
              <p:nvSpPr>
                <p:cNvPr id="25683" name="Rectangle 84"/>
                <p:cNvSpPr>
                  <a:spLocks noChangeArrowheads="1"/>
                </p:cNvSpPr>
                <p:nvPr/>
              </p:nvSpPr>
              <p:spPr bwMode="auto">
                <a:xfrm>
                  <a:off x="1957" y="2590"/>
                  <a:ext cx="806" cy="518"/>
                </a:xfrm>
                <a:prstGeom prst="rect">
                  <a:avLst/>
                </a:prstGeom>
                <a:noFill/>
                <a:ln w="7">
                  <a:solidFill>
                    <a:srgbClr val="A0A0A0"/>
                  </a:solidFill>
                  <a:miter lim="800000"/>
                  <a:headEnd/>
                  <a:tailEnd/>
                </a:ln>
              </p:spPr>
              <p:txBody>
                <a:bodyPr/>
                <a:lstStyle/>
                <a:p>
                  <a:endParaRPr lang="zh-CN" altLang="en-US"/>
                </a:p>
              </p:txBody>
            </p:sp>
          </p:grpSp>
          <p:grpSp>
            <p:nvGrpSpPr>
              <p:cNvPr id="25634" name="Group 85"/>
              <p:cNvGrpSpPr>
                <a:grpSpLocks/>
              </p:cNvGrpSpPr>
              <p:nvPr/>
            </p:nvGrpSpPr>
            <p:grpSpPr bwMode="auto">
              <a:xfrm>
                <a:off x="0" y="3108"/>
                <a:ext cx="941" cy="518"/>
                <a:chOff x="0" y="3108"/>
                <a:chExt cx="941" cy="518"/>
              </a:xfrm>
            </p:grpSpPr>
            <p:sp>
              <p:nvSpPr>
                <p:cNvPr id="25680" name="Rectangle 86"/>
                <p:cNvSpPr>
                  <a:spLocks noChangeArrowheads="1"/>
                </p:cNvSpPr>
                <p:nvPr/>
              </p:nvSpPr>
              <p:spPr bwMode="auto">
                <a:xfrm>
                  <a:off x="43" y="3108"/>
                  <a:ext cx="855" cy="518"/>
                </a:xfrm>
                <a:prstGeom prst="rect">
                  <a:avLst/>
                </a:prstGeom>
                <a:noFill/>
                <a:ln w="9525">
                  <a:noFill/>
                  <a:miter lim="800000"/>
                  <a:headEnd/>
                  <a:tailEnd/>
                </a:ln>
              </p:spPr>
              <p:txBody>
                <a:bodyPr/>
                <a:lstStyle/>
                <a:p>
                  <a:pPr eaLnBrk="1" hangingPunct="1"/>
                  <a:r>
                    <a:rPr kumimoji="1" lang="en-US" altLang="zh-CN" sz="1200" b="0">
                      <a:solidFill>
                        <a:srgbClr val="FF0000"/>
                      </a:solidFill>
                      <a:latin typeface="宋体" pitchFamily="2" charset="-122"/>
                      <a:cs typeface="Times New Roman" pitchFamily="18" charset="0"/>
                    </a:rPr>
                    <a:t>4002a000-40158fff</a:t>
                  </a:r>
                </a:p>
                <a:p>
                  <a:endParaRPr kumimoji="1" lang="zh-CN" altLang="en-US" sz="2400" b="0">
                    <a:solidFill>
                      <a:srgbClr val="FF0000"/>
                    </a:solidFill>
                    <a:latin typeface="Times New Roman" pitchFamily="18" charset="0"/>
                  </a:endParaRPr>
                </a:p>
              </p:txBody>
            </p:sp>
            <p:sp>
              <p:nvSpPr>
                <p:cNvPr id="25681" name="Rectangle 87"/>
                <p:cNvSpPr>
                  <a:spLocks noChangeArrowheads="1"/>
                </p:cNvSpPr>
                <p:nvPr/>
              </p:nvSpPr>
              <p:spPr bwMode="auto">
                <a:xfrm>
                  <a:off x="0" y="3108"/>
                  <a:ext cx="941" cy="518"/>
                </a:xfrm>
                <a:prstGeom prst="rect">
                  <a:avLst/>
                </a:prstGeom>
                <a:noFill/>
                <a:ln w="7">
                  <a:solidFill>
                    <a:srgbClr val="A0A0A0"/>
                  </a:solidFill>
                  <a:miter lim="800000"/>
                  <a:headEnd/>
                  <a:tailEnd/>
                </a:ln>
              </p:spPr>
              <p:txBody>
                <a:bodyPr/>
                <a:lstStyle/>
                <a:p>
                  <a:endParaRPr lang="zh-CN" altLang="en-US"/>
                </a:p>
              </p:txBody>
            </p:sp>
          </p:grpSp>
          <p:grpSp>
            <p:nvGrpSpPr>
              <p:cNvPr id="25635" name="Group 88"/>
              <p:cNvGrpSpPr>
                <a:grpSpLocks/>
              </p:cNvGrpSpPr>
              <p:nvPr/>
            </p:nvGrpSpPr>
            <p:grpSpPr bwMode="auto">
              <a:xfrm>
                <a:off x="941" y="3108"/>
                <a:ext cx="443" cy="518"/>
                <a:chOff x="941" y="3108"/>
                <a:chExt cx="443" cy="518"/>
              </a:xfrm>
            </p:grpSpPr>
            <p:sp>
              <p:nvSpPr>
                <p:cNvPr id="25678" name="Rectangle 89"/>
                <p:cNvSpPr>
                  <a:spLocks noChangeArrowheads="1"/>
                </p:cNvSpPr>
                <p:nvPr/>
              </p:nvSpPr>
              <p:spPr bwMode="auto">
                <a:xfrm>
                  <a:off x="984" y="3108"/>
                  <a:ext cx="357" cy="518"/>
                </a:xfrm>
                <a:prstGeom prst="rect">
                  <a:avLst/>
                </a:prstGeom>
                <a:noFill/>
                <a:ln w="9525">
                  <a:noFill/>
                  <a:miter lim="800000"/>
                  <a:headEnd/>
                  <a:tailEnd/>
                </a:ln>
              </p:spPr>
              <p:txBody>
                <a:bodyPr/>
                <a:lstStyle/>
                <a:p>
                  <a:pPr eaLnBrk="1" hangingPunct="1"/>
                  <a:r>
                    <a:rPr kumimoji="1" lang="en-US" altLang="zh-CN" sz="1400" b="0">
                      <a:latin typeface="宋体" pitchFamily="2" charset="-122"/>
                      <a:cs typeface="Times New Roman" pitchFamily="18" charset="0"/>
                    </a:rPr>
                    <a:t>r-xp</a:t>
                  </a:r>
                  <a:r>
                    <a:rPr kumimoji="1" lang="en-US" altLang="zh-CN" sz="1200" b="0">
                      <a:latin typeface="宋体" pitchFamily="2" charset="-122"/>
                      <a:cs typeface="Times New Roman" pitchFamily="18" charset="0"/>
                    </a:rPr>
                    <a:t> </a:t>
                  </a:r>
                  <a:endParaRPr kumimoji="1" lang="zh-CN" altLang="en-US" sz="2800" b="0">
                    <a:latin typeface="Times New Roman" pitchFamily="18" charset="0"/>
                  </a:endParaRPr>
                </a:p>
              </p:txBody>
            </p:sp>
            <p:sp>
              <p:nvSpPr>
                <p:cNvPr id="25679" name="Rectangle 90"/>
                <p:cNvSpPr>
                  <a:spLocks noChangeArrowheads="1"/>
                </p:cNvSpPr>
                <p:nvPr/>
              </p:nvSpPr>
              <p:spPr bwMode="auto">
                <a:xfrm>
                  <a:off x="941" y="3108"/>
                  <a:ext cx="443" cy="518"/>
                </a:xfrm>
                <a:prstGeom prst="rect">
                  <a:avLst/>
                </a:prstGeom>
                <a:noFill/>
                <a:ln w="7">
                  <a:solidFill>
                    <a:srgbClr val="A0A0A0"/>
                  </a:solidFill>
                  <a:miter lim="800000"/>
                  <a:headEnd/>
                  <a:tailEnd/>
                </a:ln>
              </p:spPr>
              <p:txBody>
                <a:bodyPr/>
                <a:lstStyle/>
                <a:p>
                  <a:endParaRPr lang="zh-CN" altLang="en-US"/>
                </a:p>
              </p:txBody>
            </p:sp>
          </p:grpSp>
          <p:grpSp>
            <p:nvGrpSpPr>
              <p:cNvPr id="25636" name="Group 91"/>
              <p:cNvGrpSpPr>
                <a:grpSpLocks/>
              </p:cNvGrpSpPr>
              <p:nvPr/>
            </p:nvGrpSpPr>
            <p:grpSpPr bwMode="auto">
              <a:xfrm>
                <a:off x="1384" y="3108"/>
                <a:ext cx="573" cy="518"/>
                <a:chOff x="1384" y="3108"/>
                <a:chExt cx="573" cy="518"/>
              </a:xfrm>
            </p:grpSpPr>
            <p:sp>
              <p:nvSpPr>
                <p:cNvPr id="25676" name="Rectangle 92"/>
                <p:cNvSpPr>
                  <a:spLocks noChangeArrowheads="1"/>
                </p:cNvSpPr>
                <p:nvPr/>
              </p:nvSpPr>
              <p:spPr bwMode="auto">
                <a:xfrm>
                  <a:off x="1427" y="3108"/>
                  <a:ext cx="487" cy="518"/>
                </a:xfrm>
                <a:prstGeom prst="rect">
                  <a:avLst/>
                </a:prstGeom>
                <a:noFill/>
                <a:ln w="9525">
                  <a:noFill/>
                  <a:miter lim="800000"/>
                  <a:headEnd/>
                  <a:tailEnd/>
                </a:ln>
              </p:spPr>
              <p:txBody>
                <a:bodyPr/>
                <a:lstStyle/>
                <a:p>
                  <a:pPr algn="just" eaLnBrk="1" hangingPunct="1"/>
                  <a:r>
                    <a:rPr kumimoji="1" lang="en-US" altLang="zh-CN" sz="1200" b="0">
                      <a:latin typeface="宋体" pitchFamily="2" charset="-122"/>
                      <a:cs typeface="Times New Roman" pitchFamily="18" charset="0"/>
                    </a:rPr>
                    <a:t>00000000</a:t>
                  </a:r>
                </a:p>
                <a:p>
                  <a:pPr algn="just"/>
                  <a:endParaRPr kumimoji="1" lang="zh-CN" altLang="en-US" sz="2400" b="0">
                    <a:latin typeface="Times New Roman" pitchFamily="18" charset="0"/>
                  </a:endParaRPr>
                </a:p>
              </p:txBody>
            </p:sp>
            <p:sp>
              <p:nvSpPr>
                <p:cNvPr id="25677" name="Rectangle 93"/>
                <p:cNvSpPr>
                  <a:spLocks noChangeArrowheads="1"/>
                </p:cNvSpPr>
                <p:nvPr/>
              </p:nvSpPr>
              <p:spPr bwMode="auto">
                <a:xfrm>
                  <a:off x="1384" y="3108"/>
                  <a:ext cx="573" cy="518"/>
                </a:xfrm>
                <a:prstGeom prst="rect">
                  <a:avLst/>
                </a:prstGeom>
                <a:noFill/>
                <a:ln w="7">
                  <a:solidFill>
                    <a:srgbClr val="A0A0A0"/>
                  </a:solidFill>
                  <a:miter lim="800000"/>
                  <a:headEnd/>
                  <a:tailEnd/>
                </a:ln>
              </p:spPr>
              <p:txBody>
                <a:bodyPr/>
                <a:lstStyle/>
                <a:p>
                  <a:endParaRPr lang="zh-CN" altLang="en-US"/>
                </a:p>
              </p:txBody>
            </p:sp>
          </p:grpSp>
          <p:grpSp>
            <p:nvGrpSpPr>
              <p:cNvPr id="25637" name="Group 94"/>
              <p:cNvGrpSpPr>
                <a:grpSpLocks/>
              </p:cNvGrpSpPr>
              <p:nvPr/>
            </p:nvGrpSpPr>
            <p:grpSpPr bwMode="auto">
              <a:xfrm>
                <a:off x="1957" y="3108"/>
                <a:ext cx="806" cy="518"/>
                <a:chOff x="1957" y="3108"/>
                <a:chExt cx="806" cy="518"/>
              </a:xfrm>
            </p:grpSpPr>
            <p:sp>
              <p:nvSpPr>
                <p:cNvPr id="25674" name="Rectangle 95"/>
                <p:cNvSpPr>
                  <a:spLocks noChangeArrowheads="1"/>
                </p:cNvSpPr>
                <p:nvPr/>
              </p:nvSpPr>
              <p:spPr bwMode="auto">
                <a:xfrm>
                  <a:off x="2000" y="3108"/>
                  <a:ext cx="720" cy="518"/>
                </a:xfrm>
                <a:prstGeom prst="rect">
                  <a:avLst/>
                </a:prstGeom>
                <a:noFill/>
                <a:ln w="9525">
                  <a:noFill/>
                  <a:miter lim="800000"/>
                  <a:headEnd/>
                  <a:tailEnd/>
                </a:ln>
              </p:spPr>
              <p:txBody>
                <a:bodyPr/>
                <a:lstStyle/>
                <a:p>
                  <a:pPr eaLnBrk="1" hangingPunct="1"/>
                  <a:r>
                    <a:rPr kumimoji="1" lang="en-US" altLang="zh-CN" sz="1200" b="0">
                      <a:latin typeface="宋体" pitchFamily="2" charset="-122"/>
                      <a:cs typeface="Times New Roman" pitchFamily="18" charset="0"/>
                    </a:rPr>
                    <a:t>/lib/libc-2.3.2.so</a:t>
                  </a:r>
                </a:p>
                <a:p>
                  <a:endParaRPr kumimoji="1" lang="zh-CN" altLang="en-US" sz="2400" b="0">
                    <a:latin typeface="Times New Roman" pitchFamily="18" charset="0"/>
                  </a:endParaRPr>
                </a:p>
              </p:txBody>
            </p:sp>
            <p:sp>
              <p:nvSpPr>
                <p:cNvPr id="25675" name="Rectangle 96"/>
                <p:cNvSpPr>
                  <a:spLocks noChangeArrowheads="1"/>
                </p:cNvSpPr>
                <p:nvPr/>
              </p:nvSpPr>
              <p:spPr bwMode="auto">
                <a:xfrm>
                  <a:off x="1957" y="3108"/>
                  <a:ext cx="806" cy="518"/>
                </a:xfrm>
                <a:prstGeom prst="rect">
                  <a:avLst/>
                </a:prstGeom>
                <a:noFill/>
                <a:ln w="7">
                  <a:solidFill>
                    <a:srgbClr val="A0A0A0"/>
                  </a:solidFill>
                  <a:miter lim="800000"/>
                  <a:headEnd/>
                  <a:tailEnd/>
                </a:ln>
              </p:spPr>
              <p:txBody>
                <a:bodyPr/>
                <a:lstStyle/>
                <a:p>
                  <a:endParaRPr lang="zh-CN" altLang="en-US"/>
                </a:p>
              </p:txBody>
            </p:sp>
          </p:grpSp>
          <p:grpSp>
            <p:nvGrpSpPr>
              <p:cNvPr id="25638" name="Group 97"/>
              <p:cNvGrpSpPr>
                <a:grpSpLocks/>
              </p:cNvGrpSpPr>
              <p:nvPr/>
            </p:nvGrpSpPr>
            <p:grpSpPr bwMode="auto">
              <a:xfrm>
                <a:off x="0" y="3626"/>
                <a:ext cx="941" cy="518"/>
                <a:chOff x="0" y="3626"/>
                <a:chExt cx="941" cy="518"/>
              </a:xfrm>
            </p:grpSpPr>
            <p:sp>
              <p:nvSpPr>
                <p:cNvPr id="25672" name="Rectangle 98"/>
                <p:cNvSpPr>
                  <a:spLocks noChangeArrowheads="1"/>
                </p:cNvSpPr>
                <p:nvPr/>
              </p:nvSpPr>
              <p:spPr bwMode="auto">
                <a:xfrm>
                  <a:off x="43" y="3626"/>
                  <a:ext cx="855" cy="518"/>
                </a:xfrm>
                <a:prstGeom prst="rect">
                  <a:avLst/>
                </a:prstGeom>
                <a:noFill/>
                <a:ln w="9525">
                  <a:noFill/>
                  <a:miter lim="800000"/>
                  <a:headEnd/>
                  <a:tailEnd/>
                </a:ln>
              </p:spPr>
              <p:txBody>
                <a:bodyPr/>
                <a:lstStyle/>
                <a:p>
                  <a:pPr eaLnBrk="1" hangingPunct="1"/>
                  <a:r>
                    <a:rPr kumimoji="1" lang="en-US" altLang="zh-CN" sz="1200" b="0">
                      <a:solidFill>
                        <a:srgbClr val="FF0000"/>
                      </a:solidFill>
                      <a:latin typeface="宋体" pitchFamily="2" charset="-122"/>
                      <a:cs typeface="Times New Roman" pitchFamily="18" charset="0"/>
                    </a:rPr>
                    <a:t>40159000-4015dfff</a:t>
                  </a:r>
                </a:p>
                <a:p>
                  <a:endParaRPr kumimoji="1" lang="zh-CN" altLang="en-US" sz="2400" b="0">
                    <a:solidFill>
                      <a:srgbClr val="FF0000"/>
                    </a:solidFill>
                    <a:latin typeface="Times New Roman" pitchFamily="18" charset="0"/>
                  </a:endParaRPr>
                </a:p>
              </p:txBody>
            </p:sp>
            <p:sp>
              <p:nvSpPr>
                <p:cNvPr id="25673" name="Rectangle 99"/>
                <p:cNvSpPr>
                  <a:spLocks noChangeArrowheads="1"/>
                </p:cNvSpPr>
                <p:nvPr/>
              </p:nvSpPr>
              <p:spPr bwMode="auto">
                <a:xfrm>
                  <a:off x="0" y="3626"/>
                  <a:ext cx="941" cy="518"/>
                </a:xfrm>
                <a:prstGeom prst="rect">
                  <a:avLst/>
                </a:prstGeom>
                <a:noFill/>
                <a:ln w="7">
                  <a:solidFill>
                    <a:srgbClr val="A0A0A0"/>
                  </a:solidFill>
                  <a:miter lim="800000"/>
                  <a:headEnd/>
                  <a:tailEnd/>
                </a:ln>
              </p:spPr>
              <p:txBody>
                <a:bodyPr/>
                <a:lstStyle/>
                <a:p>
                  <a:endParaRPr lang="zh-CN" altLang="en-US"/>
                </a:p>
              </p:txBody>
            </p:sp>
          </p:grpSp>
          <p:grpSp>
            <p:nvGrpSpPr>
              <p:cNvPr id="25639" name="Group 100"/>
              <p:cNvGrpSpPr>
                <a:grpSpLocks/>
              </p:cNvGrpSpPr>
              <p:nvPr/>
            </p:nvGrpSpPr>
            <p:grpSpPr bwMode="auto">
              <a:xfrm>
                <a:off x="941" y="3626"/>
                <a:ext cx="443" cy="518"/>
                <a:chOff x="941" y="3626"/>
                <a:chExt cx="443" cy="518"/>
              </a:xfrm>
            </p:grpSpPr>
            <p:sp>
              <p:nvSpPr>
                <p:cNvPr id="25670" name="Rectangle 101"/>
                <p:cNvSpPr>
                  <a:spLocks noChangeArrowheads="1"/>
                </p:cNvSpPr>
                <p:nvPr/>
              </p:nvSpPr>
              <p:spPr bwMode="auto">
                <a:xfrm>
                  <a:off x="984" y="3626"/>
                  <a:ext cx="357" cy="518"/>
                </a:xfrm>
                <a:prstGeom prst="rect">
                  <a:avLst/>
                </a:prstGeom>
                <a:noFill/>
                <a:ln w="9525">
                  <a:noFill/>
                  <a:miter lim="800000"/>
                  <a:headEnd/>
                  <a:tailEnd/>
                </a:ln>
              </p:spPr>
              <p:txBody>
                <a:bodyPr/>
                <a:lstStyle/>
                <a:p>
                  <a:pPr eaLnBrk="1" hangingPunct="1"/>
                  <a:r>
                    <a:rPr kumimoji="1" lang="en-US" altLang="zh-CN" sz="1400" b="0">
                      <a:latin typeface="宋体" pitchFamily="2" charset="-122"/>
                      <a:cs typeface="Times New Roman" pitchFamily="18" charset="0"/>
                    </a:rPr>
                    <a:t>rw-p</a:t>
                  </a:r>
                  <a:endParaRPr kumimoji="1" lang="zh-CN" altLang="en-US" sz="2800" b="0">
                    <a:latin typeface="Times New Roman" pitchFamily="18" charset="0"/>
                  </a:endParaRPr>
                </a:p>
              </p:txBody>
            </p:sp>
            <p:sp>
              <p:nvSpPr>
                <p:cNvPr id="25671" name="Rectangle 102"/>
                <p:cNvSpPr>
                  <a:spLocks noChangeArrowheads="1"/>
                </p:cNvSpPr>
                <p:nvPr/>
              </p:nvSpPr>
              <p:spPr bwMode="auto">
                <a:xfrm>
                  <a:off x="941" y="3626"/>
                  <a:ext cx="443" cy="518"/>
                </a:xfrm>
                <a:prstGeom prst="rect">
                  <a:avLst/>
                </a:prstGeom>
                <a:noFill/>
                <a:ln w="7">
                  <a:solidFill>
                    <a:srgbClr val="A0A0A0"/>
                  </a:solidFill>
                  <a:miter lim="800000"/>
                  <a:headEnd/>
                  <a:tailEnd/>
                </a:ln>
              </p:spPr>
              <p:txBody>
                <a:bodyPr/>
                <a:lstStyle/>
                <a:p>
                  <a:endParaRPr lang="zh-CN" altLang="en-US"/>
                </a:p>
              </p:txBody>
            </p:sp>
          </p:grpSp>
          <p:grpSp>
            <p:nvGrpSpPr>
              <p:cNvPr id="25640" name="Group 103"/>
              <p:cNvGrpSpPr>
                <a:grpSpLocks/>
              </p:cNvGrpSpPr>
              <p:nvPr/>
            </p:nvGrpSpPr>
            <p:grpSpPr bwMode="auto">
              <a:xfrm>
                <a:off x="1384" y="3626"/>
                <a:ext cx="573" cy="518"/>
                <a:chOff x="1384" y="3626"/>
                <a:chExt cx="573" cy="518"/>
              </a:xfrm>
            </p:grpSpPr>
            <p:sp>
              <p:nvSpPr>
                <p:cNvPr id="25668" name="Rectangle 104"/>
                <p:cNvSpPr>
                  <a:spLocks noChangeArrowheads="1"/>
                </p:cNvSpPr>
                <p:nvPr/>
              </p:nvSpPr>
              <p:spPr bwMode="auto">
                <a:xfrm>
                  <a:off x="1427" y="3626"/>
                  <a:ext cx="487" cy="518"/>
                </a:xfrm>
                <a:prstGeom prst="rect">
                  <a:avLst/>
                </a:prstGeom>
                <a:noFill/>
                <a:ln w="9525">
                  <a:noFill/>
                  <a:miter lim="800000"/>
                  <a:headEnd/>
                  <a:tailEnd/>
                </a:ln>
              </p:spPr>
              <p:txBody>
                <a:bodyPr/>
                <a:lstStyle/>
                <a:p>
                  <a:pPr algn="just" eaLnBrk="1" hangingPunct="1"/>
                  <a:r>
                    <a:rPr kumimoji="1" lang="en-US" altLang="zh-CN" sz="1200" b="0">
                      <a:latin typeface="宋体" pitchFamily="2" charset="-122"/>
                      <a:cs typeface="Times New Roman" pitchFamily="18" charset="0"/>
                    </a:rPr>
                    <a:t>0012f000</a:t>
                  </a:r>
                </a:p>
                <a:p>
                  <a:pPr algn="just"/>
                  <a:endParaRPr kumimoji="1" lang="zh-CN" altLang="en-US" sz="2400" b="0">
                    <a:latin typeface="Times New Roman" pitchFamily="18" charset="0"/>
                  </a:endParaRPr>
                </a:p>
              </p:txBody>
            </p:sp>
            <p:sp>
              <p:nvSpPr>
                <p:cNvPr id="25669" name="Rectangle 105"/>
                <p:cNvSpPr>
                  <a:spLocks noChangeArrowheads="1"/>
                </p:cNvSpPr>
                <p:nvPr/>
              </p:nvSpPr>
              <p:spPr bwMode="auto">
                <a:xfrm>
                  <a:off x="1384" y="3626"/>
                  <a:ext cx="573" cy="518"/>
                </a:xfrm>
                <a:prstGeom prst="rect">
                  <a:avLst/>
                </a:prstGeom>
                <a:noFill/>
                <a:ln w="7">
                  <a:solidFill>
                    <a:srgbClr val="A0A0A0"/>
                  </a:solidFill>
                  <a:miter lim="800000"/>
                  <a:headEnd/>
                  <a:tailEnd/>
                </a:ln>
              </p:spPr>
              <p:txBody>
                <a:bodyPr/>
                <a:lstStyle/>
                <a:p>
                  <a:endParaRPr lang="zh-CN" altLang="en-US"/>
                </a:p>
              </p:txBody>
            </p:sp>
          </p:grpSp>
          <p:grpSp>
            <p:nvGrpSpPr>
              <p:cNvPr id="25641" name="Group 106"/>
              <p:cNvGrpSpPr>
                <a:grpSpLocks/>
              </p:cNvGrpSpPr>
              <p:nvPr/>
            </p:nvGrpSpPr>
            <p:grpSpPr bwMode="auto">
              <a:xfrm>
                <a:off x="1957" y="3626"/>
                <a:ext cx="806" cy="518"/>
                <a:chOff x="1957" y="3626"/>
                <a:chExt cx="806" cy="518"/>
              </a:xfrm>
            </p:grpSpPr>
            <p:sp>
              <p:nvSpPr>
                <p:cNvPr id="25666" name="Rectangle 107"/>
                <p:cNvSpPr>
                  <a:spLocks noChangeArrowheads="1"/>
                </p:cNvSpPr>
                <p:nvPr/>
              </p:nvSpPr>
              <p:spPr bwMode="auto">
                <a:xfrm>
                  <a:off x="2000" y="3626"/>
                  <a:ext cx="720" cy="518"/>
                </a:xfrm>
                <a:prstGeom prst="rect">
                  <a:avLst/>
                </a:prstGeom>
                <a:noFill/>
                <a:ln w="9525">
                  <a:noFill/>
                  <a:miter lim="800000"/>
                  <a:headEnd/>
                  <a:tailEnd/>
                </a:ln>
              </p:spPr>
              <p:txBody>
                <a:bodyPr/>
                <a:lstStyle/>
                <a:p>
                  <a:pPr eaLnBrk="1" hangingPunct="1"/>
                  <a:r>
                    <a:rPr kumimoji="1" lang="en-US" altLang="zh-CN" sz="1200" b="0">
                      <a:latin typeface="宋体" pitchFamily="2" charset="-122"/>
                      <a:cs typeface="Times New Roman" pitchFamily="18" charset="0"/>
                    </a:rPr>
                    <a:t>/lib/libc-2.3.2.so</a:t>
                  </a:r>
                </a:p>
                <a:p>
                  <a:endParaRPr kumimoji="1" lang="zh-CN" altLang="en-US" sz="2400" b="0">
                    <a:latin typeface="Times New Roman" pitchFamily="18" charset="0"/>
                  </a:endParaRPr>
                </a:p>
              </p:txBody>
            </p:sp>
            <p:sp>
              <p:nvSpPr>
                <p:cNvPr id="25667" name="Rectangle 108"/>
                <p:cNvSpPr>
                  <a:spLocks noChangeArrowheads="1"/>
                </p:cNvSpPr>
                <p:nvPr/>
              </p:nvSpPr>
              <p:spPr bwMode="auto">
                <a:xfrm>
                  <a:off x="1957" y="3626"/>
                  <a:ext cx="806" cy="518"/>
                </a:xfrm>
                <a:prstGeom prst="rect">
                  <a:avLst/>
                </a:prstGeom>
                <a:noFill/>
                <a:ln w="7">
                  <a:solidFill>
                    <a:srgbClr val="A0A0A0"/>
                  </a:solidFill>
                  <a:miter lim="800000"/>
                  <a:headEnd/>
                  <a:tailEnd/>
                </a:ln>
              </p:spPr>
              <p:txBody>
                <a:bodyPr/>
                <a:lstStyle/>
                <a:p>
                  <a:endParaRPr lang="zh-CN" altLang="en-US"/>
                </a:p>
              </p:txBody>
            </p:sp>
          </p:grpSp>
          <p:grpSp>
            <p:nvGrpSpPr>
              <p:cNvPr id="25642" name="Group 109"/>
              <p:cNvGrpSpPr>
                <a:grpSpLocks/>
              </p:cNvGrpSpPr>
              <p:nvPr/>
            </p:nvGrpSpPr>
            <p:grpSpPr bwMode="auto">
              <a:xfrm>
                <a:off x="0" y="4144"/>
                <a:ext cx="941" cy="518"/>
                <a:chOff x="0" y="4144"/>
                <a:chExt cx="941" cy="518"/>
              </a:xfrm>
            </p:grpSpPr>
            <p:sp>
              <p:nvSpPr>
                <p:cNvPr id="25664" name="Rectangle 110"/>
                <p:cNvSpPr>
                  <a:spLocks noChangeArrowheads="1"/>
                </p:cNvSpPr>
                <p:nvPr/>
              </p:nvSpPr>
              <p:spPr bwMode="auto">
                <a:xfrm>
                  <a:off x="43" y="4144"/>
                  <a:ext cx="855" cy="518"/>
                </a:xfrm>
                <a:prstGeom prst="rect">
                  <a:avLst/>
                </a:prstGeom>
                <a:noFill/>
                <a:ln w="9525">
                  <a:noFill/>
                  <a:miter lim="800000"/>
                  <a:headEnd/>
                  <a:tailEnd/>
                </a:ln>
              </p:spPr>
              <p:txBody>
                <a:bodyPr/>
                <a:lstStyle/>
                <a:p>
                  <a:pPr eaLnBrk="1" hangingPunct="1"/>
                  <a:r>
                    <a:rPr kumimoji="1" lang="en-US" altLang="zh-CN" sz="1200" b="0">
                      <a:solidFill>
                        <a:srgbClr val="FF0000"/>
                      </a:solidFill>
                      <a:latin typeface="宋体" pitchFamily="2" charset="-122"/>
                      <a:cs typeface="Times New Roman" pitchFamily="18" charset="0"/>
                    </a:rPr>
                    <a:t>4015e000-4015ffff</a:t>
                  </a:r>
                </a:p>
                <a:p>
                  <a:endParaRPr kumimoji="1" lang="zh-CN" altLang="en-US" sz="2400" b="0">
                    <a:solidFill>
                      <a:srgbClr val="FF0000"/>
                    </a:solidFill>
                    <a:latin typeface="Times New Roman" pitchFamily="18" charset="0"/>
                  </a:endParaRPr>
                </a:p>
              </p:txBody>
            </p:sp>
            <p:sp>
              <p:nvSpPr>
                <p:cNvPr id="25665" name="Rectangle 111"/>
                <p:cNvSpPr>
                  <a:spLocks noChangeArrowheads="1"/>
                </p:cNvSpPr>
                <p:nvPr/>
              </p:nvSpPr>
              <p:spPr bwMode="auto">
                <a:xfrm>
                  <a:off x="0" y="4144"/>
                  <a:ext cx="941" cy="518"/>
                </a:xfrm>
                <a:prstGeom prst="rect">
                  <a:avLst/>
                </a:prstGeom>
                <a:noFill/>
                <a:ln w="7">
                  <a:solidFill>
                    <a:srgbClr val="A0A0A0"/>
                  </a:solidFill>
                  <a:miter lim="800000"/>
                  <a:headEnd/>
                  <a:tailEnd/>
                </a:ln>
              </p:spPr>
              <p:txBody>
                <a:bodyPr/>
                <a:lstStyle/>
                <a:p>
                  <a:endParaRPr lang="zh-CN" altLang="en-US"/>
                </a:p>
              </p:txBody>
            </p:sp>
          </p:grpSp>
          <p:grpSp>
            <p:nvGrpSpPr>
              <p:cNvPr id="25643" name="Group 112"/>
              <p:cNvGrpSpPr>
                <a:grpSpLocks/>
              </p:cNvGrpSpPr>
              <p:nvPr/>
            </p:nvGrpSpPr>
            <p:grpSpPr bwMode="auto">
              <a:xfrm>
                <a:off x="941" y="4144"/>
                <a:ext cx="443" cy="518"/>
                <a:chOff x="941" y="4144"/>
                <a:chExt cx="443" cy="518"/>
              </a:xfrm>
            </p:grpSpPr>
            <p:sp>
              <p:nvSpPr>
                <p:cNvPr id="25662" name="Rectangle 113"/>
                <p:cNvSpPr>
                  <a:spLocks noChangeArrowheads="1"/>
                </p:cNvSpPr>
                <p:nvPr/>
              </p:nvSpPr>
              <p:spPr bwMode="auto">
                <a:xfrm>
                  <a:off x="984" y="4144"/>
                  <a:ext cx="357" cy="518"/>
                </a:xfrm>
                <a:prstGeom prst="rect">
                  <a:avLst/>
                </a:prstGeom>
                <a:noFill/>
                <a:ln w="9525">
                  <a:noFill/>
                  <a:miter lim="800000"/>
                  <a:headEnd/>
                  <a:tailEnd/>
                </a:ln>
              </p:spPr>
              <p:txBody>
                <a:bodyPr/>
                <a:lstStyle/>
                <a:p>
                  <a:pPr eaLnBrk="1" hangingPunct="1"/>
                  <a:r>
                    <a:rPr kumimoji="1" lang="en-US" altLang="zh-CN" sz="1400" b="0" dirty="0" err="1">
                      <a:latin typeface="宋体" pitchFamily="2" charset="-122"/>
                      <a:cs typeface="Times New Roman" pitchFamily="18" charset="0"/>
                    </a:rPr>
                    <a:t>rw</a:t>
                  </a:r>
                  <a:r>
                    <a:rPr kumimoji="1" lang="en-US" altLang="zh-CN" sz="1400" b="0" dirty="0">
                      <a:latin typeface="宋体" pitchFamily="2" charset="-122"/>
                      <a:cs typeface="Times New Roman" pitchFamily="18" charset="0"/>
                    </a:rPr>
                    <a:t>-p</a:t>
                  </a:r>
                  <a:endParaRPr kumimoji="1" lang="zh-CN" altLang="en-US" sz="2800" b="0" dirty="0">
                    <a:latin typeface="Times New Roman" pitchFamily="18" charset="0"/>
                  </a:endParaRPr>
                </a:p>
              </p:txBody>
            </p:sp>
            <p:sp>
              <p:nvSpPr>
                <p:cNvPr id="25663" name="Rectangle 114"/>
                <p:cNvSpPr>
                  <a:spLocks noChangeArrowheads="1"/>
                </p:cNvSpPr>
                <p:nvPr/>
              </p:nvSpPr>
              <p:spPr bwMode="auto">
                <a:xfrm>
                  <a:off x="941" y="4144"/>
                  <a:ext cx="443" cy="518"/>
                </a:xfrm>
                <a:prstGeom prst="rect">
                  <a:avLst/>
                </a:prstGeom>
                <a:noFill/>
                <a:ln w="7">
                  <a:solidFill>
                    <a:srgbClr val="A0A0A0"/>
                  </a:solidFill>
                  <a:miter lim="800000"/>
                  <a:headEnd/>
                  <a:tailEnd/>
                </a:ln>
              </p:spPr>
              <p:txBody>
                <a:bodyPr/>
                <a:lstStyle/>
                <a:p>
                  <a:endParaRPr lang="zh-CN" altLang="en-US"/>
                </a:p>
              </p:txBody>
            </p:sp>
          </p:grpSp>
          <p:grpSp>
            <p:nvGrpSpPr>
              <p:cNvPr id="25644" name="Group 115"/>
              <p:cNvGrpSpPr>
                <a:grpSpLocks/>
              </p:cNvGrpSpPr>
              <p:nvPr/>
            </p:nvGrpSpPr>
            <p:grpSpPr bwMode="auto">
              <a:xfrm>
                <a:off x="1384" y="4144"/>
                <a:ext cx="573" cy="518"/>
                <a:chOff x="1384" y="4144"/>
                <a:chExt cx="573" cy="518"/>
              </a:xfrm>
            </p:grpSpPr>
            <p:sp>
              <p:nvSpPr>
                <p:cNvPr id="25660" name="Rectangle 116"/>
                <p:cNvSpPr>
                  <a:spLocks noChangeArrowheads="1"/>
                </p:cNvSpPr>
                <p:nvPr/>
              </p:nvSpPr>
              <p:spPr bwMode="auto">
                <a:xfrm>
                  <a:off x="1427" y="4144"/>
                  <a:ext cx="487" cy="518"/>
                </a:xfrm>
                <a:prstGeom prst="rect">
                  <a:avLst/>
                </a:prstGeom>
                <a:noFill/>
                <a:ln w="9525">
                  <a:noFill/>
                  <a:miter lim="800000"/>
                  <a:headEnd/>
                  <a:tailEnd/>
                </a:ln>
              </p:spPr>
              <p:txBody>
                <a:bodyPr/>
                <a:lstStyle/>
                <a:p>
                  <a:pPr algn="just" eaLnBrk="1" hangingPunct="1"/>
                  <a:r>
                    <a:rPr kumimoji="1" lang="en-US" altLang="zh-CN" sz="1200" b="0">
                      <a:latin typeface="宋体" pitchFamily="2" charset="-122"/>
                      <a:cs typeface="Times New Roman" pitchFamily="18" charset="0"/>
                    </a:rPr>
                    <a:t>00000000</a:t>
                  </a:r>
                </a:p>
                <a:p>
                  <a:pPr algn="just"/>
                  <a:endParaRPr kumimoji="1" lang="zh-CN" altLang="en-US" sz="2400" b="0">
                    <a:latin typeface="Times New Roman" pitchFamily="18" charset="0"/>
                  </a:endParaRPr>
                </a:p>
              </p:txBody>
            </p:sp>
            <p:sp>
              <p:nvSpPr>
                <p:cNvPr id="25661" name="Rectangle 117"/>
                <p:cNvSpPr>
                  <a:spLocks noChangeArrowheads="1"/>
                </p:cNvSpPr>
                <p:nvPr/>
              </p:nvSpPr>
              <p:spPr bwMode="auto">
                <a:xfrm>
                  <a:off x="1384" y="4144"/>
                  <a:ext cx="573" cy="518"/>
                </a:xfrm>
                <a:prstGeom prst="rect">
                  <a:avLst/>
                </a:prstGeom>
                <a:noFill/>
                <a:ln w="7">
                  <a:solidFill>
                    <a:srgbClr val="A0A0A0"/>
                  </a:solidFill>
                  <a:miter lim="800000"/>
                  <a:headEnd/>
                  <a:tailEnd/>
                </a:ln>
              </p:spPr>
              <p:txBody>
                <a:bodyPr/>
                <a:lstStyle/>
                <a:p>
                  <a:endParaRPr lang="zh-CN" altLang="en-US"/>
                </a:p>
              </p:txBody>
            </p:sp>
          </p:grpSp>
          <p:grpSp>
            <p:nvGrpSpPr>
              <p:cNvPr id="25645" name="Group 118"/>
              <p:cNvGrpSpPr>
                <a:grpSpLocks/>
              </p:cNvGrpSpPr>
              <p:nvPr/>
            </p:nvGrpSpPr>
            <p:grpSpPr bwMode="auto">
              <a:xfrm>
                <a:off x="1957" y="4144"/>
                <a:ext cx="806" cy="518"/>
                <a:chOff x="1957" y="4144"/>
                <a:chExt cx="806" cy="518"/>
              </a:xfrm>
            </p:grpSpPr>
            <p:sp>
              <p:nvSpPr>
                <p:cNvPr id="25658" name="Rectangle 119"/>
                <p:cNvSpPr>
                  <a:spLocks noChangeArrowheads="1"/>
                </p:cNvSpPr>
                <p:nvPr/>
              </p:nvSpPr>
              <p:spPr bwMode="auto">
                <a:xfrm>
                  <a:off x="2000" y="4144"/>
                  <a:ext cx="720" cy="518"/>
                </a:xfrm>
                <a:prstGeom prst="rect">
                  <a:avLst/>
                </a:prstGeom>
                <a:noFill/>
                <a:ln w="9525">
                  <a:noFill/>
                  <a:miter lim="800000"/>
                  <a:headEnd/>
                  <a:tailEnd/>
                </a:ln>
              </p:spPr>
              <p:txBody>
                <a:bodyPr/>
                <a:lstStyle/>
                <a:p>
                  <a:pPr eaLnBrk="1" hangingPunct="1"/>
                  <a:r>
                    <a:rPr kumimoji="1" lang="zh-CN" altLang="en-US" sz="1200" b="0" dirty="0">
                      <a:latin typeface="宋体" pitchFamily="2" charset="-122"/>
                    </a:rPr>
                    <a:t>匿名</a:t>
                  </a:r>
                  <a:endParaRPr kumimoji="1" lang="zh-CN" altLang="en-US" sz="1200" b="0" dirty="0">
                    <a:latin typeface="宋体" pitchFamily="2" charset="-122"/>
                    <a:cs typeface="Times New Roman" pitchFamily="18" charset="0"/>
                  </a:endParaRPr>
                </a:p>
                <a:p>
                  <a:endParaRPr kumimoji="1" lang="zh-CN" altLang="en-US" sz="2400" b="0" dirty="0">
                    <a:latin typeface="Times New Roman" pitchFamily="18" charset="0"/>
                  </a:endParaRPr>
                </a:p>
              </p:txBody>
            </p:sp>
            <p:sp>
              <p:nvSpPr>
                <p:cNvPr id="25659" name="Rectangle 120"/>
                <p:cNvSpPr>
                  <a:spLocks noChangeArrowheads="1"/>
                </p:cNvSpPr>
                <p:nvPr/>
              </p:nvSpPr>
              <p:spPr bwMode="auto">
                <a:xfrm>
                  <a:off x="1957" y="4144"/>
                  <a:ext cx="806" cy="518"/>
                </a:xfrm>
                <a:prstGeom prst="rect">
                  <a:avLst/>
                </a:prstGeom>
                <a:noFill/>
                <a:ln w="7">
                  <a:solidFill>
                    <a:srgbClr val="A0A0A0"/>
                  </a:solidFill>
                  <a:miter lim="800000"/>
                  <a:headEnd/>
                  <a:tailEnd/>
                </a:ln>
              </p:spPr>
              <p:txBody>
                <a:bodyPr/>
                <a:lstStyle/>
                <a:p>
                  <a:endParaRPr lang="zh-CN" altLang="en-US"/>
                </a:p>
              </p:txBody>
            </p:sp>
          </p:grpSp>
          <p:grpSp>
            <p:nvGrpSpPr>
              <p:cNvPr id="25646" name="Group 121"/>
              <p:cNvGrpSpPr>
                <a:grpSpLocks/>
              </p:cNvGrpSpPr>
              <p:nvPr/>
            </p:nvGrpSpPr>
            <p:grpSpPr bwMode="auto">
              <a:xfrm>
                <a:off x="0" y="4662"/>
                <a:ext cx="941" cy="518"/>
                <a:chOff x="0" y="4662"/>
                <a:chExt cx="941" cy="518"/>
              </a:xfrm>
            </p:grpSpPr>
            <p:sp>
              <p:nvSpPr>
                <p:cNvPr id="25656" name="Rectangle 122"/>
                <p:cNvSpPr>
                  <a:spLocks noChangeArrowheads="1"/>
                </p:cNvSpPr>
                <p:nvPr/>
              </p:nvSpPr>
              <p:spPr bwMode="auto">
                <a:xfrm>
                  <a:off x="43" y="4662"/>
                  <a:ext cx="855" cy="518"/>
                </a:xfrm>
                <a:prstGeom prst="rect">
                  <a:avLst/>
                </a:prstGeom>
                <a:noFill/>
                <a:ln w="9525">
                  <a:noFill/>
                  <a:miter lim="800000"/>
                  <a:headEnd/>
                  <a:tailEnd/>
                </a:ln>
              </p:spPr>
              <p:txBody>
                <a:bodyPr/>
                <a:lstStyle/>
                <a:p>
                  <a:pPr eaLnBrk="1" hangingPunct="1"/>
                  <a:r>
                    <a:rPr kumimoji="1" lang="en-US" altLang="zh-CN" sz="1200" b="0">
                      <a:solidFill>
                        <a:srgbClr val="FF0000"/>
                      </a:solidFill>
                      <a:latin typeface="宋体" pitchFamily="2" charset="-122"/>
                      <a:cs typeface="Times New Roman" pitchFamily="18" charset="0"/>
                    </a:rPr>
                    <a:t>bfffe000-bfffffff </a:t>
                  </a:r>
                </a:p>
                <a:p>
                  <a:endParaRPr kumimoji="1" lang="zh-CN" altLang="en-US" sz="2400" b="0">
                    <a:solidFill>
                      <a:srgbClr val="FF0000"/>
                    </a:solidFill>
                    <a:latin typeface="Times New Roman" pitchFamily="18" charset="0"/>
                  </a:endParaRPr>
                </a:p>
              </p:txBody>
            </p:sp>
            <p:sp>
              <p:nvSpPr>
                <p:cNvPr id="25657" name="Rectangle 123"/>
                <p:cNvSpPr>
                  <a:spLocks noChangeArrowheads="1"/>
                </p:cNvSpPr>
                <p:nvPr/>
              </p:nvSpPr>
              <p:spPr bwMode="auto">
                <a:xfrm>
                  <a:off x="0" y="4662"/>
                  <a:ext cx="941" cy="518"/>
                </a:xfrm>
                <a:prstGeom prst="rect">
                  <a:avLst/>
                </a:prstGeom>
                <a:noFill/>
                <a:ln w="7">
                  <a:solidFill>
                    <a:srgbClr val="A0A0A0"/>
                  </a:solidFill>
                  <a:miter lim="800000"/>
                  <a:headEnd/>
                  <a:tailEnd/>
                </a:ln>
              </p:spPr>
              <p:txBody>
                <a:bodyPr/>
                <a:lstStyle/>
                <a:p>
                  <a:endParaRPr lang="zh-CN" altLang="en-US"/>
                </a:p>
              </p:txBody>
            </p:sp>
          </p:grpSp>
          <p:grpSp>
            <p:nvGrpSpPr>
              <p:cNvPr id="25647" name="Group 124"/>
              <p:cNvGrpSpPr>
                <a:grpSpLocks/>
              </p:cNvGrpSpPr>
              <p:nvPr/>
            </p:nvGrpSpPr>
            <p:grpSpPr bwMode="auto">
              <a:xfrm>
                <a:off x="941" y="4662"/>
                <a:ext cx="443" cy="518"/>
                <a:chOff x="941" y="4662"/>
                <a:chExt cx="443" cy="518"/>
              </a:xfrm>
            </p:grpSpPr>
            <p:sp>
              <p:nvSpPr>
                <p:cNvPr id="25654" name="Rectangle 125"/>
                <p:cNvSpPr>
                  <a:spLocks noChangeArrowheads="1"/>
                </p:cNvSpPr>
                <p:nvPr/>
              </p:nvSpPr>
              <p:spPr bwMode="auto">
                <a:xfrm>
                  <a:off x="984" y="4662"/>
                  <a:ext cx="357" cy="518"/>
                </a:xfrm>
                <a:prstGeom prst="rect">
                  <a:avLst/>
                </a:prstGeom>
                <a:noFill/>
                <a:ln w="9525">
                  <a:noFill/>
                  <a:miter lim="800000"/>
                  <a:headEnd/>
                  <a:tailEnd/>
                </a:ln>
              </p:spPr>
              <p:txBody>
                <a:bodyPr/>
                <a:lstStyle/>
                <a:p>
                  <a:pPr eaLnBrk="1" hangingPunct="1"/>
                  <a:r>
                    <a:rPr kumimoji="1" lang="en-US" altLang="zh-CN" sz="1400" b="0">
                      <a:latin typeface="宋体" pitchFamily="2" charset="-122"/>
                      <a:cs typeface="Times New Roman" pitchFamily="18" charset="0"/>
                    </a:rPr>
                    <a:t>rwxp</a:t>
                  </a:r>
                  <a:endParaRPr kumimoji="1" lang="zh-CN" altLang="en-US" sz="2800" b="0">
                    <a:latin typeface="Times New Roman" pitchFamily="18" charset="0"/>
                  </a:endParaRPr>
                </a:p>
              </p:txBody>
            </p:sp>
            <p:sp>
              <p:nvSpPr>
                <p:cNvPr id="25655" name="Rectangle 126"/>
                <p:cNvSpPr>
                  <a:spLocks noChangeArrowheads="1"/>
                </p:cNvSpPr>
                <p:nvPr/>
              </p:nvSpPr>
              <p:spPr bwMode="auto">
                <a:xfrm>
                  <a:off x="941" y="4662"/>
                  <a:ext cx="443" cy="518"/>
                </a:xfrm>
                <a:prstGeom prst="rect">
                  <a:avLst/>
                </a:prstGeom>
                <a:noFill/>
                <a:ln w="7">
                  <a:solidFill>
                    <a:srgbClr val="A0A0A0"/>
                  </a:solidFill>
                  <a:miter lim="800000"/>
                  <a:headEnd/>
                  <a:tailEnd/>
                </a:ln>
              </p:spPr>
              <p:txBody>
                <a:bodyPr/>
                <a:lstStyle/>
                <a:p>
                  <a:endParaRPr lang="zh-CN" altLang="en-US"/>
                </a:p>
              </p:txBody>
            </p:sp>
          </p:grpSp>
          <p:grpSp>
            <p:nvGrpSpPr>
              <p:cNvPr id="25648" name="Group 127"/>
              <p:cNvGrpSpPr>
                <a:grpSpLocks/>
              </p:cNvGrpSpPr>
              <p:nvPr/>
            </p:nvGrpSpPr>
            <p:grpSpPr bwMode="auto">
              <a:xfrm>
                <a:off x="1384" y="4662"/>
                <a:ext cx="573" cy="518"/>
                <a:chOff x="1384" y="4662"/>
                <a:chExt cx="573" cy="518"/>
              </a:xfrm>
            </p:grpSpPr>
            <p:sp>
              <p:nvSpPr>
                <p:cNvPr id="25652" name="Rectangle 128"/>
                <p:cNvSpPr>
                  <a:spLocks noChangeArrowheads="1"/>
                </p:cNvSpPr>
                <p:nvPr/>
              </p:nvSpPr>
              <p:spPr bwMode="auto">
                <a:xfrm>
                  <a:off x="1427" y="4662"/>
                  <a:ext cx="487" cy="518"/>
                </a:xfrm>
                <a:prstGeom prst="rect">
                  <a:avLst/>
                </a:prstGeom>
                <a:noFill/>
                <a:ln w="9525">
                  <a:noFill/>
                  <a:miter lim="800000"/>
                  <a:headEnd/>
                  <a:tailEnd/>
                </a:ln>
              </p:spPr>
              <p:txBody>
                <a:bodyPr/>
                <a:lstStyle/>
                <a:p>
                  <a:pPr algn="just" eaLnBrk="1" hangingPunct="1"/>
                  <a:r>
                    <a:rPr kumimoji="1" lang="en-US" altLang="zh-CN" sz="1200" b="0">
                      <a:latin typeface="宋体" pitchFamily="2" charset="-122"/>
                      <a:cs typeface="Times New Roman" pitchFamily="18" charset="0"/>
                    </a:rPr>
                    <a:t>fffff000</a:t>
                  </a:r>
                </a:p>
                <a:p>
                  <a:pPr algn="just"/>
                  <a:endParaRPr kumimoji="1" lang="zh-CN" altLang="en-US" sz="2400" b="0">
                    <a:latin typeface="Times New Roman" pitchFamily="18" charset="0"/>
                  </a:endParaRPr>
                </a:p>
              </p:txBody>
            </p:sp>
            <p:sp>
              <p:nvSpPr>
                <p:cNvPr id="25653" name="Rectangle 129"/>
                <p:cNvSpPr>
                  <a:spLocks noChangeArrowheads="1"/>
                </p:cNvSpPr>
                <p:nvPr/>
              </p:nvSpPr>
              <p:spPr bwMode="auto">
                <a:xfrm>
                  <a:off x="1384" y="4662"/>
                  <a:ext cx="573" cy="518"/>
                </a:xfrm>
                <a:prstGeom prst="rect">
                  <a:avLst/>
                </a:prstGeom>
                <a:noFill/>
                <a:ln w="7">
                  <a:solidFill>
                    <a:srgbClr val="A0A0A0"/>
                  </a:solidFill>
                  <a:miter lim="800000"/>
                  <a:headEnd/>
                  <a:tailEnd/>
                </a:ln>
              </p:spPr>
              <p:txBody>
                <a:bodyPr/>
                <a:lstStyle/>
                <a:p>
                  <a:endParaRPr lang="zh-CN" altLang="en-US"/>
                </a:p>
              </p:txBody>
            </p:sp>
          </p:grpSp>
          <p:grpSp>
            <p:nvGrpSpPr>
              <p:cNvPr id="25649" name="Group 130"/>
              <p:cNvGrpSpPr>
                <a:grpSpLocks/>
              </p:cNvGrpSpPr>
              <p:nvPr/>
            </p:nvGrpSpPr>
            <p:grpSpPr bwMode="auto">
              <a:xfrm>
                <a:off x="1957" y="4662"/>
                <a:ext cx="806" cy="518"/>
                <a:chOff x="1957" y="4662"/>
                <a:chExt cx="806" cy="518"/>
              </a:xfrm>
            </p:grpSpPr>
            <p:sp>
              <p:nvSpPr>
                <p:cNvPr id="25650" name="Rectangle 131"/>
                <p:cNvSpPr>
                  <a:spLocks noChangeArrowheads="1"/>
                </p:cNvSpPr>
                <p:nvPr/>
              </p:nvSpPr>
              <p:spPr bwMode="auto">
                <a:xfrm>
                  <a:off x="2000" y="4662"/>
                  <a:ext cx="720" cy="518"/>
                </a:xfrm>
                <a:prstGeom prst="rect">
                  <a:avLst/>
                </a:prstGeom>
                <a:noFill/>
                <a:ln w="9525">
                  <a:noFill/>
                  <a:miter lim="800000"/>
                  <a:headEnd/>
                  <a:tailEnd/>
                </a:ln>
              </p:spPr>
              <p:txBody>
                <a:bodyPr/>
                <a:lstStyle/>
                <a:p>
                  <a:pPr eaLnBrk="1" hangingPunct="1"/>
                  <a:r>
                    <a:rPr kumimoji="1" lang="zh-CN" altLang="en-US" sz="1200" b="0">
                      <a:latin typeface="宋体" pitchFamily="2" charset="-122"/>
                    </a:rPr>
                    <a:t>匿名</a:t>
                  </a:r>
                  <a:endParaRPr kumimoji="1" lang="zh-CN" altLang="en-US" sz="1200" b="0">
                    <a:latin typeface="宋体" pitchFamily="2" charset="-122"/>
                    <a:cs typeface="Times New Roman" pitchFamily="18" charset="0"/>
                  </a:endParaRPr>
                </a:p>
                <a:p>
                  <a:endParaRPr kumimoji="1" lang="zh-CN" altLang="en-US" sz="2400" b="0">
                    <a:latin typeface="Times New Roman" pitchFamily="18" charset="0"/>
                  </a:endParaRPr>
                </a:p>
              </p:txBody>
            </p:sp>
            <p:sp>
              <p:nvSpPr>
                <p:cNvPr id="25651" name="Rectangle 132"/>
                <p:cNvSpPr>
                  <a:spLocks noChangeArrowheads="1"/>
                </p:cNvSpPr>
                <p:nvPr/>
              </p:nvSpPr>
              <p:spPr bwMode="auto">
                <a:xfrm>
                  <a:off x="1957" y="4662"/>
                  <a:ext cx="806" cy="518"/>
                </a:xfrm>
                <a:prstGeom prst="rect">
                  <a:avLst/>
                </a:prstGeom>
                <a:noFill/>
                <a:ln w="7">
                  <a:solidFill>
                    <a:srgbClr val="A0A0A0"/>
                  </a:solidFill>
                  <a:miter lim="800000"/>
                  <a:headEnd/>
                  <a:tailEnd/>
                </a:ln>
              </p:spPr>
              <p:txBody>
                <a:bodyPr/>
                <a:lstStyle/>
                <a:p>
                  <a:endParaRPr lang="zh-CN" altLang="en-US"/>
                </a:p>
              </p:txBody>
            </p:sp>
          </p:grpSp>
        </p:grpSp>
        <p:sp>
          <p:nvSpPr>
            <p:cNvPr id="25609" name="Rectangle 133"/>
            <p:cNvSpPr>
              <a:spLocks noChangeArrowheads="1"/>
            </p:cNvSpPr>
            <p:nvPr/>
          </p:nvSpPr>
          <p:spPr bwMode="auto">
            <a:xfrm>
              <a:off x="-3" y="-3"/>
              <a:ext cx="2769" cy="5186"/>
            </a:xfrm>
            <a:prstGeom prst="rect">
              <a:avLst/>
            </a:prstGeom>
            <a:noFill/>
            <a:ln w="9525">
              <a:solidFill>
                <a:srgbClr val="A0A0A0"/>
              </a:solidFill>
              <a:miter lim="800000"/>
              <a:headEnd/>
              <a:tailEnd/>
            </a:ln>
          </p:spPr>
          <p:txBody>
            <a:bodyPr/>
            <a:lstStyle/>
            <a:p>
              <a:endParaRPr lang="zh-CN" altLang="en-US"/>
            </a:p>
          </p:txBody>
        </p:sp>
      </p:grpSp>
      <p:sp>
        <p:nvSpPr>
          <p:cNvPr id="25606" name="AutoShape 134"/>
          <p:cNvSpPr>
            <a:spLocks noChangeArrowheads="1"/>
          </p:cNvSpPr>
          <p:nvPr/>
        </p:nvSpPr>
        <p:spPr bwMode="auto">
          <a:xfrm rot="-10192920">
            <a:off x="2313158" y="4499759"/>
            <a:ext cx="3121025" cy="870474"/>
          </a:xfrm>
          <a:prstGeom prst="wedgeEllipseCallout">
            <a:avLst>
              <a:gd name="adj1" fmla="val -27264"/>
              <a:gd name="adj2" fmla="val 95653"/>
            </a:avLst>
          </a:prstGeom>
          <a:solidFill>
            <a:schemeClr val="accent1"/>
          </a:solidFill>
          <a:ln w="9525">
            <a:solidFill>
              <a:schemeClr val="tx1"/>
            </a:solidFill>
            <a:miter lim="800000"/>
            <a:headEnd/>
            <a:tailEnd/>
          </a:ln>
        </p:spPr>
        <p:txBody>
          <a:bodyPr rot="10800000"/>
          <a:lstStyle/>
          <a:p>
            <a:pPr algn="ctr" eaLnBrk="1" hangingPunct="1"/>
            <a:endParaRPr kumimoji="1" lang="zh-CN" altLang="en-US" sz="3200" b="0">
              <a:latin typeface="Times New Roman" pitchFamily="18" charset="0"/>
            </a:endParaRPr>
          </a:p>
        </p:txBody>
      </p:sp>
      <p:sp>
        <p:nvSpPr>
          <p:cNvPr id="25607" name="Text Box 135"/>
          <p:cNvSpPr txBox="1">
            <a:spLocks noChangeArrowheads="1"/>
          </p:cNvSpPr>
          <p:nvPr/>
        </p:nvSpPr>
        <p:spPr bwMode="auto">
          <a:xfrm>
            <a:off x="2833514" y="4647904"/>
            <a:ext cx="2038350" cy="461665"/>
          </a:xfrm>
          <a:prstGeom prst="rect">
            <a:avLst/>
          </a:prstGeom>
          <a:noFill/>
          <a:ln w="9525">
            <a:noFill/>
            <a:miter lim="800000"/>
            <a:headEnd/>
            <a:tailEnd/>
          </a:ln>
        </p:spPr>
        <p:txBody>
          <a:bodyPr>
            <a:spAutoFit/>
          </a:bodyPr>
          <a:lstStyle/>
          <a:p>
            <a:pPr eaLnBrk="1" hangingPunct="1">
              <a:spcBef>
                <a:spcPct val="50000"/>
              </a:spcBef>
            </a:pPr>
            <a:r>
              <a:rPr kumimoji="1" lang="zh-CN" altLang="en-US" b="0" dirty="0">
                <a:latin typeface="Times New Roman" pitchFamily="18" charset="0"/>
              </a:rPr>
              <a:t> </a:t>
            </a:r>
            <a:r>
              <a:rPr kumimoji="1" lang="en-US" altLang="zh-CN" dirty="0">
                <a:latin typeface="Times New Roman" pitchFamily="18" charset="0"/>
              </a:rPr>
              <a:t>test</a:t>
            </a:r>
            <a:r>
              <a:rPr kumimoji="1" lang="zh-CN" altLang="en-US" dirty="0">
                <a:latin typeface="宋体" pitchFamily="2" charset="-122"/>
              </a:rPr>
              <a:t>进程的虚存区</a:t>
            </a:r>
            <a:r>
              <a:rPr kumimoji="1" lang="zh-CN" altLang="en-US" sz="2400" dirty="0">
                <a:latin typeface="Times New Roman" pitchFamily="18" charset="0"/>
              </a:rPr>
              <a:t> </a:t>
            </a:r>
          </a:p>
        </p:txBody>
      </p:sp>
    </p:spTree>
  </p:cSld>
  <p:clrMapOvr>
    <a:masterClrMapping/>
  </p:clrMapOvr>
  <p:transition>
    <p:strips dir="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eaLnBrk="1" hangingPunct="1">
              <a:defRPr/>
            </a:pPr>
            <a:r>
              <a:rPr lang="zh-CN" altLang="en-US" smtClean="0">
                <a:latin typeface="+mn-lt"/>
                <a:ea typeface="楷体" pitchFamily="49" charset="-122"/>
              </a:rPr>
              <a:t>虚拟内存区域 </a:t>
            </a:r>
          </a:p>
        </p:txBody>
      </p:sp>
      <p:sp>
        <p:nvSpPr>
          <p:cNvPr id="1028" name="Rectangle 3"/>
          <p:cNvSpPr>
            <a:spLocks noGrp="1" noChangeArrowheads="1"/>
          </p:cNvSpPr>
          <p:nvPr>
            <p:ph idx="1"/>
          </p:nvPr>
        </p:nvSpPr>
        <p:spPr/>
        <p:txBody>
          <a:bodyPr/>
          <a:lstStyle/>
          <a:p>
            <a:pPr eaLnBrk="1" hangingPunct="1">
              <a:buFont typeface="Monotype Sorts" pitchFamily="2" charset="2"/>
              <a:buNone/>
            </a:pPr>
            <a:r>
              <a:rPr lang="zh-CN" altLang="en-US" smtClean="0">
                <a:latin typeface="Arial" pitchFamily="34" charset="0"/>
              </a:rPr>
              <a:t> </a:t>
            </a:r>
          </a:p>
        </p:txBody>
      </p:sp>
      <p:sp>
        <p:nvSpPr>
          <p:cNvPr id="1029" name="Rectangle 5"/>
          <p:cNvSpPr>
            <a:spLocks noChangeArrowheads="1"/>
          </p:cNvSpPr>
          <p:nvPr/>
        </p:nvSpPr>
        <p:spPr bwMode="auto">
          <a:xfrm>
            <a:off x="1524000" y="1348859"/>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1026" name="Object 4"/>
          <p:cNvGraphicFramePr>
            <a:graphicFrameLocks noChangeAspect="1"/>
          </p:cNvGraphicFramePr>
          <p:nvPr>
            <p:extLst>
              <p:ext uri="{D42A27DB-BD31-4B8C-83A1-F6EECF244321}">
                <p14:modId xmlns:p14="http://schemas.microsoft.com/office/powerpoint/2010/main" val="1335552968"/>
              </p:ext>
            </p:extLst>
          </p:nvPr>
        </p:nvGraphicFramePr>
        <p:xfrm>
          <a:off x="1708730" y="960009"/>
          <a:ext cx="8995781" cy="5744759"/>
        </p:xfrm>
        <a:graphic>
          <a:graphicData uri="http://schemas.openxmlformats.org/presentationml/2006/ole">
            <mc:AlternateContent xmlns:mc="http://schemas.openxmlformats.org/markup-compatibility/2006">
              <mc:Choice xmlns:v="urn:schemas-microsoft-com:vml" Requires="v">
                <p:oleObj spid="_x0000_s1108" r:id="rId3" imgW="4367022" imgH="3790950" progId="">
                  <p:embed/>
                </p:oleObj>
              </mc:Choice>
              <mc:Fallback>
                <p:oleObj r:id="rId3" imgW="4367022" imgH="379095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8730" y="960009"/>
                        <a:ext cx="8995781" cy="5744759"/>
                      </a:xfrm>
                      <a:prstGeom prst="rect">
                        <a:avLst/>
                      </a:prstGeom>
                      <a:noFill/>
                      <a:extLst/>
                    </p:spPr>
                  </p:pic>
                </p:oleObj>
              </mc:Fallback>
            </mc:AlternateContent>
          </a:graphicData>
        </a:graphic>
      </p:graphicFrame>
    </p:spTree>
  </p:cSld>
  <p:clrMapOvr>
    <a:masterClrMapping/>
  </p:clrMapOvr>
  <p:transition>
    <p:strips dir="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pPr eaLnBrk="1" hangingPunct="1">
              <a:defRPr/>
            </a:pPr>
            <a:r>
              <a:rPr lang="en-US" altLang="zh-CN" smtClean="0">
                <a:latin typeface="+mn-lt"/>
                <a:ea typeface="楷体" pitchFamily="49" charset="-122"/>
              </a:rPr>
              <a:t>vm_area_struct</a:t>
            </a:r>
            <a:endParaRPr lang="zh-CN" altLang="en-US" smtClean="0">
              <a:latin typeface="+mn-lt"/>
              <a:ea typeface="楷体" pitchFamily="49" charset="-122"/>
            </a:endParaRPr>
          </a:p>
        </p:txBody>
      </p:sp>
      <p:sp>
        <p:nvSpPr>
          <p:cNvPr id="26627" name="Rectangle 3"/>
          <p:cNvSpPr>
            <a:spLocks noGrp="1" noChangeArrowheads="1"/>
          </p:cNvSpPr>
          <p:nvPr>
            <p:ph idx="1"/>
          </p:nvPr>
        </p:nvSpPr>
        <p:spPr/>
        <p:txBody>
          <a:bodyPr/>
          <a:lstStyle/>
          <a:p>
            <a:pPr eaLnBrk="1" hangingPunct="1">
              <a:lnSpc>
                <a:spcPct val="80000"/>
              </a:lnSpc>
              <a:buFont typeface="Monotype Sorts" pitchFamily="2" charset="2"/>
              <a:buNone/>
            </a:pPr>
            <a:r>
              <a:rPr lang="en-US" altLang="zh-CN" sz="1600" b="0" dirty="0" err="1">
                <a:latin typeface="Times New Roman" panose="02020603050405020304" pitchFamily="18" charset="0"/>
                <a:cs typeface="Times New Roman" panose="02020603050405020304" pitchFamily="18" charset="0"/>
              </a:rPr>
              <a:t>struct</a:t>
            </a:r>
            <a:r>
              <a:rPr lang="en-US" altLang="zh-CN" sz="1600" b="0" dirty="0">
                <a:latin typeface="Times New Roman" panose="02020603050405020304" pitchFamily="18" charset="0"/>
                <a:cs typeface="Times New Roman" panose="02020603050405020304" pitchFamily="18" charset="0"/>
              </a:rPr>
              <a:t> </a:t>
            </a:r>
            <a:r>
              <a:rPr lang="en-US" altLang="zh-CN" sz="1600" b="0" dirty="0" err="1">
                <a:latin typeface="Times New Roman" panose="02020603050405020304" pitchFamily="18" charset="0"/>
                <a:cs typeface="Times New Roman" panose="02020603050405020304" pitchFamily="18" charset="0"/>
              </a:rPr>
              <a:t>vm_area_struct</a:t>
            </a:r>
            <a:r>
              <a:rPr lang="en-US" altLang="zh-CN" sz="1600" b="0" dirty="0">
                <a:latin typeface="Times New Roman" panose="02020603050405020304" pitchFamily="18" charset="0"/>
                <a:cs typeface="Times New Roman" panose="02020603050405020304" pitchFamily="18" charset="0"/>
              </a:rPr>
              <a:t> {</a:t>
            </a:r>
          </a:p>
          <a:p>
            <a:pPr eaLnBrk="1" hangingPunct="1">
              <a:lnSpc>
                <a:spcPct val="80000"/>
              </a:lnSpc>
              <a:buFont typeface="Monotype Sorts" pitchFamily="2" charset="2"/>
              <a:buNone/>
            </a:pPr>
            <a:r>
              <a:rPr lang="en-US" altLang="zh-CN" sz="1600" b="0" dirty="0">
                <a:latin typeface="Times New Roman" panose="02020603050405020304" pitchFamily="18" charset="0"/>
                <a:cs typeface="Times New Roman" panose="02020603050405020304" pitchFamily="18" charset="0"/>
              </a:rPr>
              <a:t>	</a:t>
            </a:r>
            <a:r>
              <a:rPr lang="en-US" altLang="zh-CN" sz="1600" b="0" dirty="0" err="1">
                <a:latin typeface="Times New Roman" panose="02020603050405020304" pitchFamily="18" charset="0"/>
                <a:cs typeface="Times New Roman" panose="02020603050405020304" pitchFamily="18" charset="0"/>
              </a:rPr>
              <a:t>struct</a:t>
            </a:r>
            <a:r>
              <a:rPr lang="en-US" altLang="zh-CN" sz="1600" b="0" dirty="0">
                <a:latin typeface="Times New Roman" panose="02020603050405020304" pitchFamily="18" charset="0"/>
                <a:cs typeface="Times New Roman" panose="02020603050405020304" pitchFamily="18" charset="0"/>
              </a:rPr>
              <a:t> </a:t>
            </a:r>
            <a:r>
              <a:rPr lang="en-US" altLang="zh-CN" sz="1600" b="0" dirty="0" err="1">
                <a:latin typeface="Times New Roman" panose="02020603050405020304" pitchFamily="18" charset="0"/>
                <a:cs typeface="Times New Roman" panose="02020603050405020304" pitchFamily="18" charset="0"/>
              </a:rPr>
              <a:t>mm_struct</a:t>
            </a:r>
            <a:r>
              <a:rPr lang="en-US" altLang="zh-CN" sz="1600" b="0" dirty="0">
                <a:latin typeface="Times New Roman" panose="02020603050405020304" pitchFamily="18" charset="0"/>
                <a:cs typeface="Times New Roman" panose="02020603050405020304" pitchFamily="18" charset="0"/>
              </a:rPr>
              <a:t> * </a:t>
            </a:r>
            <a:r>
              <a:rPr lang="en-US" altLang="zh-CN" sz="1600" b="0" dirty="0" err="1">
                <a:latin typeface="Times New Roman" panose="02020603050405020304" pitchFamily="18" charset="0"/>
                <a:cs typeface="Times New Roman" panose="02020603050405020304" pitchFamily="18" charset="0"/>
              </a:rPr>
              <a:t>vm_mm</a:t>
            </a:r>
            <a:r>
              <a:rPr lang="en-US" altLang="zh-CN" sz="1600" b="0" dirty="0">
                <a:latin typeface="Times New Roman" panose="02020603050405020304" pitchFamily="18" charset="0"/>
                <a:cs typeface="Times New Roman" panose="02020603050405020304" pitchFamily="18" charset="0"/>
              </a:rPr>
              <a:t>;	/* The address space we belong to. */</a:t>
            </a:r>
          </a:p>
          <a:p>
            <a:pPr eaLnBrk="1" hangingPunct="1">
              <a:lnSpc>
                <a:spcPct val="80000"/>
              </a:lnSpc>
              <a:buFont typeface="Monotype Sorts" pitchFamily="2" charset="2"/>
              <a:buNone/>
            </a:pPr>
            <a:r>
              <a:rPr lang="en-US" altLang="zh-CN" sz="1600" b="0" dirty="0">
                <a:latin typeface="Times New Roman" panose="02020603050405020304" pitchFamily="18" charset="0"/>
                <a:cs typeface="Times New Roman" panose="02020603050405020304" pitchFamily="18" charset="0"/>
              </a:rPr>
              <a:t>	unsigned long </a:t>
            </a:r>
            <a:r>
              <a:rPr lang="en-US" altLang="zh-CN" sz="1600" b="0" dirty="0" err="1">
                <a:latin typeface="Times New Roman" panose="02020603050405020304" pitchFamily="18" charset="0"/>
                <a:cs typeface="Times New Roman" panose="02020603050405020304" pitchFamily="18" charset="0"/>
              </a:rPr>
              <a:t>vm_start</a:t>
            </a:r>
            <a:r>
              <a:rPr lang="en-US" altLang="zh-CN" sz="1600" b="0" dirty="0">
                <a:latin typeface="Times New Roman" panose="02020603050405020304" pitchFamily="18" charset="0"/>
                <a:cs typeface="Times New Roman" panose="02020603050405020304" pitchFamily="18" charset="0"/>
              </a:rPr>
              <a:t>;	/* Our start address within </a:t>
            </a:r>
            <a:r>
              <a:rPr lang="en-US" altLang="zh-CN" sz="1600" b="0" dirty="0" err="1">
                <a:latin typeface="Times New Roman" panose="02020603050405020304" pitchFamily="18" charset="0"/>
                <a:cs typeface="Times New Roman" panose="02020603050405020304" pitchFamily="18" charset="0"/>
              </a:rPr>
              <a:t>vm_mm</a:t>
            </a:r>
            <a:r>
              <a:rPr lang="en-US" altLang="zh-CN" sz="1600" b="0" dirty="0">
                <a:latin typeface="Times New Roman" panose="02020603050405020304" pitchFamily="18" charset="0"/>
                <a:cs typeface="Times New Roman" panose="02020603050405020304" pitchFamily="18" charset="0"/>
              </a:rPr>
              <a:t>. */</a:t>
            </a:r>
          </a:p>
          <a:p>
            <a:pPr eaLnBrk="1" hangingPunct="1">
              <a:lnSpc>
                <a:spcPct val="80000"/>
              </a:lnSpc>
              <a:buFont typeface="Monotype Sorts" pitchFamily="2" charset="2"/>
              <a:buNone/>
            </a:pPr>
            <a:r>
              <a:rPr lang="en-US" altLang="zh-CN" sz="1600" b="0" dirty="0">
                <a:latin typeface="Times New Roman" panose="02020603050405020304" pitchFamily="18" charset="0"/>
                <a:cs typeface="Times New Roman" panose="02020603050405020304" pitchFamily="18" charset="0"/>
              </a:rPr>
              <a:t>	unsigned long </a:t>
            </a:r>
            <a:r>
              <a:rPr lang="en-US" altLang="zh-CN" sz="1600" b="0" dirty="0" err="1">
                <a:latin typeface="Times New Roman" panose="02020603050405020304" pitchFamily="18" charset="0"/>
                <a:cs typeface="Times New Roman" panose="02020603050405020304" pitchFamily="18" charset="0"/>
              </a:rPr>
              <a:t>vm_end</a:t>
            </a:r>
            <a:r>
              <a:rPr lang="en-US" altLang="zh-CN" sz="1600" b="0" dirty="0">
                <a:latin typeface="Times New Roman" panose="02020603050405020304" pitchFamily="18" charset="0"/>
                <a:cs typeface="Times New Roman" panose="02020603050405020304" pitchFamily="18" charset="0"/>
              </a:rPr>
              <a:t>;</a:t>
            </a:r>
            <a:r>
              <a:rPr lang="en-US" altLang="zh-CN" sz="1400" b="0" dirty="0">
                <a:latin typeface="Times New Roman" panose="02020603050405020304" pitchFamily="18" charset="0"/>
                <a:cs typeface="Times New Roman" panose="02020603050405020304" pitchFamily="18" charset="0"/>
              </a:rPr>
              <a:t>/* The first byte after our end address within </a:t>
            </a:r>
            <a:r>
              <a:rPr lang="en-US" altLang="zh-CN" sz="1400" b="0" dirty="0" err="1">
                <a:latin typeface="Times New Roman" panose="02020603050405020304" pitchFamily="18" charset="0"/>
                <a:cs typeface="Times New Roman" panose="02020603050405020304" pitchFamily="18" charset="0"/>
              </a:rPr>
              <a:t>vm_mm</a:t>
            </a:r>
            <a:r>
              <a:rPr lang="en-US" altLang="zh-CN" sz="1400" b="0" dirty="0">
                <a:latin typeface="Times New Roman" panose="02020603050405020304" pitchFamily="18" charset="0"/>
                <a:cs typeface="Times New Roman" panose="02020603050405020304" pitchFamily="18" charset="0"/>
              </a:rPr>
              <a:t>. */</a:t>
            </a:r>
          </a:p>
          <a:p>
            <a:pPr lvl="1" eaLnBrk="1" hangingPunct="1">
              <a:lnSpc>
                <a:spcPct val="80000"/>
              </a:lnSpc>
              <a:buFont typeface="Monotype Sorts" pitchFamily="2" charset="2"/>
              <a:buNone/>
            </a:pPr>
            <a:r>
              <a:rPr lang="en-US" altLang="zh-CN" sz="1600" b="0" dirty="0">
                <a:latin typeface="Times New Roman" panose="02020603050405020304" pitchFamily="18" charset="0"/>
                <a:cs typeface="Times New Roman" panose="02020603050405020304" pitchFamily="18" charset="0"/>
              </a:rPr>
              <a:t>	/* linked list of VM areas per task, sorted by address */</a:t>
            </a:r>
          </a:p>
          <a:p>
            <a:pPr eaLnBrk="1" hangingPunct="1">
              <a:lnSpc>
                <a:spcPct val="80000"/>
              </a:lnSpc>
              <a:buFont typeface="Monotype Sorts" pitchFamily="2" charset="2"/>
              <a:buNone/>
            </a:pPr>
            <a:r>
              <a:rPr lang="en-US" altLang="zh-CN" sz="1600" b="0" dirty="0">
                <a:latin typeface="Times New Roman" panose="02020603050405020304" pitchFamily="18" charset="0"/>
                <a:cs typeface="Times New Roman" panose="02020603050405020304" pitchFamily="18" charset="0"/>
              </a:rPr>
              <a:t>	</a:t>
            </a:r>
            <a:r>
              <a:rPr lang="en-US" altLang="zh-CN" sz="1600" b="0" dirty="0" err="1">
                <a:latin typeface="Times New Roman" panose="02020603050405020304" pitchFamily="18" charset="0"/>
                <a:cs typeface="Times New Roman" panose="02020603050405020304" pitchFamily="18" charset="0"/>
              </a:rPr>
              <a:t>struct</a:t>
            </a:r>
            <a:r>
              <a:rPr lang="en-US" altLang="zh-CN" sz="1600" b="0" dirty="0">
                <a:latin typeface="Times New Roman" panose="02020603050405020304" pitchFamily="18" charset="0"/>
                <a:cs typeface="Times New Roman" panose="02020603050405020304" pitchFamily="18" charset="0"/>
              </a:rPr>
              <a:t> </a:t>
            </a:r>
            <a:r>
              <a:rPr lang="en-US" altLang="zh-CN" sz="1600" b="0" dirty="0" err="1">
                <a:latin typeface="Times New Roman" panose="02020603050405020304" pitchFamily="18" charset="0"/>
                <a:cs typeface="Times New Roman" panose="02020603050405020304" pitchFamily="18" charset="0"/>
              </a:rPr>
              <a:t>vm_area_struct</a:t>
            </a:r>
            <a:r>
              <a:rPr lang="en-US" altLang="zh-CN" sz="1600" b="0" dirty="0">
                <a:latin typeface="Times New Roman" panose="02020603050405020304" pitchFamily="18" charset="0"/>
                <a:cs typeface="Times New Roman" panose="02020603050405020304" pitchFamily="18" charset="0"/>
              </a:rPr>
              <a:t> *</a:t>
            </a:r>
            <a:r>
              <a:rPr lang="en-US" altLang="zh-CN" sz="1600" b="0" dirty="0" err="1">
                <a:latin typeface="Times New Roman" panose="02020603050405020304" pitchFamily="18" charset="0"/>
                <a:cs typeface="Times New Roman" panose="02020603050405020304" pitchFamily="18" charset="0"/>
              </a:rPr>
              <a:t>vm_next</a:t>
            </a:r>
            <a:r>
              <a:rPr lang="en-US" altLang="zh-CN" sz="1600" b="0" dirty="0">
                <a:latin typeface="Times New Roman" panose="02020603050405020304" pitchFamily="18" charset="0"/>
                <a:cs typeface="Times New Roman" panose="02020603050405020304" pitchFamily="18" charset="0"/>
              </a:rPr>
              <a:t>;</a:t>
            </a:r>
          </a:p>
          <a:p>
            <a:pPr eaLnBrk="1" hangingPunct="1">
              <a:lnSpc>
                <a:spcPct val="80000"/>
              </a:lnSpc>
              <a:buFont typeface="Monotype Sorts" pitchFamily="2" charset="2"/>
              <a:buNone/>
            </a:pPr>
            <a:r>
              <a:rPr lang="en-US" altLang="zh-CN" sz="1600" b="0" dirty="0">
                <a:latin typeface="Times New Roman" panose="02020603050405020304" pitchFamily="18" charset="0"/>
                <a:cs typeface="Times New Roman" panose="02020603050405020304" pitchFamily="18" charset="0"/>
              </a:rPr>
              <a:t>	</a:t>
            </a:r>
            <a:r>
              <a:rPr lang="en-US" altLang="zh-CN" sz="1600" b="0" dirty="0" err="1">
                <a:latin typeface="Times New Roman" panose="02020603050405020304" pitchFamily="18" charset="0"/>
                <a:cs typeface="Times New Roman" panose="02020603050405020304" pitchFamily="18" charset="0"/>
              </a:rPr>
              <a:t>pgprot_t</a:t>
            </a:r>
            <a:r>
              <a:rPr lang="en-US" altLang="zh-CN" sz="1600" b="0" dirty="0">
                <a:latin typeface="Times New Roman" panose="02020603050405020304" pitchFamily="18" charset="0"/>
                <a:cs typeface="Times New Roman" panose="02020603050405020304" pitchFamily="18" charset="0"/>
              </a:rPr>
              <a:t> </a:t>
            </a:r>
            <a:r>
              <a:rPr lang="en-US" altLang="zh-CN" sz="1600" b="0" dirty="0" err="1">
                <a:latin typeface="Times New Roman" panose="02020603050405020304" pitchFamily="18" charset="0"/>
                <a:cs typeface="Times New Roman" panose="02020603050405020304" pitchFamily="18" charset="0"/>
              </a:rPr>
              <a:t>vm_page_prot</a:t>
            </a:r>
            <a:r>
              <a:rPr lang="en-US" altLang="zh-CN" sz="1600" b="0" dirty="0">
                <a:latin typeface="Times New Roman" panose="02020603050405020304" pitchFamily="18" charset="0"/>
                <a:cs typeface="Times New Roman" panose="02020603050405020304" pitchFamily="18" charset="0"/>
              </a:rPr>
              <a:t>;	/* Access permissions of this VMA. */</a:t>
            </a:r>
          </a:p>
          <a:p>
            <a:pPr eaLnBrk="1" hangingPunct="1">
              <a:lnSpc>
                <a:spcPct val="80000"/>
              </a:lnSpc>
              <a:buFont typeface="Monotype Sorts" pitchFamily="2" charset="2"/>
              <a:buNone/>
            </a:pPr>
            <a:r>
              <a:rPr lang="en-US" altLang="zh-CN" sz="1600" b="0" dirty="0">
                <a:latin typeface="Times New Roman" panose="02020603050405020304" pitchFamily="18" charset="0"/>
                <a:cs typeface="Times New Roman" panose="02020603050405020304" pitchFamily="18" charset="0"/>
              </a:rPr>
              <a:t>	unsigned long </a:t>
            </a:r>
            <a:r>
              <a:rPr lang="en-US" altLang="zh-CN" sz="1600" b="0" dirty="0" err="1">
                <a:latin typeface="Times New Roman" panose="02020603050405020304" pitchFamily="18" charset="0"/>
                <a:cs typeface="Times New Roman" panose="02020603050405020304" pitchFamily="18" charset="0"/>
              </a:rPr>
              <a:t>vm_flags</a:t>
            </a:r>
            <a:r>
              <a:rPr lang="en-US" altLang="zh-CN" sz="1600" b="0" dirty="0">
                <a:latin typeface="Times New Roman" panose="02020603050405020304" pitchFamily="18" charset="0"/>
                <a:cs typeface="Times New Roman" panose="02020603050405020304" pitchFamily="18" charset="0"/>
              </a:rPr>
              <a:t>;	/* Flags, listed below. */</a:t>
            </a:r>
          </a:p>
          <a:p>
            <a:pPr eaLnBrk="1" hangingPunct="1">
              <a:lnSpc>
                <a:spcPct val="80000"/>
              </a:lnSpc>
              <a:buFont typeface="Monotype Sorts" pitchFamily="2" charset="2"/>
              <a:buNone/>
            </a:pPr>
            <a:r>
              <a:rPr lang="en-US" altLang="zh-CN" sz="1600" b="0" dirty="0">
                <a:latin typeface="Times New Roman" panose="02020603050405020304" pitchFamily="18" charset="0"/>
                <a:cs typeface="Times New Roman" panose="02020603050405020304" pitchFamily="18" charset="0"/>
              </a:rPr>
              <a:t>	</a:t>
            </a:r>
            <a:r>
              <a:rPr lang="en-US" altLang="zh-CN" sz="1600" b="0" dirty="0" err="1">
                <a:latin typeface="Times New Roman" panose="02020603050405020304" pitchFamily="18" charset="0"/>
                <a:cs typeface="Times New Roman" panose="02020603050405020304" pitchFamily="18" charset="0"/>
              </a:rPr>
              <a:t>struct</a:t>
            </a:r>
            <a:r>
              <a:rPr lang="en-US" altLang="zh-CN" sz="1600" b="0" dirty="0">
                <a:latin typeface="Times New Roman" panose="02020603050405020304" pitchFamily="18" charset="0"/>
                <a:cs typeface="Times New Roman" panose="02020603050405020304" pitchFamily="18" charset="0"/>
              </a:rPr>
              <a:t> </a:t>
            </a:r>
            <a:r>
              <a:rPr lang="en-US" altLang="zh-CN" sz="1600" b="0" dirty="0" err="1">
                <a:latin typeface="Times New Roman" panose="02020603050405020304" pitchFamily="18" charset="0"/>
                <a:cs typeface="Times New Roman" panose="02020603050405020304" pitchFamily="18" charset="0"/>
              </a:rPr>
              <a:t>rb_node</a:t>
            </a:r>
            <a:r>
              <a:rPr lang="en-US" altLang="zh-CN" sz="1600" b="0" dirty="0">
                <a:latin typeface="Times New Roman" panose="02020603050405020304" pitchFamily="18" charset="0"/>
                <a:cs typeface="Times New Roman" panose="02020603050405020304" pitchFamily="18" charset="0"/>
              </a:rPr>
              <a:t> </a:t>
            </a:r>
            <a:r>
              <a:rPr lang="en-US" altLang="zh-CN" sz="1600" b="0" dirty="0" err="1">
                <a:latin typeface="Times New Roman" panose="02020603050405020304" pitchFamily="18" charset="0"/>
                <a:cs typeface="Times New Roman" panose="02020603050405020304" pitchFamily="18" charset="0"/>
              </a:rPr>
              <a:t>vm_rb</a:t>
            </a:r>
            <a:r>
              <a:rPr lang="en-US" altLang="zh-CN" sz="1600" b="0" dirty="0">
                <a:latin typeface="Times New Roman" panose="02020603050405020304" pitchFamily="18" charset="0"/>
                <a:cs typeface="Times New Roman" panose="02020603050405020304" pitchFamily="18" charset="0"/>
              </a:rPr>
              <a:t>;</a:t>
            </a:r>
          </a:p>
          <a:p>
            <a:pPr lvl="1" eaLnBrk="1" hangingPunct="1">
              <a:lnSpc>
                <a:spcPct val="80000"/>
              </a:lnSpc>
              <a:buFont typeface="Monotype Sorts" pitchFamily="2" charset="2"/>
              <a:buNone/>
            </a:pPr>
            <a:r>
              <a:rPr lang="en-US" altLang="zh-CN" sz="1600" b="0" dirty="0">
                <a:latin typeface="Times New Roman" panose="02020603050405020304" pitchFamily="18" charset="0"/>
                <a:cs typeface="Times New Roman" panose="02020603050405020304" pitchFamily="18" charset="0"/>
              </a:rPr>
              <a:t>	/** For areas with an address space and backing </a:t>
            </a:r>
            <a:r>
              <a:rPr lang="en-US" altLang="zh-CN" sz="1600" b="0" dirty="0" err="1">
                <a:latin typeface="Times New Roman" panose="02020603050405020304" pitchFamily="18" charset="0"/>
                <a:cs typeface="Times New Roman" panose="02020603050405020304" pitchFamily="18" charset="0"/>
              </a:rPr>
              <a:t>store,one</a:t>
            </a:r>
            <a:r>
              <a:rPr lang="en-US" altLang="zh-CN" sz="1600" b="0" dirty="0">
                <a:latin typeface="Times New Roman" panose="02020603050405020304" pitchFamily="18" charset="0"/>
                <a:cs typeface="Times New Roman" panose="02020603050405020304" pitchFamily="18" charset="0"/>
              </a:rPr>
              <a:t> of the </a:t>
            </a:r>
            <a:r>
              <a:rPr lang="en-US" altLang="zh-CN" sz="1600" b="0" dirty="0" err="1">
                <a:latin typeface="Times New Roman" panose="02020603050405020304" pitchFamily="18" charset="0"/>
                <a:cs typeface="Times New Roman" panose="02020603050405020304" pitchFamily="18" charset="0"/>
              </a:rPr>
              <a:t>address_space</a:t>
            </a:r>
            <a:r>
              <a:rPr lang="en-US" altLang="zh-CN" sz="1600" b="0" dirty="0">
                <a:latin typeface="Times New Roman" panose="02020603050405020304" pitchFamily="18" charset="0"/>
                <a:cs typeface="Times New Roman" panose="02020603050405020304" pitchFamily="18" charset="0"/>
              </a:rPr>
              <a:t>-&gt;</a:t>
            </a:r>
            <a:r>
              <a:rPr lang="en-US" altLang="zh-CN" sz="1600" b="0" dirty="0" err="1">
                <a:latin typeface="Times New Roman" panose="02020603050405020304" pitchFamily="18" charset="0"/>
                <a:cs typeface="Times New Roman" panose="02020603050405020304" pitchFamily="18" charset="0"/>
              </a:rPr>
              <a:t>i_mmap</a:t>
            </a:r>
            <a:r>
              <a:rPr lang="en-US" altLang="zh-CN" sz="1600" b="0" dirty="0">
                <a:latin typeface="Times New Roman" panose="02020603050405020304" pitchFamily="18" charset="0"/>
                <a:cs typeface="Times New Roman" panose="02020603050405020304" pitchFamily="18" charset="0"/>
              </a:rPr>
              <a:t>{,shared} lists, for </a:t>
            </a:r>
            <a:r>
              <a:rPr lang="en-US" altLang="zh-CN" sz="1600" b="0" dirty="0" err="1">
                <a:latin typeface="Times New Roman" panose="02020603050405020304" pitchFamily="18" charset="0"/>
                <a:cs typeface="Times New Roman" panose="02020603050405020304" pitchFamily="18" charset="0"/>
              </a:rPr>
              <a:t>shm</a:t>
            </a:r>
            <a:r>
              <a:rPr lang="en-US" altLang="zh-CN" sz="1600" b="0" dirty="0">
                <a:latin typeface="Times New Roman" panose="02020603050405020304" pitchFamily="18" charset="0"/>
                <a:cs typeface="Times New Roman" panose="02020603050405020304" pitchFamily="18" charset="0"/>
              </a:rPr>
              <a:t> areas, the list of attaches, otherwise unused.	 */</a:t>
            </a:r>
          </a:p>
          <a:p>
            <a:pPr eaLnBrk="1" hangingPunct="1">
              <a:lnSpc>
                <a:spcPct val="80000"/>
              </a:lnSpc>
              <a:buFont typeface="Monotype Sorts" pitchFamily="2" charset="2"/>
              <a:buNone/>
            </a:pPr>
            <a:r>
              <a:rPr lang="en-US" altLang="zh-CN" sz="1600" b="0" dirty="0">
                <a:latin typeface="Times New Roman" panose="02020603050405020304" pitchFamily="18" charset="0"/>
                <a:cs typeface="Times New Roman" panose="02020603050405020304" pitchFamily="18" charset="0"/>
              </a:rPr>
              <a:t>	</a:t>
            </a:r>
            <a:r>
              <a:rPr lang="en-US" altLang="zh-CN" sz="1600" b="0" dirty="0" err="1">
                <a:latin typeface="Times New Roman" panose="02020603050405020304" pitchFamily="18" charset="0"/>
                <a:cs typeface="Times New Roman" panose="02020603050405020304" pitchFamily="18" charset="0"/>
              </a:rPr>
              <a:t>struct</a:t>
            </a:r>
            <a:r>
              <a:rPr lang="en-US" altLang="zh-CN" sz="1600" b="0" dirty="0">
                <a:latin typeface="Times New Roman" panose="02020603050405020304" pitchFamily="18" charset="0"/>
                <a:cs typeface="Times New Roman" panose="02020603050405020304" pitchFamily="18" charset="0"/>
              </a:rPr>
              <a:t> </a:t>
            </a:r>
            <a:r>
              <a:rPr lang="en-US" altLang="zh-CN" sz="1600" b="0" dirty="0" err="1">
                <a:latin typeface="Times New Roman" panose="02020603050405020304" pitchFamily="18" charset="0"/>
                <a:cs typeface="Times New Roman" panose="02020603050405020304" pitchFamily="18" charset="0"/>
              </a:rPr>
              <a:t>list_head</a:t>
            </a:r>
            <a:r>
              <a:rPr lang="en-US" altLang="zh-CN" sz="1600" b="0" dirty="0">
                <a:latin typeface="Times New Roman" panose="02020603050405020304" pitchFamily="18" charset="0"/>
                <a:cs typeface="Times New Roman" panose="02020603050405020304" pitchFamily="18" charset="0"/>
              </a:rPr>
              <a:t> shared;</a:t>
            </a:r>
          </a:p>
          <a:p>
            <a:pPr lvl="1" eaLnBrk="1" hangingPunct="1">
              <a:lnSpc>
                <a:spcPct val="80000"/>
              </a:lnSpc>
              <a:buFont typeface="Monotype Sorts" pitchFamily="2" charset="2"/>
              <a:buNone/>
            </a:pPr>
            <a:r>
              <a:rPr lang="en-US" altLang="zh-CN" sz="1600" b="0" dirty="0">
                <a:latin typeface="Times New Roman" panose="02020603050405020304" pitchFamily="18" charset="0"/>
                <a:cs typeface="Times New Roman" panose="02020603050405020304" pitchFamily="18" charset="0"/>
              </a:rPr>
              <a:t>	/* Function pointers to deal with this </a:t>
            </a:r>
            <a:r>
              <a:rPr lang="en-US" altLang="zh-CN" sz="1600" b="0" dirty="0" err="1">
                <a:latin typeface="Times New Roman" panose="02020603050405020304" pitchFamily="18" charset="0"/>
                <a:cs typeface="Times New Roman" panose="02020603050405020304" pitchFamily="18" charset="0"/>
              </a:rPr>
              <a:t>struct</a:t>
            </a:r>
            <a:r>
              <a:rPr lang="en-US" altLang="zh-CN" sz="1600" b="0" dirty="0">
                <a:latin typeface="Times New Roman" panose="02020603050405020304" pitchFamily="18" charset="0"/>
                <a:cs typeface="Times New Roman" panose="02020603050405020304" pitchFamily="18" charset="0"/>
              </a:rPr>
              <a:t>. */</a:t>
            </a:r>
          </a:p>
          <a:p>
            <a:pPr eaLnBrk="1" hangingPunct="1">
              <a:lnSpc>
                <a:spcPct val="80000"/>
              </a:lnSpc>
              <a:buFont typeface="Monotype Sorts" pitchFamily="2" charset="2"/>
              <a:buNone/>
            </a:pPr>
            <a:r>
              <a:rPr lang="en-US" altLang="zh-CN" sz="1600" b="0" dirty="0">
                <a:latin typeface="Times New Roman" panose="02020603050405020304" pitchFamily="18" charset="0"/>
                <a:cs typeface="Times New Roman" panose="02020603050405020304" pitchFamily="18" charset="0"/>
              </a:rPr>
              <a:t>	</a:t>
            </a:r>
            <a:r>
              <a:rPr lang="en-US" altLang="zh-CN" sz="1600" b="0" dirty="0" err="1">
                <a:latin typeface="Times New Roman" panose="02020603050405020304" pitchFamily="18" charset="0"/>
                <a:cs typeface="Times New Roman" panose="02020603050405020304" pitchFamily="18" charset="0"/>
              </a:rPr>
              <a:t>struct</a:t>
            </a:r>
            <a:r>
              <a:rPr lang="en-US" altLang="zh-CN" sz="1600" b="0" dirty="0">
                <a:latin typeface="Times New Roman" panose="02020603050405020304" pitchFamily="18" charset="0"/>
                <a:cs typeface="Times New Roman" panose="02020603050405020304" pitchFamily="18" charset="0"/>
              </a:rPr>
              <a:t> </a:t>
            </a:r>
            <a:r>
              <a:rPr lang="en-US" altLang="zh-CN" sz="1600" b="0" dirty="0" err="1">
                <a:latin typeface="Times New Roman" panose="02020603050405020304" pitchFamily="18" charset="0"/>
                <a:cs typeface="Times New Roman" panose="02020603050405020304" pitchFamily="18" charset="0"/>
              </a:rPr>
              <a:t>vm_operations_struct</a:t>
            </a:r>
            <a:r>
              <a:rPr lang="en-US" altLang="zh-CN" sz="1600" b="0" dirty="0">
                <a:latin typeface="Times New Roman" panose="02020603050405020304" pitchFamily="18" charset="0"/>
                <a:cs typeface="Times New Roman" panose="02020603050405020304" pitchFamily="18" charset="0"/>
              </a:rPr>
              <a:t> * </a:t>
            </a:r>
            <a:r>
              <a:rPr lang="en-US" altLang="zh-CN" sz="1600" b="0" dirty="0" err="1">
                <a:latin typeface="Times New Roman" panose="02020603050405020304" pitchFamily="18" charset="0"/>
                <a:cs typeface="Times New Roman" panose="02020603050405020304" pitchFamily="18" charset="0"/>
              </a:rPr>
              <a:t>vm_ops</a:t>
            </a:r>
            <a:r>
              <a:rPr lang="en-US" altLang="zh-CN" sz="1600" b="0" dirty="0">
                <a:latin typeface="Times New Roman" panose="02020603050405020304" pitchFamily="18" charset="0"/>
                <a:cs typeface="Times New Roman" panose="02020603050405020304" pitchFamily="18" charset="0"/>
              </a:rPr>
              <a:t>;</a:t>
            </a:r>
          </a:p>
          <a:p>
            <a:pPr lvl="1" eaLnBrk="1" hangingPunct="1">
              <a:lnSpc>
                <a:spcPct val="80000"/>
              </a:lnSpc>
              <a:buFont typeface="Monotype Sorts" pitchFamily="2" charset="2"/>
              <a:buNone/>
            </a:pPr>
            <a:r>
              <a:rPr lang="en-US" altLang="zh-CN" sz="1600" b="0" dirty="0">
                <a:latin typeface="Times New Roman" panose="02020603050405020304" pitchFamily="18" charset="0"/>
                <a:cs typeface="Times New Roman" panose="02020603050405020304" pitchFamily="18" charset="0"/>
              </a:rPr>
              <a:t>	/* Information about our backing store: */</a:t>
            </a:r>
          </a:p>
          <a:p>
            <a:pPr eaLnBrk="1" hangingPunct="1">
              <a:lnSpc>
                <a:spcPct val="80000"/>
              </a:lnSpc>
              <a:buFont typeface="Monotype Sorts" pitchFamily="2" charset="2"/>
              <a:buNone/>
            </a:pPr>
            <a:r>
              <a:rPr lang="en-US" altLang="zh-CN" sz="1600" b="0" dirty="0">
                <a:latin typeface="Times New Roman" panose="02020603050405020304" pitchFamily="18" charset="0"/>
                <a:cs typeface="Times New Roman" panose="02020603050405020304" pitchFamily="18" charset="0"/>
              </a:rPr>
              <a:t>	unsigned long </a:t>
            </a:r>
            <a:r>
              <a:rPr lang="en-US" altLang="zh-CN" sz="1600" b="0" dirty="0" err="1">
                <a:latin typeface="Times New Roman" panose="02020603050405020304" pitchFamily="18" charset="0"/>
                <a:cs typeface="Times New Roman" panose="02020603050405020304" pitchFamily="18" charset="0"/>
              </a:rPr>
              <a:t>vm_pgoff</a:t>
            </a:r>
            <a:r>
              <a:rPr lang="en-US" altLang="zh-CN" sz="1600" b="0" dirty="0">
                <a:latin typeface="Times New Roman" panose="02020603050405020304" pitchFamily="18" charset="0"/>
                <a:cs typeface="Times New Roman" panose="02020603050405020304" pitchFamily="18" charset="0"/>
              </a:rPr>
              <a:t>;      </a:t>
            </a:r>
            <a:r>
              <a:rPr lang="en-US" altLang="zh-CN" sz="1400" b="0" dirty="0">
                <a:latin typeface="Times New Roman" panose="02020603050405020304" pitchFamily="18" charset="0"/>
                <a:cs typeface="Times New Roman" panose="02020603050405020304" pitchFamily="18" charset="0"/>
              </a:rPr>
              <a:t>/* Offset (within </a:t>
            </a:r>
            <a:r>
              <a:rPr lang="en-US" altLang="zh-CN" sz="1400" b="0" dirty="0" err="1">
                <a:latin typeface="Times New Roman" panose="02020603050405020304" pitchFamily="18" charset="0"/>
                <a:cs typeface="Times New Roman" panose="02020603050405020304" pitchFamily="18" charset="0"/>
              </a:rPr>
              <a:t>vm_file</a:t>
            </a:r>
            <a:r>
              <a:rPr lang="en-US" altLang="zh-CN" sz="1400" b="0" dirty="0">
                <a:latin typeface="Times New Roman" panose="02020603050405020304" pitchFamily="18" charset="0"/>
                <a:cs typeface="Times New Roman" panose="02020603050405020304" pitchFamily="18" charset="0"/>
              </a:rPr>
              <a:t>) in PAGE_SIZE</a:t>
            </a:r>
          </a:p>
          <a:p>
            <a:pPr eaLnBrk="1" hangingPunct="1">
              <a:lnSpc>
                <a:spcPct val="80000"/>
              </a:lnSpc>
              <a:buFont typeface="Monotype Sorts" pitchFamily="2" charset="2"/>
              <a:buNone/>
            </a:pPr>
            <a:r>
              <a:rPr lang="en-US" altLang="zh-CN" sz="1600" b="0" dirty="0">
                <a:latin typeface="Times New Roman" panose="02020603050405020304" pitchFamily="18" charset="0"/>
                <a:cs typeface="Times New Roman" panose="02020603050405020304" pitchFamily="18" charset="0"/>
              </a:rPr>
              <a:t>				</a:t>
            </a:r>
            <a:r>
              <a:rPr lang="en-US" altLang="zh-CN" sz="1400" b="0" dirty="0">
                <a:latin typeface="Times New Roman" panose="02020603050405020304" pitchFamily="18" charset="0"/>
                <a:cs typeface="Times New Roman" panose="02020603050405020304" pitchFamily="18" charset="0"/>
              </a:rPr>
              <a:t> units, *not* PAGE_CACHE_SIZE */</a:t>
            </a:r>
          </a:p>
          <a:p>
            <a:pPr eaLnBrk="1" hangingPunct="1">
              <a:lnSpc>
                <a:spcPct val="80000"/>
              </a:lnSpc>
              <a:buFont typeface="Monotype Sorts" pitchFamily="2" charset="2"/>
              <a:buNone/>
            </a:pPr>
            <a:r>
              <a:rPr lang="en-US" altLang="zh-CN" sz="1600" b="0" dirty="0">
                <a:latin typeface="Times New Roman" panose="02020603050405020304" pitchFamily="18" charset="0"/>
                <a:cs typeface="Times New Roman" panose="02020603050405020304" pitchFamily="18" charset="0"/>
              </a:rPr>
              <a:t>	</a:t>
            </a:r>
            <a:r>
              <a:rPr lang="en-US" altLang="zh-CN" sz="1600" b="0" dirty="0" err="1">
                <a:latin typeface="Times New Roman" panose="02020603050405020304" pitchFamily="18" charset="0"/>
                <a:cs typeface="Times New Roman" panose="02020603050405020304" pitchFamily="18" charset="0"/>
              </a:rPr>
              <a:t>struct</a:t>
            </a:r>
            <a:r>
              <a:rPr lang="en-US" altLang="zh-CN" sz="1600" b="0" dirty="0">
                <a:latin typeface="Times New Roman" panose="02020603050405020304" pitchFamily="18" charset="0"/>
                <a:cs typeface="Times New Roman" panose="02020603050405020304" pitchFamily="18" charset="0"/>
              </a:rPr>
              <a:t> file * </a:t>
            </a:r>
            <a:r>
              <a:rPr lang="en-US" altLang="zh-CN" sz="1600" b="0" dirty="0" err="1">
                <a:latin typeface="Times New Roman" panose="02020603050405020304" pitchFamily="18" charset="0"/>
                <a:cs typeface="Times New Roman" panose="02020603050405020304" pitchFamily="18" charset="0"/>
              </a:rPr>
              <a:t>vm_file</a:t>
            </a:r>
            <a:r>
              <a:rPr lang="en-US" altLang="zh-CN" sz="1600" b="0" dirty="0">
                <a:latin typeface="Times New Roman" panose="02020603050405020304" pitchFamily="18" charset="0"/>
                <a:cs typeface="Times New Roman" panose="02020603050405020304" pitchFamily="18" charset="0"/>
              </a:rPr>
              <a:t>;		</a:t>
            </a:r>
            <a:r>
              <a:rPr lang="en-US" altLang="zh-CN" sz="1400" b="0" dirty="0">
                <a:latin typeface="Times New Roman" panose="02020603050405020304" pitchFamily="18" charset="0"/>
                <a:cs typeface="Times New Roman" panose="02020603050405020304" pitchFamily="18" charset="0"/>
              </a:rPr>
              <a:t>/* File we map to (can be NULL). */</a:t>
            </a:r>
          </a:p>
          <a:p>
            <a:pPr eaLnBrk="1" hangingPunct="1">
              <a:lnSpc>
                <a:spcPct val="80000"/>
              </a:lnSpc>
              <a:buFont typeface="Monotype Sorts" pitchFamily="2" charset="2"/>
              <a:buNone/>
            </a:pPr>
            <a:r>
              <a:rPr lang="en-US" altLang="zh-CN" sz="1600" b="0" dirty="0">
                <a:latin typeface="Times New Roman" panose="02020603050405020304" pitchFamily="18" charset="0"/>
                <a:cs typeface="Times New Roman" panose="02020603050405020304" pitchFamily="18" charset="0"/>
              </a:rPr>
              <a:t>	void * </a:t>
            </a:r>
            <a:r>
              <a:rPr lang="en-US" altLang="zh-CN" sz="1600" b="0" dirty="0" err="1">
                <a:latin typeface="Times New Roman" panose="02020603050405020304" pitchFamily="18" charset="0"/>
                <a:cs typeface="Times New Roman" panose="02020603050405020304" pitchFamily="18" charset="0"/>
              </a:rPr>
              <a:t>vm_private_data</a:t>
            </a:r>
            <a:r>
              <a:rPr lang="en-US" altLang="zh-CN" sz="1600" b="0" dirty="0">
                <a:latin typeface="Times New Roman" panose="02020603050405020304" pitchFamily="18" charset="0"/>
                <a:cs typeface="Times New Roman" panose="02020603050405020304" pitchFamily="18" charset="0"/>
              </a:rPr>
              <a:t>;		</a:t>
            </a:r>
            <a:r>
              <a:rPr lang="en-US" altLang="zh-CN" sz="1400" b="0" dirty="0">
                <a:latin typeface="Times New Roman" panose="02020603050405020304" pitchFamily="18" charset="0"/>
                <a:cs typeface="Times New Roman" panose="02020603050405020304" pitchFamily="18" charset="0"/>
              </a:rPr>
              <a:t>/* was </a:t>
            </a:r>
            <a:r>
              <a:rPr lang="en-US" altLang="zh-CN" sz="1400" b="0" dirty="0" err="1">
                <a:latin typeface="Times New Roman" panose="02020603050405020304" pitchFamily="18" charset="0"/>
                <a:cs typeface="Times New Roman" panose="02020603050405020304" pitchFamily="18" charset="0"/>
              </a:rPr>
              <a:t>vm_pte</a:t>
            </a:r>
            <a:r>
              <a:rPr lang="en-US" altLang="zh-CN" sz="1400" b="0" dirty="0">
                <a:latin typeface="Times New Roman" panose="02020603050405020304" pitchFamily="18" charset="0"/>
                <a:cs typeface="Times New Roman" panose="02020603050405020304" pitchFamily="18" charset="0"/>
              </a:rPr>
              <a:t> (shared </a:t>
            </a:r>
            <a:r>
              <a:rPr lang="en-US" altLang="zh-CN" sz="1400" b="0" dirty="0" err="1">
                <a:latin typeface="Times New Roman" panose="02020603050405020304" pitchFamily="18" charset="0"/>
                <a:cs typeface="Times New Roman" panose="02020603050405020304" pitchFamily="18" charset="0"/>
              </a:rPr>
              <a:t>mem</a:t>
            </a:r>
            <a:r>
              <a:rPr lang="en-US" altLang="zh-CN" sz="1400" b="0" dirty="0">
                <a:latin typeface="Times New Roman" panose="02020603050405020304" pitchFamily="18" charset="0"/>
                <a:cs typeface="Times New Roman" panose="02020603050405020304" pitchFamily="18" charset="0"/>
              </a:rPr>
              <a:t>) */</a:t>
            </a:r>
          </a:p>
          <a:p>
            <a:pPr eaLnBrk="1" hangingPunct="1">
              <a:lnSpc>
                <a:spcPct val="80000"/>
              </a:lnSpc>
              <a:buFont typeface="Monotype Sorts" pitchFamily="2" charset="2"/>
              <a:buNone/>
            </a:pPr>
            <a:r>
              <a:rPr lang="en-US" altLang="zh-CN" sz="1600" b="0" dirty="0">
                <a:latin typeface="Times New Roman" panose="02020603050405020304" pitchFamily="18" charset="0"/>
                <a:cs typeface="Times New Roman" panose="02020603050405020304" pitchFamily="18" charset="0"/>
              </a:rPr>
              <a:t>};</a:t>
            </a:r>
            <a:endParaRPr lang="zh-CN" altLang="en-US" sz="1600" b="0" dirty="0">
              <a:latin typeface="Times New Roman" panose="02020603050405020304" pitchFamily="18" charset="0"/>
              <a:cs typeface="Times New Roman" panose="02020603050405020304" pitchFamily="18" charset="0"/>
            </a:endParaRPr>
          </a:p>
        </p:txBody>
      </p:sp>
    </p:spTree>
  </p:cSld>
  <p:clrMapOvr>
    <a:masterClrMapping/>
  </p:clrMapOvr>
  <p:transition>
    <p:strips dir="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pPr eaLnBrk="1" hangingPunct="1">
              <a:defRPr/>
            </a:pPr>
            <a:r>
              <a:rPr lang="en-US" altLang="zh-CN" smtClean="0">
                <a:latin typeface="+mn-lt"/>
                <a:ea typeface="楷体" pitchFamily="49" charset="-122"/>
              </a:rPr>
              <a:t>VMA</a:t>
            </a:r>
          </a:p>
        </p:txBody>
      </p:sp>
      <p:sp>
        <p:nvSpPr>
          <p:cNvPr id="2052" name="Rectangle 3"/>
          <p:cNvSpPr>
            <a:spLocks noGrp="1" noChangeArrowheads="1"/>
          </p:cNvSpPr>
          <p:nvPr>
            <p:ph idx="1"/>
          </p:nvPr>
        </p:nvSpPr>
        <p:spPr/>
        <p:txBody>
          <a:bodyPr/>
          <a:lstStyle/>
          <a:p>
            <a:pPr eaLnBrk="1" hangingPunct="1"/>
            <a:r>
              <a:rPr lang="en-US" altLang="zh-CN" sz="2000" dirty="0" err="1">
                <a:solidFill>
                  <a:srgbClr val="FF0000"/>
                </a:solidFill>
                <a:latin typeface="Arial" pitchFamily="34" charset="0"/>
              </a:rPr>
              <a:t>vm_mm</a:t>
            </a:r>
            <a:r>
              <a:rPr lang="zh-CN" altLang="en-US" sz="2000" dirty="0">
                <a:latin typeface="Arial" pitchFamily="34" charset="0"/>
              </a:rPr>
              <a:t>指针指向进程的</a:t>
            </a:r>
            <a:r>
              <a:rPr lang="en-US" altLang="zh-CN" sz="2000" dirty="0" err="1">
                <a:solidFill>
                  <a:srgbClr val="0000CC"/>
                </a:solidFill>
                <a:latin typeface="Arial" pitchFamily="34" charset="0"/>
              </a:rPr>
              <a:t>mm_struct</a:t>
            </a:r>
            <a:r>
              <a:rPr lang="zh-CN" altLang="en-US" sz="2000" dirty="0">
                <a:latin typeface="Arial" pitchFamily="34" charset="0"/>
              </a:rPr>
              <a:t>结构体。</a:t>
            </a:r>
          </a:p>
          <a:p>
            <a:pPr eaLnBrk="1" hangingPunct="1"/>
            <a:r>
              <a:rPr lang="en-US" altLang="zh-CN" sz="2000" dirty="0" err="1">
                <a:solidFill>
                  <a:srgbClr val="FF0000"/>
                </a:solidFill>
                <a:latin typeface="Arial" pitchFamily="34" charset="0"/>
              </a:rPr>
              <a:t>vm_start</a:t>
            </a:r>
            <a:r>
              <a:rPr lang="zh-CN" altLang="en-US" sz="2000" dirty="0">
                <a:latin typeface="Arial" pitchFamily="34" charset="0"/>
              </a:rPr>
              <a:t>和</a:t>
            </a:r>
            <a:r>
              <a:rPr lang="en-US" altLang="zh-CN" sz="2000" dirty="0" err="1">
                <a:solidFill>
                  <a:srgbClr val="FF0000"/>
                </a:solidFill>
                <a:latin typeface="Arial" pitchFamily="34" charset="0"/>
              </a:rPr>
              <a:t>vm_end</a:t>
            </a:r>
            <a:r>
              <a:rPr lang="en-US" altLang="zh-CN" sz="2000" dirty="0">
                <a:solidFill>
                  <a:srgbClr val="FF0000"/>
                </a:solidFill>
                <a:latin typeface="Arial" pitchFamily="34" charset="0"/>
              </a:rPr>
              <a:t> </a:t>
            </a:r>
            <a:r>
              <a:rPr lang="zh-CN" altLang="en-US" sz="2000" dirty="0">
                <a:latin typeface="Arial" pitchFamily="34" charset="0"/>
              </a:rPr>
              <a:t>虚拟区域的开始和终止地址。</a:t>
            </a:r>
          </a:p>
          <a:p>
            <a:pPr eaLnBrk="1" hangingPunct="1"/>
            <a:r>
              <a:rPr lang="en-US" altLang="zh-CN" sz="2000" dirty="0" err="1">
                <a:solidFill>
                  <a:srgbClr val="FF0000"/>
                </a:solidFill>
                <a:latin typeface="Arial" pitchFamily="34" charset="0"/>
              </a:rPr>
              <a:t>vm_flags</a:t>
            </a:r>
            <a:r>
              <a:rPr lang="zh-CN" altLang="en-US" sz="2000" dirty="0">
                <a:latin typeface="Arial" pitchFamily="34" charset="0"/>
              </a:rPr>
              <a:t>指出了虚存区域的操作特性：</a:t>
            </a:r>
          </a:p>
          <a:p>
            <a:pPr lvl="1" eaLnBrk="1" hangingPunct="1"/>
            <a:r>
              <a:rPr lang="zh-CN" altLang="en-US" sz="1800" dirty="0">
                <a:latin typeface="Arial" pitchFamily="34" charset="0"/>
              </a:rPr>
              <a:t> </a:t>
            </a:r>
            <a:r>
              <a:rPr lang="en-US" altLang="zh-CN" sz="1800" dirty="0">
                <a:latin typeface="Arial" pitchFamily="34" charset="0"/>
              </a:rPr>
              <a:t>VM_READ	  	 </a:t>
            </a:r>
            <a:r>
              <a:rPr lang="zh-CN" altLang="en-US" sz="1800" dirty="0">
                <a:latin typeface="Arial" pitchFamily="34" charset="0"/>
              </a:rPr>
              <a:t>虚存区域允许读取</a:t>
            </a:r>
          </a:p>
          <a:p>
            <a:pPr lvl="1" eaLnBrk="1" hangingPunct="1"/>
            <a:r>
              <a:rPr lang="zh-CN" altLang="en-US" sz="1800" dirty="0">
                <a:latin typeface="Arial" pitchFamily="34" charset="0"/>
              </a:rPr>
              <a:t> </a:t>
            </a:r>
            <a:r>
              <a:rPr lang="en-US" altLang="zh-CN" sz="1800" dirty="0">
                <a:latin typeface="Arial" pitchFamily="34" charset="0"/>
              </a:rPr>
              <a:t>VM_WRITE	  	  </a:t>
            </a:r>
            <a:r>
              <a:rPr lang="zh-CN" altLang="en-US" sz="1800" dirty="0">
                <a:latin typeface="Arial" pitchFamily="34" charset="0"/>
              </a:rPr>
              <a:t>虚存区域允许写入</a:t>
            </a:r>
          </a:p>
          <a:p>
            <a:pPr lvl="1" eaLnBrk="1" hangingPunct="1"/>
            <a:r>
              <a:rPr lang="zh-CN" altLang="en-US" sz="1800" dirty="0">
                <a:latin typeface="Arial" pitchFamily="34" charset="0"/>
              </a:rPr>
              <a:t> </a:t>
            </a:r>
            <a:r>
              <a:rPr lang="en-US" altLang="zh-CN" sz="1800" dirty="0">
                <a:latin typeface="Arial" pitchFamily="34" charset="0"/>
              </a:rPr>
              <a:t>VM_EXEC	 	  </a:t>
            </a:r>
            <a:r>
              <a:rPr lang="zh-CN" altLang="en-US" sz="1800" dirty="0">
                <a:latin typeface="Arial" pitchFamily="34" charset="0"/>
              </a:rPr>
              <a:t>虚存区域允许执行</a:t>
            </a:r>
          </a:p>
          <a:p>
            <a:pPr lvl="1" eaLnBrk="1" hangingPunct="1"/>
            <a:r>
              <a:rPr lang="zh-CN" altLang="en-US" sz="1800" dirty="0">
                <a:latin typeface="Arial" pitchFamily="34" charset="0"/>
              </a:rPr>
              <a:t> </a:t>
            </a:r>
            <a:r>
              <a:rPr lang="en-US" altLang="zh-CN" sz="1800" dirty="0">
                <a:latin typeface="Arial" pitchFamily="34" charset="0"/>
              </a:rPr>
              <a:t>VM_SHARED  		  </a:t>
            </a:r>
            <a:r>
              <a:rPr lang="zh-CN" altLang="en-US" sz="1800" dirty="0">
                <a:latin typeface="Arial" pitchFamily="34" charset="0"/>
              </a:rPr>
              <a:t>虚存区域允许多个进程共享</a:t>
            </a:r>
          </a:p>
          <a:p>
            <a:pPr lvl="1" eaLnBrk="1" hangingPunct="1"/>
            <a:r>
              <a:rPr lang="zh-CN" altLang="en-US" sz="1800" dirty="0">
                <a:latin typeface="Arial" pitchFamily="34" charset="0"/>
              </a:rPr>
              <a:t> </a:t>
            </a:r>
            <a:r>
              <a:rPr lang="en-US" altLang="zh-CN" sz="1800" dirty="0">
                <a:latin typeface="Arial" pitchFamily="34" charset="0"/>
              </a:rPr>
              <a:t>VM_GROWSDOWN	  </a:t>
            </a:r>
            <a:r>
              <a:rPr lang="zh-CN" altLang="en-US" sz="1800" dirty="0">
                <a:latin typeface="Arial" pitchFamily="34" charset="0"/>
              </a:rPr>
              <a:t>虚存区域可以向下延伸</a:t>
            </a:r>
          </a:p>
          <a:p>
            <a:pPr lvl="1" eaLnBrk="1" hangingPunct="1"/>
            <a:r>
              <a:rPr lang="zh-CN" altLang="en-US" sz="1800" dirty="0">
                <a:latin typeface="Arial" pitchFamily="34" charset="0"/>
              </a:rPr>
              <a:t> </a:t>
            </a:r>
            <a:r>
              <a:rPr lang="en-US" altLang="zh-CN" sz="1800" dirty="0">
                <a:latin typeface="Arial" pitchFamily="34" charset="0"/>
              </a:rPr>
              <a:t>VM_GROWSUP		  </a:t>
            </a:r>
            <a:r>
              <a:rPr lang="zh-CN" altLang="en-US" sz="1800" dirty="0">
                <a:latin typeface="Arial" pitchFamily="34" charset="0"/>
              </a:rPr>
              <a:t>虚存区域可以向上延伸</a:t>
            </a:r>
          </a:p>
          <a:p>
            <a:pPr lvl="1" eaLnBrk="1" hangingPunct="1"/>
            <a:r>
              <a:rPr lang="zh-CN" altLang="en-US" sz="1800" dirty="0">
                <a:latin typeface="Arial" pitchFamily="34" charset="0"/>
              </a:rPr>
              <a:t> </a:t>
            </a:r>
            <a:r>
              <a:rPr lang="en-US" altLang="zh-CN" sz="1800" dirty="0">
                <a:latin typeface="Arial" pitchFamily="34" charset="0"/>
              </a:rPr>
              <a:t>VM_SHM		     	</a:t>
            </a:r>
            <a:r>
              <a:rPr lang="zh-CN" altLang="en-US" sz="1800" dirty="0">
                <a:latin typeface="Arial" pitchFamily="34" charset="0"/>
              </a:rPr>
              <a:t>虚存区域是共享存储器的一部分</a:t>
            </a:r>
          </a:p>
          <a:p>
            <a:pPr lvl="1" eaLnBrk="1" hangingPunct="1"/>
            <a:r>
              <a:rPr lang="zh-CN" altLang="en-US" sz="1800" dirty="0">
                <a:latin typeface="Arial" pitchFamily="34" charset="0"/>
              </a:rPr>
              <a:t> </a:t>
            </a:r>
            <a:r>
              <a:rPr lang="en-US" altLang="zh-CN" sz="1800" dirty="0">
                <a:latin typeface="Arial" pitchFamily="34" charset="0"/>
              </a:rPr>
              <a:t>VM_LOCKED  		  </a:t>
            </a:r>
            <a:r>
              <a:rPr lang="zh-CN" altLang="en-US" sz="1800" dirty="0">
                <a:latin typeface="Arial" pitchFamily="34" charset="0"/>
              </a:rPr>
              <a:t>虚存区域可以加锁</a:t>
            </a:r>
          </a:p>
          <a:p>
            <a:pPr lvl="1" eaLnBrk="1" hangingPunct="1"/>
            <a:r>
              <a:rPr lang="zh-CN" altLang="en-US" sz="1800" dirty="0">
                <a:latin typeface="Arial" pitchFamily="34" charset="0"/>
              </a:rPr>
              <a:t> </a:t>
            </a:r>
            <a:r>
              <a:rPr lang="en-US" altLang="zh-CN" sz="1800" dirty="0">
                <a:latin typeface="Arial" pitchFamily="34" charset="0"/>
              </a:rPr>
              <a:t>VM_STACK_FLAGS  	</a:t>
            </a:r>
            <a:r>
              <a:rPr lang="zh-CN" altLang="en-US" sz="1800" dirty="0">
                <a:latin typeface="Arial" pitchFamily="34" charset="0"/>
              </a:rPr>
              <a:t>虚存区域做为堆栈使用</a:t>
            </a:r>
          </a:p>
          <a:p>
            <a:pPr lvl="1" eaLnBrk="1" hangingPunct="1"/>
            <a:r>
              <a:rPr lang="en-US" altLang="zh-CN" sz="1800" dirty="0">
                <a:latin typeface="Arial" pitchFamily="34" charset="0"/>
              </a:rPr>
              <a:t>……</a:t>
            </a:r>
          </a:p>
          <a:p>
            <a:pPr eaLnBrk="1" hangingPunct="1"/>
            <a:r>
              <a:rPr lang="en-US" altLang="zh-CN" sz="2000" dirty="0" err="1">
                <a:solidFill>
                  <a:srgbClr val="FF0000"/>
                </a:solidFill>
                <a:latin typeface="Arial" pitchFamily="34" charset="0"/>
              </a:rPr>
              <a:t>vm_page_prot</a:t>
            </a:r>
            <a:r>
              <a:rPr lang="en-US" altLang="zh-CN" sz="2000" dirty="0">
                <a:latin typeface="Arial" pitchFamily="34" charset="0"/>
              </a:rPr>
              <a:t> </a:t>
            </a:r>
            <a:r>
              <a:rPr lang="zh-CN" altLang="en-US" sz="2000" dirty="0">
                <a:latin typeface="Arial" pitchFamily="34" charset="0"/>
              </a:rPr>
              <a:t>虚存区域的页面的保护特性。</a:t>
            </a:r>
          </a:p>
        </p:txBody>
      </p:sp>
    </p:spTree>
  </p:cSld>
  <p:clrMapOvr>
    <a:masterClrMapping/>
  </p:clrMapOvr>
  <p:transition>
    <p:strips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pPr eaLnBrk="1" hangingPunct="1">
              <a:defRPr/>
            </a:pPr>
            <a:r>
              <a:rPr lang="en-US" altLang="zh-CN" sz="3600">
                <a:latin typeface="+mn-lt"/>
                <a:ea typeface="楷体" pitchFamily="49" charset="-122"/>
              </a:rPr>
              <a:t>VMA</a:t>
            </a:r>
          </a:p>
        </p:txBody>
      </p:sp>
      <p:sp>
        <p:nvSpPr>
          <p:cNvPr id="27651" name="Rectangle 3"/>
          <p:cNvSpPr>
            <a:spLocks noGrp="1" noChangeArrowheads="1"/>
          </p:cNvSpPr>
          <p:nvPr>
            <p:ph idx="1"/>
          </p:nvPr>
        </p:nvSpPr>
        <p:spPr/>
        <p:txBody>
          <a:bodyPr/>
          <a:lstStyle/>
          <a:p>
            <a:pPr eaLnBrk="1" hangingPunct="1">
              <a:lnSpc>
                <a:spcPct val="90000"/>
              </a:lnSpc>
            </a:pPr>
            <a:r>
              <a:rPr lang="zh-CN" altLang="en-US" sz="2400" b="0" dirty="0">
                <a:latin typeface="Arial" pitchFamily="34" charset="0"/>
              </a:rPr>
              <a:t>所有</a:t>
            </a:r>
            <a:r>
              <a:rPr lang="en-US" altLang="zh-CN" sz="2400" b="0" dirty="0" err="1">
                <a:latin typeface="Arial" pitchFamily="34" charset="0"/>
              </a:rPr>
              <a:t>vm_area_struct</a:t>
            </a:r>
            <a:r>
              <a:rPr lang="zh-CN" altLang="en-US" sz="2400" b="0" dirty="0">
                <a:latin typeface="Arial" pitchFamily="34" charset="0"/>
              </a:rPr>
              <a:t>结构体按地址递增链接成一</a:t>
            </a:r>
            <a:r>
              <a:rPr lang="zh-CN" altLang="en-US" sz="2400" b="0" dirty="0" smtClean="0">
                <a:latin typeface="Arial" pitchFamily="34" charset="0"/>
              </a:rPr>
              <a:t>个</a:t>
            </a:r>
            <a:r>
              <a:rPr lang="zh-CN" altLang="en-US" sz="2400" b="0" dirty="0" smtClean="0">
                <a:solidFill>
                  <a:srgbClr val="0000CC"/>
                </a:solidFill>
                <a:latin typeface="Arial" pitchFamily="34" charset="0"/>
              </a:rPr>
              <a:t>链表</a:t>
            </a:r>
            <a:r>
              <a:rPr lang="zh-CN" altLang="en-US" sz="2400" b="0" dirty="0">
                <a:latin typeface="Arial" pitchFamily="34" charset="0"/>
              </a:rPr>
              <a:t>，</a:t>
            </a:r>
            <a:r>
              <a:rPr lang="en-US" altLang="zh-CN" sz="2400" b="0" dirty="0" err="1">
                <a:solidFill>
                  <a:srgbClr val="FF0000"/>
                </a:solidFill>
                <a:latin typeface="Arial" pitchFamily="34" charset="0"/>
              </a:rPr>
              <a:t>vm_next</a:t>
            </a:r>
            <a:r>
              <a:rPr lang="zh-CN" altLang="en-US" sz="2400" b="0" dirty="0">
                <a:latin typeface="Arial" pitchFamily="34" charset="0"/>
              </a:rPr>
              <a:t>指向下一个</a:t>
            </a:r>
            <a:r>
              <a:rPr lang="en-US" altLang="zh-CN" sz="2400" b="0" dirty="0" err="1">
                <a:latin typeface="Arial" pitchFamily="34" charset="0"/>
              </a:rPr>
              <a:t>vm_area_struct</a:t>
            </a:r>
            <a:r>
              <a:rPr lang="zh-CN" altLang="en-US" sz="2400" b="0" dirty="0">
                <a:latin typeface="Arial" pitchFamily="34" charset="0"/>
              </a:rPr>
              <a:t>结构体。</a:t>
            </a:r>
            <a:r>
              <a:rPr lang="zh-CN" altLang="en-US" sz="2400" b="0" dirty="0">
                <a:solidFill>
                  <a:srgbClr val="0000CC"/>
                </a:solidFill>
                <a:latin typeface="Arial" pitchFamily="34" charset="0"/>
              </a:rPr>
              <a:t>链表的首地址</a:t>
            </a:r>
            <a:r>
              <a:rPr lang="zh-CN" altLang="en-US" sz="2400" b="0" dirty="0">
                <a:latin typeface="Arial" pitchFamily="34" charset="0"/>
              </a:rPr>
              <a:t>由</a:t>
            </a:r>
            <a:r>
              <a:rPr lang="en-US" altLang="zh-CN" sz="2400" b="0" dirty="0" err="1">
                <a:latin typeface="Arial" pitchFamily="34" charset="0"/>
              </a:rPr>
              <a:t>mm_struct</a:t>
            </a:r>
            <a:r>
              <a:rPr lang="zh-CN" altLang="en-US" sz="2400" b="0" dirty="0">
                <a:latin typeface="Arial" pitchFamily="34" charset="0"/>
              </a:rPr>
              <a:t>中成员项</a:t>
            </a:r>
            <a:r>
              <a:rPr lang="en-US" altLang="zh-CN" sz="2400" b="0" dirty="0" err="1">
                <a:solidFill>
                  <a:schemeClr val="tx2"/>
                </a:solidFill>
                <a:latin typeface="Arial" pitchFamily="34" charset="0"/>
              </a:rPr>
              <a:t>mmap</a:t>
            </a:r>
            <a:r>
              <a:rPr lang="zh-CN" altLang="en-US" sz="2400" b="0" dirty="0">
                <a:latin typeface="Arial" pitchFamily="34" charset="0"/>
              </a:rPr>
              <a:t>指出。</a:t>
            </a:r>
            <a:endParaRPr lang="en-US" altLang="zh-CN" sz="2400" b="0" dirty="0">
              <a:latin typeface="Arial" pitchFamily="34" charset="0"/>
            </a:endParaRPr>
          </a:p>
          <a:p>
            <a:pPr eaLnBrk="1" hangingPunct="1">
              <a:lnSpc>
                <a:spcPct val="90000"/>
              </a:lnSpc>
            </a:pPr>
            <a:endParaRPr lang="zh-CN" altLang="en-US" sz="2400" b="0" dirty="0">
              <a:latin typeface="Arial" pitchFamily="34" charset="0"/>
            </a:endParaRPr>
          </a:p>
          <a:p>
            <a:pPr eaLnBrk="1" hangingPunct="1">
              <a:lnSpc>
                <a:spcPct val="90000"/>
              </a:lnSpc>
            </a:pPr>
            <a:r>
              <a:rPr lang="en-US" altLang="zh-CN" sz="2400" b="0" dirty="0" err="1">
                <a:solidFill>
                  <a:srgbClr val="FF0000"/>
                </a:solidFill>
                <a:latin typeface="Arial" pitchFamily="34" charset="0"/>
              </a:rPr>
              <a:t>vm_ops</a:t>
            </a:r>
            <a:r>
              <a:rPr lang="zh-CN" altLang="en-US" sz="2400" b="0" dirty="0">
                <a:latin typeface="Arial" pitchFamily="34" charset="0"/>
              </a:rPr>
              <a:t>：是指向</a:t>
            </a:r>
            <a:r>
              <a:rPr lang="en-US" altLang="zh-CN" sz="2400" b="0" dirty="0" err="1">
                <a:latin typeface="Arial" pitchFamily="34" charset="0"/>
              </a:rPr>
              <a:t>vm_operations_struct</a:t>
            </a:r>
            <a:r>
              <a:rPr lang="zh-CN" altLang="en-US" sz="2400" b="0" dirty="0">
                <a:latin typeface="Arial" pitchFamily="34" charset="0"/>
              </a:rPr>
              <a:t>结构体的指针。该结构体中包含着指向各种操作的函数的指针。</a:t>
            </a:r>
          </a:p>
          <a:p>
            <a:pPr lvl="1" eaLnBrk="1" hangingPunct="1">
              <a:lnSpc>
                <a:spcPct val="90000"/>
              </a:lnSpc>
            </a:pPr>
            <a:r>
              <a:rPr lang="en-US" altLang="zh-CN" sz="2000" b="0" dirty="0" err="1">
                <a:latin typeface="Arial" pitchFamily="34" charset="0"/>
              </a:rPr>
              <a:t>vm_operations_struct</a:t>
            </a:r>
            <a:r>
              <a:rPr lang="zh-CN" altLang="en-US" sz="2000" b="0" dirty="0">
                <a:latin typeface="Arial" pitchFamily="34" charset="0"/>
              </a:rPr>
              <a:t>结构体在</a:t>
            </a:r>
            <a:r>
              <a:rPr lang="en-US" altLang="zh-CN" sz="2000" b="0" dirty="0">
                <a:solidFill>
                  <a:srgbClr val="0000CC"/>
                </a:solidFill>
                <a:latin typeface="Arial" pitchFamily="34" charset="0"/>
              </a:rPr>
              <a:t>include/</a:t>
            </a:r>
            <a:r>
              <a:rPr lang="en-US" altLang="zh-CN" sz="2000" b="0" dirty="0" err="1">
                <a:solidFill>
                  <a:srgbClr val="0000CC"/>
                </a:solidFill>
                <a:latin typeface="Arial" pitchFamily="34" charset="0"/>
              </a:rPr>
              <a:t>linux</a:t>
            </a:r>
            <a:r>
              <a:rPr lang="en-US" altLang="zh-CN" sz="2000" b="0" dirty="0">
                <a:solidFill>
                  <a:srgbClr val="0000CC"/>
                </a:solidFill>
                <a:latin typeface="Arial" pitchFamily="34" charset="0"/>
              </a:rPr>
              <a:t>/</a:t>
            </a:r>
            <a:r>
              <a:rPr lang="en-US" altLang="zh-CN" sz="2000" b="0" dirty="0" err="1">
                <a:solidFill>
                  <a:srgbClr val="0000CC"/>
                </a:solidFill>
                <a:latin typeface="Arial" pitchFamily="34" charset="0"/>
              </a:rPr>
              <a:t>mm.h</a:t>
            </a:r>
            <a:r>
              <a:rPr lang="en-US" altLang="zh-CN" sz="2000" b="0" dirty="0">
                <a:solidFill>
                  <a:srgbClr val="FF0000"/>
                </a:solidFill>
                <a:latin typeface="Arial" pitchFamily="34" charset="0"/>
              </a:rPr>
              <a:t> </a:t>
            </a:r>
            <a:r>
              <a:rPr lang="zh-CN" altLang="en-US" sz="2000" b="0" dirty="0">
                <a:latin typeface="Arial" pitchFamily="34" charset="0"/>
              </a:rPr>
              <a:t>文件中定义</a:t>
            </a:r>
            <a:r>
              <a:rPr lang="zh-CN" altLang="en-US" sz="2000" b="0" dirty="0" smtClean="0">
                <a:latin typeface="Arial" pitchFamily="34" charset="0"/>
              </a:rPr>
              <a:t>。</a:t>
            </a:r>
            <a:endParaRPr lang="en-US" altLang="zh-CN" sz="2000" b="0" dirty="0">
              <a:latin typeface="Arial" pitchFamily="34" charset="0"/>
            </a:endParaRPr>
          </a:p>
        </p:txBody>
      </p:sp>
    </p:spTree>
  </p:cSld>
  <p:clrMapOvr>
    <a:masterClrMapping/>
  </p:clrMapOvr>
  <p:transition>
    <p:strips dir="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pPr eaLnBrk="1" hangingPunct="1">
              <a:defRPr/>
            </a:pPr>
            <a:r>
              <a:rPr lang="zh-CN" altLang="en-US" smtClean="0">
                <a:latin typeface="+mn-lt"/>
                <a:ea typeface="楷体" pitchFamily="49" charset="-122"/>
              </a:rPr>
              <a:t>红黑树</a:t>
            </a:r>
          </a:p>
        </p:txBody>
      </p:sp>
      <p:sp>
        <p:nvSpPr>
          <p:cNvPr id="28675" name="Rectangle 3"/>
          <p:cNvSpPr>
            <a:spLocks noGrp="1" noChangeArrowheads="1"/>
          </p:cNvSpPr>
          <p:nvPr>
            <p:ph idx="1"/>
          </p:nvPr>
        </p:nvSpPr>
        <p:spPr/>
        <p:txBody>
          <a:bodyPr/>
          <a:lstStyle/>
          <a:p>
            <a:pPr eaLnBrk="1" hangingPunct="1">
              <a:lnSpc>
                <a:spcPct val="90000"/>
              </a:lnSpc>
            </a:pPr>
            <a:r>
              <a:rPr lang="zh-CN" altLang="en-US" sz="2000" b="0" dirty="0">
                <a:latin typeface="Arial" pitchFamily="34" charset="0"/>
              </a:rPr>
              <a:t>为了提高对</a:t>
            </a:r>
            <a:r>
              <a:rPr lang="en-US" altLang="zh-CN" sz="2000" b="0" dirty="0" err="1">
                <a:latin typeface="Arial" pitchFamily="34" charset="0"/>
              </a:rPr>
              <a:t>vma</a:t>
            </a:r>
            <a:r>
              <a:rPr lang="zh-CN" altLang="en-US" sz="2000" b="0" dirty="0">
                <a:latin typeface="Arial" pitchFamily="34" charset="0"/>
              </a:rPr>
              <a:t>段查询、插入、删除操作的速度，</a:t>
            </a:r>
            <a:r>
              <a:rPr lang="en-US" altLang="zh-CN" sz="2000" b="0" dirty="0">
                <a:latin typeface="Arial" pitchFamily="34" charset="0"/>
              </a:rPr>
              <a:t>Linux</a:t>
            </a:r>
            <a:r>
              <a:rPr lang="zh-CN" altLang="en-US" sz="2000" b="0" dirty="0">
                <a:latin typeface="Arial" pitchFamily="34" charset="0"/>
              </a:rPr>
              <a:t>内核为每个进程维护了一棵</a:t>
            </a:r>
            <a:r>
              <a:rPr lang="zh-CN" altLang="en-US" sz="2000" dirty="0">
                <a:solidFill>
                  <a:srgbClr val="FF0000"/>
                </a:solidFill>
                <a:latin typeface="Arial" pitchFamily="34" charset="0"/>
              </a:rPr>
              <a:t>红黑树</a:t>
            </a:r>
            <a:r>
              <a:rPr lang="en-US" altLang="zh-CN" sz="2000" dirty="0">
                <a:solidFill>
                  <a:srgbClr val="FF0000"/>
                </a:solidFill>
                <a:latin typeface="Arial" pitchFamily="34" charset="0"/>
              </a:rPr>
              <a:t>(Red Black Tree)</a:t>
            </a:r>
            <a:r>
              <a:rPr lang="zh-CN" altLang="en-US" sz="2000" b="0" dirty="0">
                <a:latin typeface="Arial" pitchFamily="34" charset="0"/>
              </a:rPr>
              <a:t>，所有</a:t>
            </a:r>
            <a:r>
              <a:rPr lang="en-US" altLang="zh-CN" sz="2000" b="0" dirty="0" err="1">
                <a:latin typeface="Arial" pitchFamily="34" charset="0"/>
              </a:rPr>
              <a:t>vm_area_struct</a:t>
            </a:r>
            <a:r>
              <a:rPr lang="zh-CN" altLang="en-US" sz="2000" b="0" dirty="0">
                <a:latin typeface="Arial" pitchFamily="34" charset="0"/>
              </a:rPr>
              <a:t>结构体组成一个红黑树</a:t>
            </a:r>
            <a:r>
              <a:rPr lang="en-US" altLang="zh-CN" sz="2000" b="0" dirty="0">
                <a:latin typeface="Arial" pitchFamily="34" charset="0"/>
              </a:rPr>
              <a:t> </a:t>
            </a:r>
            <a:r>
              <a:rPr lang="zh-CN" altLang="en-US" sz="2000" b="0" dirty="0">
                <a:latin typeface="Arial" pitchFamily="34" charset="0"/>
              </a:rPr>
              <a:t>。红黑树的节点和根节点的结构定义在</a:t>
            </a:r>
            <a:r>
              <a:rPr lang="en-US" altLang="zh-CN" sz="2400" dirty="0">
                <a:solidFill>
                  <a:srgbClr val="0000CC"/>
                </a:solidFill>
                <a:latin typeface="Arial" pitchFamily="34" charset="0"/>
              </a:rPr>
              <a:t>include/</a:t>
            </a:r>
            <a:r>
              <a:rPr lang="en-US" altLang="zh-CN" sz="2400" dirty="0" err="1">
                <a:solidFill>
                  <a:srgbClr val="0000CC"/>
                </a:solidFill>
                <a:latin typeface="Arial" pitchFamily="34" charset="0"/>
              </a:rPr>
              <a:t>linux</a:t>
            </a:r>
            <a:r>
              <a:rPr lang="en-US" altLang="zh-CN" sz="2400" dirty="0">
                <a:solidFill>
                  <a:srgbClr val="0000CC"/>
                </a:solidFill>
                <a:latin typeface="Arial" pitchFamily="34" charset="0"/>
              </a:rPr>
              <a:t>/</a:t>
            </a:r>
            <a:r>
              <a:rPr lang="en-US" altLang="zh-CN" sz="2400" dirty="0" err="1">
                <a:solidFill>
                  <a:srgbClr val="0000CC"/>
                </a:solidFill>
                <a:latin typeface="Arial" pitchFamily="34" charset="0"/>
              </a:rPr>
              <a:t>rbtree.h</a:t>
            </a:r>
            <a:r>
              <a:rPr lang="zh-CN" altLang="en-US" sz="2400" dirty="0">
                <a:latin typeface="Arial" pitchFamily="34" charset="0"/>
              </a:rPr>
              <a:t>文件中</a:t>
            </a:r>
            <a:r>
              <a:rPr lang="en-US" altLang="zh-CN" sz="2400" dirty="0">
                <a:latin typeface="Arial" pitchFamily="34" charset="0"/>
              </a:rPr>
              <a:t> </a:t>
            </a:r>
            <a:r>
              <a:rPr lang="zh-CN" altLang="en-US" sz="1800" dirty="0">
                <a:latin typeface="Arial" pitchFamily="34" charset="0"/>
              </a:rPr>
              <a:t>：</a:t>
            </a:r>
            <a:r>
              <a:rPr lang="zh-CN" altLang="en-US" sz="2400" dirty="0">
                <a:latin typeface="Arial" pitchFamily="34" charset="0"/>
              </a:rPr>
              <a:t> </a:t>
            </a:r>
            <a:endParaRPr lang="zh-CN" altLang="en-US" sz="1800" dirty="0">
              <a:latin typeface="Arial" pitchFamily="34" charset="0"/>
            </a:endParaRPr>
          </a:p>
          <a:p>
            <a:pPr lvl="1" eaLnBrk="1" hangingPunct="1">
              <a:buFont typeface="Monotype Sorts" pitchFamily="2" charset="2"/>
              <a:buNone/>
            </a:pPr>
            <a:r>
              <a:rPr lang="en-US" altLang="zh-CN" sz="1600" dirty="0">
                <a:latin typeface="Arial" pitchFamily="34" charset="0"/>
              </a:rPr>
              <a:t>100 </a:t>
            </a:r>
            <a:r>
              <a:rPr lang="en-US" altLang="zh-CN" sz="1600" dirty="0" err="1">
                <a:latin typeface="Arial" pitchFamily="34" charset="0"/>
              </a:rPr>
              <a:t>typedef</a:t>
            </a:r>
            <a:r>
              <a:rPr lang="en-US" altLang="zh-CN" sz="1600" dirty="0">
                <a:latin typeface="Arial" pitchFamily="34" charset="0"/>
              </a:rPr>
              <a:t> </a:t>
            </a:r>
            <a:r>
              <a:rPr lang="en-US" altLang="zh-CN" sz="1600" dirty="0" err="1">
                <a:latin typeface="Arial" pitchFamily="34" charset="0"/>
              </a:rPr>
              <a:t>struct</a:t>
            </a:r>
            <a:r>
              <a:rPr lang="en-US" altLang="zh-CN" sz="1600" dirty="0">
                <a:latin typeface="Arial" pitchFamily="34" charset="0"/>
              </a:rPr>
              <a:t> </a:t>
            </a:r>
            <a:r>
              <a:rPr lang="en-US" altLang="zh-CN" sz="1600" dirty="0" err="1">
                <a:latin typeface="Arial" pitchFamily="34" charset="0"/>
              </a:rPr>
              <a:t>rb_node_s</a:t>
            </a:r>
            <a:endParaRPr lang="en-US" altLang="zh-CN" sz="1600" dirty="0">
              <a:latin typeface="Arial" pitchFamily="34" charset="0"/>
            </a:endParaRPr>
          </a:p>
          <a:p>
            <a:pPr lvl="1" eaLnBrk="1" hangingPunct="1">
              <a:buFont typeface="Monotype Sorts" pitchFamily="2" charset="2"/>
              <a:buNone/>
            </a:pPr>
            <a:r>
              <a:rPr lang="en-US" altLang="zh-CN" sz="1600" dirty="0">
                <a:latin typeface="Arial" pitchFamily="34" charset="0"/>
              </a:rPr>
              <a:t>101 {</a:t>
            </a:r>
          </a:p>
          <a:p>
            <a:pPr lvl="1" eaLnBrk="1" hangingPunct="1">
              <a:buFont typeface="Monotype Sorts" pitchFamily="2" charset="2"/>
              <a:buNone/>
            </a:pPr>
            <a:r>
              <a:rPr lang="en-US" altLang="zh-CN" sz="1600" dirty="0">
                <a:latin typeface="Arial" pitchFamily="34" charset="0"/>
              </a:rPr>
              <a:t>102         </a:t>
            </a:r>
            <a:r>
              <a:rPr lang="en-US" altLang="zh-CN" sz="1600" dirty="0" err="1">
                <a:latin typeface="Arial" pitchFamily="34" charset="0"/>
              </a:rPr>
              <a:t>struct</a:t>
            </a:r>
            <a:r>
              <a:rPr lang="en-US" altLang="zh-CN" sz="1600" dirty="0">
                <a:latin typeface="Arial" pitchFamily="34" charset="0"/>
              </a:rPr>
              <a:t> </a:t>
            </a:r>
            <a:r>
              <a:rPr lang="en-US" altLang="zh-CN" sz="1600" dirty="0" err="1">
                <a:latin typeface="Arial" pitchFamily="34" charset="0"/>
              </a:rPr>
              <a:t>rb_node_s</a:t>
            </a:r>
            <a:r>
              <a:rPr lang="en-US" altLang="zh-CN" sz="1600" dirty="0">
                <a:latin typeface="Arial" pitchFamily="34" charset="0"/>
              </a:rPr>
              <a:t> * </a:t>
            </a:r>
            <a:r>
              <a:rPr lang="en-US" altLang="zh-CN" sz="1600" dirty="0" err="1">
                <a:latin typeface="Arial" pitchFamily="34" charset="0"/>
              </a:rPr>
              <a:t>rb_parent</a:t>
            </a:r>
            <a:r>
              <a:rPr lang="en-US" altLang="zh-CN" sz="1600" dirty="0">
                <a:latin typeface="Arial" pitchFamily="34" charset="0"/>
              </a:rPr>
              <a:t>;</a:t>
            </a:r>
          </a:p>
          <a:p>
            <a:pPr lvl="1" eaLnBrk="1" hangingPunct="1">
              <a:buFont typeface="Monotype Sorts" pitchFamily="2" charset="2"/>
              <a:buNone/>
            </a:pPr>
            <a:r>
              <a:rPr lang="en-US" altLang="zh-CN" sz="1600" dirty="0">
                <a:latin typeface="Arial" pitchFamily="34" charset="0"/>
              </a:rPr>
              <a:t>103         </a:t>
            </a:r>
            <a:r>
              <a:rPr lang="en-US" altLang="zh-CN" sz="1600" dirty="0" err="1">
                <a:latin typeface="Arial" pitchFamily="34" charset="0"/>
              </a:rPr>
              <a:t>int</a:t>
            </a:r>
            <a:r>
              <a:rPr lang="en-US" altLang="zh-CN" sz="1600" dirty="0">
                <a:latin typeface="Arial" pitchFamily="34" charset="0"/>
              </a:rPr>
              <a:t> </a:t>
            </a:r>
            <a:r>
              <a:rPr lang="en-US" altLang="zh-CN" sz="1600" dirty="0" err="1">
                <a:latin typeface="Arial" pitchFamily="34" charset="0"/>
              </a:rPr>
              <a:t>rb_color</a:t>
            </a:r>
            <a:r>
              <a:rPr lang="en-US" altLang="zh-CN" sz="1600" dirty="0">
                <a:latin typeface="Arial" pitchFamily="34" charset="0"/>
              </a:rPr>
              <a:t>;</a:t>
            </a:r>
          </a:p>
          <a:p>
            <a:pPr lvl="1" eaLnBrk="1" hangingPunct="1">
              <a:buFont typeface="Monotype Sorts" pitchFamily="2" charset="2"/>
              <a:buNone/>
            </a:pPr>
            <a:r>
              <a:rPr lang="en-US" altLang="zh-CN" sz="1600" dirty="0">
                <a:latin typeface="Arial" pitchFamily="34" charset="0"/>
              </a:rPr>
              <a:t>104 #define RB_RED          0</a:t>
            </a:r>
          </a:p>
          <a:p>
            <a:pPr lvl="1" eaLnBrk="1" hangingPunct="1">
              <a:buFont typeface="Monotype Sorts" pitchFamily="2" charset="2"/>
              <a:buNone/>
            </a:pPr>
            <a:r>
              <a:rPr lang="en-US" altLang="zh-CN" sz="1600" dirty="0">
                <a:latin typeface="Arial" pitchFamily="34" charset="0"/>
              </a:rPr>
              <a:t>105 #define RB_BLACK       1</a:t>
            </a:r>
          </a:p>
          <a:p>
            <a:pPr lvl="1" eaLnBrk="1" hangingPunct="1">
              <a:buFont typeface="Monotype Sorts" pitchFamily="2" charset="2"/>
              <a:buNone/>
            </a:pPr>
            <a:r>
              <a:rPr lang="en-US" altLang="zh-CN" sz="1600" dirty="0">
                <a:latin typeface="Arial" pitchFamily="34" charset="0"/>
              </a:rPr>
              <a:t>106         </a:t>
            </a:r>
            <a:r>
              <a:rPr lang="en-US" altLang="zh-CN" sz="1600" dirty="0" err="1">
                <a:latin typeface="Arial" pitchFamily="34" charset="0"/>
              </a:rPr>
              <a:t>struct</a:t>
            </a:r>
            <a:r>
              <a:rPr lang="en-US" altLang="zh-CN" sz="1600" dirty="0">
                <a:latin typeface="Arial" pitchFamily="34" charset="0"/>
              </a:rPr>
              <a:t> </a:t>
            </a:r>
            <a:r>
              <a:rPr lang="en-US" altLang="zh-CN" sz="1600" dirty="0" err="1">
                <a:latin typeface="Arial" pitchFamily="34" charset="0"/>
              </a:rPr>
              <a:t>rb_node_s</a:t>
            </a:r>
            <a:r>
              <a:rPr lang="en-US" altLang="zh-CN" sz="1600" dirty="0">
                <a:latin typeface="Arial" pitchFamily="34" charset="0"/>
              </a:rPr>
              <a:t> * </a:t>
            </a:r>
            <a:r>
              <a:rPr lang="en-US" altLang="zh-CN" sz="1600" dirty="0" err="1">
                <a:latin typeface="Arial" pitchFamily="34" charset="0"/>
              </a:rPr>
              <a:t>rb_right</a:t>
            </a:r>
            <a:r>
              <a:rPr lang="en-US" altLang="zh-CN" sz="1600" dirty="0">
                <a:latin typeface="Arial" pitchFamily="34" charset="0"/>
              </a:rPr>
              <a:t>;</a:t>
            </a:r>
          </a:p>
          <a:p>
            <a:pPr lvl="1" eaLnBrk="1" hangingPunct="1">
              <a:buFont typeface="Monotype Sorts" pitchFamily="2" charset="2"/>
              <a:buNone/>
            </a:pPr>
            <a:r>
              <a:rPr lang="en-US" altLang="zh-CN" sz="1600" dirty="0">
                <a:latin typeface="Arial" pitchFamily="34" charset="0"/>
              </a:rPr>
              <a:t>107         </a:t>
            </a:r>
            <a:r>
              <a:rPr lang="en-US" altLang="zh-CN" sz="1600" dirty="0" err="1">
                <a:latin typeface="Arial" pitchFamily="34" charset="0"/>
              </a:rPr>
              <a:t>struct</a:t>
            </a:r>
            <a:r>
              <a:rPr lang="en-US" altLang="zh-CN" sz="1600" dirty="0">
                <a:latin typeface="Arial" pitchFamily="34" charset="0"/>
              </a:rPr>
              <a:t> </a:t>
            </a:r>
            <a:r>
              <a:rPr lang="en-US" altLang="zh-CN" sz="1600" dirty="0" err="1">
                <a:latin typeface="Arial" pitchFamily="34" charset="0"/>
              </a:rPr>
              <a:t>rb_node_s</a:t>
            </a:r>
            <a:r>
              <a:rPr lang="en-US" altLang="zh-CN" sz="1600" dirty="0">
                <a:latin typeface="Arial" pitchFamily="34" charset="0"/>
              </a:rPr>
              <a:t> * </a:t>
            </a:r>
            <a:r>
              <a:rPr lang="en-US" altLang="zh-CN" sz="1600" dirty="0" err="1">
                <a:latin typeface="Arial" pitchFamily="34" charset="0"/>
              </a:rPr>
              <a:t>rb_left</a:t>
            </a:r>
            <a:r>
              <a:rPr lang="en-US" altLang="zh-CN" sz="1600" dirty="0">
                <a:latin typeface="Arial" pitchFamily="34" charset="0"/>
              </a:rPr>
              <a:t>;</a:t>
            </a:r>
          </a:p>
          <a:p>
            <a:pPr lvl="1" eaLnBrk="1" hangingPunct="1">
              <a:buFont typeface="Monotype Sorts" pitchFamily="2" charset="2"/>
              <a:buNone/>
            </a:pPr>
            <a:r>
              <a:rPr lang="en-US" altLang="zh-CN" sz="1600" dirty="0">
                <a:latin typeface="Arial" pitchFamily="34" charset="0"/>
              </a:rPr>
              <a:t>108 }</a:t>
            </a:r>
          </a:p>
          <a:p>
            <a:pPr lvl="1" eaLnBrk="1" hangingPunct="1">
              <a:buFont typeface="Monotype Sorts" pitchFamily="2" charset="2"/>
              <a:buNone/>
            </a:pPr>
            <a:r>
              <a:rPr lang="en-US" altLang="zh-CN" sz="1600" dirty="0">
                <a:latin typeface="Arial" pitchFamily="34" charset="0"/>
              </a:rPr>
              <a:t>109</a:t>
            </a:r>
          </a:p>
          <a:p>
            <a:pPr lvl="1" eaLnBrk="1" hangingPunct="1">
              <a:buFont typeface="Monotype Sorts" pitchFamily="2" charset="2"/>
              <a:buNone/>
            </a:pPr>
            <a:r>
              <a:rPr lang="en-US" altLang="zh-CN" sz="1600" dirty="0">
                <a:latin typeface="Arial" pitchFamily="34" charset="0"/>
              </a:rPr>
              <a:t>110 </a:t>
            </a:r>
            <a:r>
              <a:rPr lang="en-US" altLang="zh-CN" sz="1600" dirty="0" err="1">
                <a:latin typeface="Arial" pitchFamily="34" charset="0"/>
              </a:rPr>
              <a:t>struct</a:t>
            </a:r>
            <a:r>
              <a:rPr lang="en-US" altLang="zh-CN" sz="1600" dirty="0">
                <a:latin typeface="Arial" pitchFamily="34" charset="0"/>
              </a:rPr>
              <a:t> </a:t>
            </a:r>
            <a:r>
              <a:rPr lang="en-US" altLang="zh-CN" sz="1600" dirty="0" err="1">
                <a:latin typeface="Arial" pitchFamily="34" charset="0"/>
              </a:rPr>
              <a:t>rb_root</a:t>
            </a:r>
            <a:endParaRPr lang="en-US" altLang="zh-CN" sz="1600" dirty="0">
              <a:latin typeface="Arial" pitchFamily="34" charset="0"/>
            </a:endParaRPr>
          </a:p>
          <a:p>
            <a:pPr lvl="1" eaLnBrk="1" hangingPunct="1">
              <a:buFont typeface="Monotype Sorts" pitchFamily="2" charset="2"/>
              <a:buNone/>
            </a:pPr>
            <a:r>
              <a:rPr lang="en-US" altLang="zh-CN" sz="1600" dirty="0">
                <a:latin typeface="Arial" pitchFamily="34" charset="0"/>
              </a:rPr>
              <a:t>111 {</a:t>
            </a:r>
          </a:p>
          <a:p>
            <a:pPr lvl="1" eaLnBrk="1" hangingPunct="1">
              <a:buFont typeface="Monotype Sorts" pitchFamily="2" charset="2"/>
              <a:buNone/>
            </a:pPr>
            <a:r>
              <a:rPr lang="en-US" altLang="zh-CN" sz="1600" dirty="0">
                <a:latin typeface="Arial" pitchFamily="34" charset="0"/>
              </a:rPr>
              <a:t>112         </a:t>
            </a:r>
            <a:r>
              <a:rPr lang="en-US" altLang="zh-CN" sz="1600" dirty="0" err="1">
                <a:latin typeface="Arial" pitchFamily="34" charset="0"/>
              </a:rPr>
              <a:t>struct</a:t>
            </a:r>
            <a:r>
              <a:rPr lang="en-US" altLang="zh-CN" sz="1600" dirty="0">
                <a:latin typeface="Arial" pitchFamily="34" charset="0"/>
              </a:rPr>
              <a:t> </a:t>
            </a:r>
            <a:r>
              <a:rPr lang="en-US" altLang="zh-CN" sz="1600" dirty="0" err="1">
                <a:latin typeface="Arial" pitchFamily="34" charset="0"/>
              </a:rPr>
              <a:t>rb_node</a:t>
            </a:r>
            <a:r>
              <a:rPr lang="en-US" altLang="zh-CN" sz="1600" dirty="0">
                <a:latin typeface="Arial" pitchFamily="34" charset="0"/>
              </a:rPr>
              <a:t> * </a:t>
            </a:r>
            <a:r>
              <a:rPr lang="en-US" altLang="zh-CN" sz="1600" dirty="0" err="1">
                <a:latin typeface="Arial" pitchFamily="34" charset="0"/>
              </a:rPr>
              <a:t>rb_node</a:t>
            </a:r>
            <a:r>
              <a:rPr lang="en-US" altLang="zh-CN" sz="1600" dirty="0">
                <a:latin typeface="Arial" pitchFamily="34" charset="0"/>
              </a:rPr>
              <a:t>;</a:t>
            </a:r>
          </a:p>
          <a:p>
            <a:pPr lvl="1" eaLnBrk="1" hangingPunct="1">
              <a:buFont typeface="Monotype Sorts" pitchFamily="2" charset="2"/>
              <a:buNone/>
            </a:pPr>
            <a:r>
              <a:rPr lang="en-US" altLang="zh-CN" sz="1600" dirty="0">
                <a:latin typeface="Arial" pitchFamily="34" charset="0"/>
              </a:rPr>
              <a:t>113 }</a:t>
            </a:r>
            <a:endParaRPr lang="zh-CN" altLang="en-US" sz="1600" dirty="0">
              <a:latin typeface="Arial" pitchFamily="34" charset="0"/>
            </a:endParaRPr>
          </a:p>
        </p:txBody>
      </p:sp>
    </p:spTree>
  </p:cSld>
  <p:clrMapOvr>
    <a:masterClrMapping/>
  </p:clrMapOvr>
  <p:transition>
    <p:strips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pPr eaLnBrk="1" hangingPunct="1">
              <a:defRPr/>
            </a:pPr>
            <a:r>
              <a:rPr lang="zh-CN" altLang="en-US" sz="4000">
                <a:solidFill>
                  <a:srgbClr val="FF0000"/>
                </a:solidFill>
                <a:latin typeface="+mn-lt"/>
                <a:ea typeface="楷体" pitchFamily="49" charset="-122"/>
              </a:rPr>
              <a:t>目录</a:t>
            </a:r>
          </a:p>
        </p:txBody>
      </p:sp>
      <p:sp>
        <p:nvSpPr>
          <p:cNvPr id="12291" name="Rectangle 3"/>
          <p:cNvSpPr>
            <a:spLocks noGrp="1" noChangeArrowheads="1"/>
          </p:cNvSpPr>
          <p:nvPr>
            <p:ph idx="1"/>
          </p:nvPr>
        </p:nvSpPr>
        <p:spPr/>
        <p:txBody>
          <a:bodyPr/>
          <a:lstStyle/>
          <a:p>
            <a:pPr eaLnBrk="1" hangingPunct="1"/>
            <a:r>
              <a:rPr lang="zh-CN" altLang="en-US" sz="3600" dirty="0">
                <a:latin typeface="Arial" pitchFamily="34" charset="0"/>
              </a:rPr>
              <a:t>虚拟内存空间的管理</a:t>
            </a:r>
          </a:p>
          <a:p>
            <a:pPr eaLnBrk="1" hangingPunct="1"/>
            <a:r>
              <a:rPr lang="en-US" altLang="zh-CN" sz="3600" dirty="0">
                <a:latin typeface="Arial" pitchFamily="34" charset="0"/>
              </a:rPr>
              <a:t>Linux</a:t>
            </a:r>
            <a:r>
              <a:rPr lang="zh-CN" altLang="en-US" sz="3600" dirty="0">
                <a:latin typeface="Arial" pitchFamily="34" charset="0"/>
              </a:rPr>
              <a:t>的分页内存管理机制</a:t>
            </a:r>
          </a:p>
          <a:p>
            <a:pPr eaLnBrk="1" hangingPunct="1"/>
            <a:r>
              <a:rPr lang="zh-CN" altLang="en-US" sz="3600" dirty="0">
                <a:latin typeface="Arial" pitchFamily="34" charset="0"/>
              </a:rPr>
              <a:t>物理内存的管理</a:t>
            </a:r>
          </a:p>
        </p:txBody>
      </p:sp>
    </p:spTree>
  </p:cSld>
  <p:clrMapOvr>
    <a:masterClrMapping/>
  </p:clrMapOvr>
  <p:transition>
    <p:strips dir="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pPr eaLnBrk="1" hangingPunct="1">
              <a:defRPr/>
            </a:pPr>
            <a:r>
              <a:rPr lang="zh-CN" altLang="en-US" dirty="0" smtClean="0">
                <a:latin typeface="+mn-lt"/>
                <a:ea typeface="楷体" pitchFamily="49" charset="-122"/>
              </a:rPr>
              <a:t>红黑树</a:t>
            </a:r>
          </a:p>
        </p:txBody>
      </p:sp>
      <p:sp>
        <p:nvSpPr>
          <p:cNvPr id="29699" name="Rectangle 3"/>
          <p:cNvSpPr>
            <a:spLocks noGrp="1" noChangeArrowheads="1"/>
          </p:cNvSpPr>
          <p:nvPr>
            <p:ph idx="1"/>
          </p:nvPr>
        </p:nvSpPr>
        <p:spPr/>
        <p:txBody>
          <a:bodyPr/>
          <a:lstStyle/>
          <a:p>
            <a:pPr marL="457200" indent="-457200" eaLnBrk="1" hangingPunct="1"/>
            <a:r>
              <a:rPr lang="zh-CN" altLang="en-US" sz="2400" b="0" dirty="0">
                <a:latin typeface="Arial" pitchFamily="34" charset="0"/>
              </a:rPr>
              <a:t>在树中，所有的</a:t>
            </a:r>
            <a:r>
              <a:rPr lang="en-US" altLang="zh-CN" sz="2400" b="0" dirty="0" err="1">
                <a:latin typeface="Arial" pitchFamily="34" charset="0"/>
              </a:rPr>
              <a:t>vm_area_struct</a:t>
            </a:r>
            <a:r>
              <a:rPr lang="zh-CN" altLang="en-US" sz="2400" b="0" dirty="0">
                <a:latin typeface="Arial" pitchFamily="34" charset="0"/>
              </a:rPr>
              <a:t>虚存段都作为树的一个节点。节点中</a:t>
            </a:r>
            <a:r>
              <a:rPr lang="en-US" altLang="zh-CN" sz="2400" b="0" dirty="0" err="1">
                <a:solidFill>
                  <a:srgbClr val="FF0000"/>
                </a:solidFill>
                <a:latin typeface="Arial" pitchFamily="34" charset="0"/>
              </a:rPr>
              <a:t>vm_rb</a:t>
            </a:r>
            <a:r>
              <a:rPr lang="zh-CN" altLang="en-US" sz="2400" b="0" dirty="0">
                <a:latin typeface="Arial" pitchFamily="34" charset="0"/>
              </a:rPr>
              <a:t>的</a:t>
            </a:r>
            <a:r>
              <a:rPr lang="zh-CN" altLang="en-US" sz="2400" b="0" dirty="0">
                <a:solidFill>
                  <a:srgbClr val="0000CC"/>
                </a:solidFill>
                <a:latin typeface="Arial" pitchFamily="34" charset="0"/>
              </a:rPr>
              <a:t>左指针</a:t>
            </a:r>
            <a:r>
              <a:rPr lang="en-US" altLang="zh-CN" sz="2400" b="0" dirty="0" err="1">
                <a:solidFill>
                  <a:srgbClr val="FF0000"/>
                </a:solidFill>
                <a:latin typeface="Arial" pitchFamily="34" charset="0"/>
              </a:rPr>
              <a:t>rb_left</a:t>
            </a:r>
            <a:r>
              <a:rPr lang="zh-CN" altLang="en-US" sz="2400" b="0" dirty="0">
                <a:solidFill>
                  <a:srgbClr val="0000CC"/>
                </a:solidFill>
                <a:latin typeface="Arial" pitchFamily="34" charset="0"/>
              </a:rPr>
              <a:t>指向相邻的低地址虚存段，右指针</a:t>
            </a:r>
            <a:r>
              <a:rPr lang="en-US" altLang="zh-CN" sz="2400" b="0" dirty="0" err="1">
                <a:solidFill>
                  <a:srgbClr val="FF0000"/>
                </a:solidFill>
                <a:latin typeface="Arial" pitchFamily="34" charset="0"/>
              </a:rPr>
              <a:t>rb_right</a:t>
            </a:r>
            <a:r>
              <a:rPr lang="zh-CN" altLang="en-US" sz="2400" b="0" dirty="0">
                <a:solidFill>
                  <a:srgbClr val="0000CC"/>
                </a:solidFill>
                <a:latin typeface="Arial" pitchFamily="34" charset="0"/>
              </a:rPr>
              <a:t>指向相邻的高地址虚存段</a:t>
            </a:r>
            <a:r>
              <a:rPr lang="zh-CN" altLang="en-US" sz="2400" b="0" dirty="0">
                <a:latin typeface="Arial" pitchFamily="34" charset="0"/>
              </a:rPr>
              <a:t>。</a:t>
            </a:r>
          </a:p>
          <a:p>
            <a:pPr marL="457200" indent="-457200" eaLnBrk="1" hangingPunct="1"/>
            <a:r>
              <a:rPr lang="en-US" altLang="zh-CN" sz="2400" b="0" dirty="0">
                <a:solidFill>
                  <a:schemeClr val="tx2"/>
                </a:solidFill>
                <a:latin typeface="Arial" pitchFamily="34" charset="0"/>
              </a:rPr>
              <a:t>Red Black Tree</a:t>
            </a:r>
            <a:r>
              <a:rPr lang="en-US" altLang="zh-CN" sz="2000" b="0" dirty="0">
                <a:solidFill>
                  <a:schemeClr val="tx2"/>
                </a:solidFill>
                <a:latin typeface="Arial" pitchFamily="34" charset="0"/>
              </a:rPr>
              <a:t> is a kind of self-balancing binary search tree</a:t>
            </a:r>
            <a:endParaRPr lang="zh-CN" altLang="en-US" sz="2000" b="0" dirty="0">
              <a:solidFill>
                <a:schemeClr val="tx2"/>
              </a:solidFill>
              <a:latin typeface="Arial" pitchFamily="34" charset="0"/>
            </a:endParaRPr>
          </a:p>
          <a:p>
            <a:pPr marL="838200" lvl="1" indent="-381000" eaLnBrk="1" hangingPunct="1"/>
            <a:r>
              <a:rPr lang="en-US" altLang="zh-CN" sz="2000" b="0" dirty="0">
                <a:latin typeface="Arial" pitchFamily="34" charset="0"/>
              </a:rPr>
              <a:t>Every node must be either </a:t>
            </a:r>
            <a:r>
              <a:rPr lang="en-US" altLang="zh-CN" sz="2000" b="0" dirty="0">
                <a:solidFill>
                  <a:srgbClr val="FF0000"/>
                </a:solidFill>
                <a:latin typeface="Arial" pitchFamily="34" charset="0"/>
              </a:rPr>
              <a:t>red or black</a:t>
            </a:r>
            <a:r>
              <a:rPr lang="en-US" altLang="zh-CN" sz="2000" b="0" dirty="0">
                <a:latin typeface="Arial" pitchFamily="34" charset="0"/>
              </a:rPr>
              <a:t>.</a:t>
            </a:r>
          </a:p>
          <a:p>
            <a:pPr marL="838200" lvl="1" indent="-381000" eaLnBrk="1" hangingPunct="1"/>
            <a:r>
              <a:rPr lang="en-US" altLang="zh-CN" sz="2000" b="0" dirty="0">
                <a:latin typeface="Arial" pitchFamily="34" charset="0"/>
              </a:rPr>
              <a:t>The root of the tree must be</a:t>
            </a:r>
            <a:r>
              <a:rPr lang="en-US" altLang="zh-CN" sz="2000" b="0" dirty="0">
                <a:solidFill>
                  <a:srgbClr val="FF0000"/>
                </a:solidFill>
                <a:latin typeface="Arial" pitchFamily="34" charset="0"/>
              </a:rPr>
              <a:t> black</a:t>
            </a:r>
            <a:r>
              <a:rPr lang="en-US" altLang="zh-CN" sz="2000" b="0" dirty="0">
                <a:latin typeface="Arial" pitchFamily="34" charset="0"/>
              </a:rPr>
              <a:t>.</a:t>
            </a:r>
          </a:p>
          <a:p>
            <a:pPr marL="838200" lvl="1" indent="-381000" eaLnBrk="1" hangingPunct="1"/>
            <a:r>
              <a:rPr lang="en-US" altLang="zh-CN" sz="2000" b="0" dirty="0">
                <a:latin typeface="Arial" pitchFamily="34" charset="0"/>
              </a:rPr>
              <a:t>The children of a </a:t>
            </a:r>
            <a:r>
              <a:rPr lang="en-US" altLang="zh-CN" sz="2000" b="0" dirty="0">
                <a:solidFill>
                  <a:srgbClr val="FF0000"/>
                </a:solidFill>
                <a:latin typeface="Arial" pitchFamily="34" charset="0"/>
              </a:rPr>
              <a:t>red </a:t>
            </a:r>
            <a:r>
              <a:rPr lang="en-US" altLang="zh-CN" sz="2000" b="0" dirty="0">
                <a:latin typeface="Arial" pitchFamily="34" charset="0"/>
              </a:rPr>
              <a:t>node must be </a:t>
            </a:r>
            <a:r>
              <a:rPr lang="en-US" altLang="zh-CN" sz="2000" b="0" dirty="0">
                <a:solidFill>
                  <a:srgbClr val="FF0000"/>
                </a:solidFill>
                <a:latin typeface="Arial" pitchFamily="34" charset="0"/>
              </a:rPr>
              <a:t>black</a:t>
            </a:r>
            <a:r>
              <a:rPr lang="en-US" altLang="zh-CN" sz="2000" b="0" dirty="0">
                <a:latin typeface="Arial" pitchFamily="34" charset="0"/>
              </a:rPr>
              <a:t>.</a:t>
            </a:r>
          </a:p>
          <a:p>
            <a:pPr marL="838200" lvl="1" indent="-381000" eaLnBrk="1" hangingPunct="1"/>
            <a:r>
              <a:rPr kumimoji="0" lang="zh-CN" altLang="en-US" sz="2000" b="0" dirty="0">
                <a:latin typeface="Arial" pitchFamily="34" charset="0"/>
              </a:rPr>
              <a:t>从一个节点到后代叶子节点的每个路径都包含</a:t>
            </a:r>
            <a:r>
              <a:rPr kumimoji="0" lang="zh-CN" altLang="en-US" sz="2000" b="0" dirty="0">
                <a:solidFill>
                  <a:srgbClr val="FF0000"/>
                </a:solidFill>
                <a:latin typeface="Arial" pitchFamily="34" charset="0"/>
              </a:rPr>
              <a:t>相同数量的黑节点</a:t>
            </a:r>
            <a:r>
              <a:rPr kumimoji="0" lang="zh-CN" altLang="en-US" sz="2000" b="0" dirty="0">
                <a:latin typeface="Arial" pitchFamily="34" charset="0"/>
              </a:rPr>
              <a:t>。当统计黑节点个数时，空指针也算作黑节点。</a:t>
            </a:r>
            <a:endParaRPr lang="zh-CN" altLang="en-US" sz="2000" b="0" dirty="0">
              <a:latin typeface="Arial" pitchFamily="34" charset="0"/>
            </a:endParaRPr>
          </a:p>
          <a:p>
            <a:pPr marL="457200" indent="-457200" eaLnBrk="1" hangingPunct="1"/>
            <a:r>
              <a:rPr lang="zh-CN" altLang="en-US" sz="2400" b="0" dirty="0">
                <a:latin typeface="Arial" pitchFamily="34" charset="0"/>
              </a:rPr>
              <a:t>红黑树的一些操作定义在</a:t>
            </a:r>
            <a:r>
              <a:rPr lang="en-US" altLang="zh-CN" sz="2400" b="0" dirty="0">
                <a:solidFill>
                  <a:srgbClr val="0000CC"/>
                </a:solidFill>
                <a:latin typeface="Arial" pitchFamily="34" charset="0"/>
              </a:rPr>
              <a:t>lib/</a:t>
            </a:r>
            <a:r>
              <a:rPr lang="en-US" altLang="zh-CN" sz="2400" b="0" dirty="0" err="1">
                <a:solidFill>
                  <a:srgbClr val="0000CC"/>
                </a:solidFill>
                <a:latin typeface="Arial" pitchFamily="34" charset="0"/>
              </a:rPr>
              <a:t>rbtree.c</a:t>
            </a:r>
            <a:r>
              <a:rPr lang="zh-CN" altLang="en-US" sz="2400" b="0" dirty="0">
                <a:latin typeface="Arial" pitchFamily="34" charset="0"/>
              </a:rPr>
              <a:t>中 </a:t>
            </a:r>
          </a:p>
        </p:txBody>
      </p:sp>
      <p:pic>
        <p:nvPicPr>
          <p:cNvPr id="8196" name="Picture 4" descr="Diagram of binary tree. The black root node has two red children and four black grandchildren. The child nodes of the grandchildren are black nil pointers or red nodes with black nil pointer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80177" y="2708920"/>
            <a:ext cx="2877341" cy="13867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trips dir="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5" name="Rectangle 5"/>
          <p:cNvSpPr>
            <a:spLocks noGrp="1" noChangeArrowheads="1"/>
          </p:cNvSpPr>
          <p:nvPr>
            <p:ph type="title"/>
          </p:nvPr>
        </p:nvSpPr>
        <p:spPr/>
        <p:txBody>
          <a:bodyPr/>
          <a:lstStyle/>
          <a:p>
            <a:pPr eaLnBrk="1" hangingPunct="1">
              <a:defRPr/>
            </a:pPr>
            <a:r>
              <a:rPr lang="zh-CN" altLang="en-US" smtClean="0">
                <a:latin typeface="+mn-lt"/>
                <a:ea typeface="楷体" pitchFamily="49" charset="-122"/>
              </a:rPr>
              <a:t> </a:t>
            </a:r>
          </a:p>
        </p:txBody>
      </p:sp>
      <p:pic>
        <p:nvPicPr>
          <p:cNvPr id="30723" name="Picture 4" descr="虚存管理"/>
          <p:cNvPicPr>
            <a:picLocks noGrp="1" noChangeAspect="1" noChangeArrowheads="1"/>
          </p:cNvPicPr>
          <p:nvPr>
            <p:ph idx="1"/>
          </p:nvPr>
        </p:nvPicPr>
        <p:blipFill>
          <a:blip r:embed="rId2"/>
          <a:stretch>
            <a:fillRect/>
          </a:stretch>
        </p:blipFill>
        <p:spPr>
          <a:xfrm>
            <a:off x="2135560" y="692696"/>
            <a:ext cx="8496944" cy="5859385"/>
          </a:xfrm>
          <a:noFill/>
        </p:spPr>
      </p:pic>
    </p:spTree>
  </p:cSld>
  <p:clrMapOvr>
    <a:masterClrMapping/>
  </p:clrMapOvr>
  <p:transition>
    <p:strips dir="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6" name="Rectangle 4"/>
          <p:cNvSpPr>
            <a:spLocks noGrp="1" noChangeArrowheads="1"/>
          </p:cNvSpPr>
          <p:nvPr>
            <p:ph type="ctrTitle"/>
          </p:nvPr>
        </p:nvSpPr>
        <p:spPr/>
        <p:txBody>
          <a:bodyPr/>
          <a:lstStyle/>
          <a:p>
            <a:pPr eaLnBrk="1" hangingPunct="1">
              <a:defRPr/>
            </a:pPr>
            <a:r>
              <a:rPr lang="zh-CN" altLang="en-US" sz="4000" dirty="0">
                <a:latin typeface="+mn-lt"/>
                <a:ea typeface="楷体" pitchFamily="49" charset="-122"/>
              </a:rPr>
              <a:t> </a:t>
            </a:r>
            <a:r>
              <a:rPr lang="en-US" altLang="zh-CN" sz="4000" dirty="0">
                <a:latin typeface="+mn-lt"/>
                <a:ea typeface="楷体" pitchFamily="49" charset="-122"/>
              </a:rPr>
              <a:t>Linux</a:t>
            </a:r>
            <a:r>
              <a:rPr lang="zh-CN" altLang="en-US" sz="4000" dirty="0">
                <a:latin typeface="+mn-lt"/>
                <a:ea typeface="楷体" pitchFamily="49" charset="-122"/>
              </a:rPr>
              <a:t>的分页内存管理机制</a:t>
            </a:r>
            <a:r>
              <a:rPr lang="en-US" altLang="zh-CN" dirty="0" smtClean="0">
                <a:latin typeface="+mn-lt"/>
                <a:ea typeface="楷体" pitchFamily="49" charset="-122"/>
              </a:rPr>
              <a:t> </a:t>
            </a:r>
            <a:endParaRPr lang="zh-CN" altLang="en-US" dirty="0" smtClean="0">
              <a:latin typeface="+mn-lt"/>
              <a:ea typeface="楷体" pitchFamily="49" charset="-122"/>
            </a:endParaRPr>
          </a:p>
        </p:txBody>
      </p:sp>
    </p:spTree>
  </p:cSld>
  <p:clrMapOvr>
    <a:masterClrMapping/>
  </p:clrMapOvr>
  <p:transition>
    <p:strips dir="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pPr eaLnBrk="1" hangingPunct="1">
              <a:defRPr/>
            </a:pPr>
            <a:r>
              <a:rPr lang="zh-CN" altLang="en-US" dirty="0" smtClean="0">
                <a:latin typeface="+mn-lt"/>
                <a:ea typeface="楷体" pitchFamily="49" charset="-122"/>
              </a:rPr>
              <a:t> </a:t>
            </a:r>
            <a:r>
              <a:rPr lang="en-US" altLang="zh-CN" dirty="0" smtClean="0">
                <a:solidFill>
                  <a:srgbClr val="FF0000"/>
                </a:solidFill>
                <a:latin typeface="+mn-lt"/>
                <a:ea typeface="楷体" pitchFamily="49" charset="-122"/>
              </a:rPr>
              <a:t>Linux</a:t>
            </a:r>
            <a:r>
              <a:rPr lang="zh-CN" altLang="en-US" dirty="0" smtClean="0">
                <a:solidFill>
                  <a:srgbClr val="FF0000"/>
                </a:solidFill>
                <a:latin typeface="+mn-lt"/>
                <a:ea typeface="楷体" pitchFamily="49" charset="-122"/>
              </a:rPr>
              <a:t>的分页内存管理机制</a:t>
            </a:r>
            <a:r>
              <a:rPr lang="en-US" altLang="zh-CN" dirty="0" smtClean="0">
                <a:latin typeface="+mn-lt"/>
                <a:ea typeface="楷体" pitchFamily="49" charset="-122"/>
              </a:rPr>
              <a:t> </a:t>
            </a:r>
          </a:p>
        </p:txBody>
      </p:sp>
      <p:sp>
        <p:nvSpPr>
          <p:cNvPr id="35843" name="Rectangle 3"/>
          <p:cNvSpPr>
            <a:spLocks noGrp="1" noChangeArrowheads="1"/>
          </p:cNvSpPr>
          <p:nvPr>
            <p:ph idx="1"/>
          </p:nvPr>
        </p:nvSpPr>
        <p:spPr/>
        <p:txBody>
          <a:bodyPr/>
          <a:lstStyle/>
          <a:p>
            <a:pPr marL="609600" indent="-609600" eaLnBrk="1" hangingPunct="1">
              <a:lnSpc>
                <a:spcPct val="80000"/>
              </a:lnSpc>
              <a:buNone/>
            </a:pPr>
            <a:r>
              <a:rPr lang="zh-CN" altLang="en-US" b="0" dirty="0" smtClean="0">
                <a:solidFill>
                  <a:schemeClr val="tx2"/>
                </a:solidFill>
                <a:latin typeface="Arial" pitchFamily="34" charset="0"/>
              </a:rPr>
              <a:t>一、</a:t>
            </a:r>
            <a:r>
              <a:rPr lang="en-US" altLang="zh-CN" b="0" dirty="0" smtClean="0">
                <a:solidFill>
                  <a:schemeClr val="tx2"/>
                </a:solidFill>
                <a:latin typeface="Arial" pitchFamily="34" charset="0"/>
              </a:rPr>
              <a:t>Linux</a:t>
            </a:r>
            <a:r>
              <a:rPr lang="zh-CN" altLang="en-US" b="0" dirty="0" smtClean="0">
                <a:solidFill>
                  <a:schemeClr val="tx2"/>
                </a:solidFill>
                <a:latin typeface="Arial" pitchFamily="34" charset="0"/>
              </a:rPr>
              <a:t>的页表机制：</a:t>
            </a:r>
          </a:p>
          <a:p>
            <a:pPr marL="609600" indent="-609600" eaLnBrk="1" hangingPunct="1">
              <a:lnSpc>
                <a:spcPct val="80000"/>
              </a:lnSpc>
            </a:pPr>
            <a:r>
              <a:rPr lang="en-US" altLang="zh-CN" sz="2000" b="0" dirty="0">
                <a:latin typeface="Arial" pitchFamily="34" charset="0"/>
              </a:rPr>
              <a:t>Linux</a:t>
            </a:r>
            <a:r>
              <a:rPr lang="zh-CN" altLang="en-US" sz="2000" b="0" dirty="0">
                <a:latin typeface="Arial" pitchFamily="34" charset="0"/>
              </a:rPr>
              <a:t>总是假定处理器支持三级页表结构。</a:t>
            </a:r>
            <a:r>
              <a:rPr lang="en-US" altLang="zh-CN" sz="2000" b="0" dirty="0">
                <a:latin typeface="Arial" pitchFamily="34" charset="0"/>
              </a:rPr>
              <a:t>Linux</a:t>
            </a:r>
            <a:r>
              <a:rPr lang="zh-CN" altLang="en-US" sz="2000" b="0" dirty="0">
                <a:latin typeface="Arial" pitchFamily="34" charset="0"/>
              </a:rPr>
              <a:t>在64位体系结构上采用三级页表机制。对于以</a:t>
            </a:r>
            <a:r>
              <a:rPr lang="en-US" altLang="zh-CN" sz="2000" b="0" dirty="0">
                <a:latin typeface="Arial" pitchFamily="34" charset="0"/>
              </a:rPr>
              <a:t>IA32</a:t>
            </a:r>
            <a:r>
              <a:rPr lang="zh-CN" altLang="en-US" sz="2000" b="0" dirty="0">
                <a:latin typeface="Arial" pitchFamily="34" charset="0"/>
              </a:rPr>
              <a:t>体系结构的32位机器,则采用二级也表机制，页中间目录层实际不起作用。</a:t>
            </a:r>
            <a:endParaRPr lang="zh-CN" altLang="en-US" b="0" dirty="0" smtClean="0">
              <a:latin typeface="Arial" pitchFamily="34" charset="0"/>
            </a:endParaRPr>
          </a:p>
          <a:p>
            <a:pPr marL="609600" indent="-609600" eaLnBrk="1" hangingPunct="1">
              <a:lnSpc>
                <a:spcPct val="80000"/>
              </a:lnSpc>
            </a:pPr>
            <a:r>
              <a:rPr lang="zh-CN" altLang="en-US" sz="2000" b="0" dirty="0">
                <a:latin typeface="Arial" pitchFamily="34" charset="0"/>
              </a:rPr>
              <a:t>三级分页管理把虚拟地址分成四个位段：</a:t>
            </a:r>
          </a:p>
          <a:p>
            <a:pPr marL="1828800" lvl="3" indent="-628650" eaLnBrk="1" hangingPunct="1">
              <a:lnSpc>
                <a:spcPct val="80000"/>
              </a:lnSpc>
              <a:buNone/>
            </a:pPr>
            <a:r>
              <a:rPr lang="zh-CN" altLang="en-US" sz="1600" b="0" dirty="0">
                <a:latin typeface="Arial" pitchFamily="34" charset="0"/>
              </a:rPr>
              <a:t>页目录、页中间目录、页表、页内偏移。</a:t>
            </a:r>
          </a:p>
          <a:p>
            <a:pPr marL="609600" indent="-609600" eaLnBrk="1" hangingPunct="1">
              <a:lnSpc>
                <a:spcPct val="80000"/>
              </a:lnSpc>
            </a:pPr>
            <a:r>
              <a:rPr lang="zh-CN" altLang="en-US" sz="2000" b="0" dirty="0">
                <a:latin typeface="Arial" pitchFamily="34" charset="0"/>
              </a:rPr>
              <a:t>系统设置三级页表：</a:t>
            </a:r>
          </a:p>
          <a:p>
            <a:pPr marL="914400" lvl="1" indent="-457200" eaLnBrk="1" hangingPunct="1">
              <a:lnSpc>
                <a:spcPct val="80000"/>
              </a:lnSpc>
              <a:buFont typeface="Monotype Sorts" pitchFamily="2" charset="2"/>
              <a:buChar char="F"/>
            </a:pPr>
            <a:r>
              <a:rPr lang="zh-CN" altLang="en-US" sz="2000" b="0" dirty="0">
                <a:solidFill>
                  <a:srgbClr val="FF0000"/>
                </a:solidFill>
                <a:latin typeface="Arial" pitchFamily="34" charset="0"/>
              </a:rPr>
              <a:t>页目录</a:t>
            </a:r>
            <a:r>
              <a:rPr lang="en-US" altLang="zh-CN" sz="2000" b="0" dirty="0">
                <a:solidFill>
                  <a:srgbClr val="FF0000"/>
                </a:solidFill>
                <a:latin typeface="Arial" pitchFamily="34" charset="0"/>
              </a:rPr>
              <a:t>PGD</a:t>
            </a:r>
            <a:r>
              <a:rPr lang="zh-CN" altLang="en-US" sz="2000" b="0" dirty="0">
                <a:latin typeface="Arial" pitchFamily="34" charset="0"/>
              </a:rPr>
              <a:t>（</a:t>
            </a:r>
            <a:r>
              <a:rPr lang="en-US" altLang="zh-CN" sz="2000" b="0" dirty="0">
                <a:latin typeface="Arial" pitchFamily="34" charset="0"/>
              </a:rPr>
              <a:t>Page Directory</a:t>
            </a:r>
            <a:r>
              <a:rPr lang="zh-CN" altLang="en-US" sz="2000" b="0" dirty="0">
                <a:latin typeface="Arial" pitchFamily="34" charset="0"/>
              </a:rPr>
              <a:t>）</a:t>
            </a:r>
          </a:p>
          <a:p>
            <a:pPr marL="914400" lvl="1" indent="-457200" eaLnBrk="1" hangingPunct="1">
              <a:lnSpc>
                <a:spcPct val="80000"/>
              </a:lnSpc>
              <a:buFont typeface="Monotype Sorts" pitchFamily="2" charset="2"/>
              <a:buChar char="F"/>
            </a:pPr>
            <a:r>
              <a:rPr lang="zh-CN" altLang="en-US" sz="2000" b="0" dirty="0">
                <a:solidFill>
                  <a:srgbClr val="FF0000"/>
                </a:solidFill>
                <a:latin typeface="Arial" pitchFamily="34" charset="0"/>
              </a:rPr>
              <a:t>页中间目录</a:t>
            </a:r>
            <a:r>
              <a:rPr lang="en-US" altLang="zh-CN" sz="2000" b="0" dirty="0">
                <a:solidFill>
                  <a:srgbClr val="FF0000"/>
                </a:solidFill>
                <a:latin typeface="Arial" pitchFamily="34" charset="0"/>
              </a:rPr>
              <a:t>PMD</a:t>
            </a:r>
            <a:r>
              <a:rPr lang="zh-CN" altLang="en-US" sz="2000" b="0" dirty="0">
                <a:latin typeface="Arial" pitchFamily="34" charset="0"/>
              </a:rPr>
              <a:t>（</a:t>
            </a:r>
            <a:r>
              <a:rPr lang="en-US" altLang="zh-CN" sz="2000" b="0" dirty="0">
                <a:latin typeface="Arial" pitchFamily="34" charset="0"/>
              </a:rPr>
              <a:t>Page Middle Directory</a:t>
            </a:r>
            <a:r>
              <a:rPr lang="zh-CN" altLang="en-US" sz="2000" b="0" dirty="0">
                <a:latin typeface="Arial" pitchFamily="34" charset="0"/>
              </a:rPr>
              <a:t>）</a:t>
            </a:r>
          </a:p>
          <a:p>
            <a:pPr marL="914400" lvl="1" indent="-457200" eaLnBrk="1" hangingPunct="1">
              <a:lnSpc>
                <a:spcPct val="80000"/>
              </a:lnSpc>
              <a:buFont typeface="Monotype Sorts" pitchFamily="2" charset="2"/>
              <a:buChar char="F"/>
            </a:pPr>
            <a:r>
              <a:rPr lang="zh-CN" altLang="en-US" sz="2000" b="0" dirty="0">
                <a:solidFill>
                  <a:srgbClr val="FF0000"/>
                </a:solidFill>
                <a:latin typeface="Arial" pitchFamily="34" charset="0"/>
              </a:rPr>
              <a:t>页表</a:t>
            </a:r>
            <a:r>
              <a:rPr lang="en-US" altLang="zh-CN" sz="2000" b="0" dirty="0">
                <a:solidFill>
                  <a:srgbClr val="FF0000"/>
                </a:solidFill>
                <a:latin typeface="Arial" pitchFamily="34" charset="0"/>
              </a:rPr>
              <a:t>PTE</a:t>
            </a:r>
            <a:r>
              <a:rPr lang="zh-CN" altLang="en-US" sz="2000" b="0" dirty="0">
                <a:latin typeface="Arial" pitchFamily="34" charset="0"/>
              </a:rPr>
              <a:t>（</a:t>
            </a:r>
            <a:r>
              <a:rPr lang="en-US" altLang="zh-CN" sz="2000" b="0" dirty="0">
                <a:latin typeface="Arial" pitchFamily="34" charset="0"/>
              </a:rPr>
              <a:t>Page Table</a:t>
            </a:r>
            <a:r>
              <a:rPr lang="zh-CN" altLang="en-US" sz="2000" b="0" dirty="0">
                <a:latin typeface="Arial" pitchFamily="34" charset="0"/>
              </a:rPr>
              <a:t>）</a:t>
            </a:r>
          </a:p>
          <a:p>
            <a:pPr marL="609600" indent="-609600" eaLnBrk="1" hangingPunct="1">
              <a:lnSpc>
                <a:spcPct val="80000"/>
              </a:lnSpc>
            </a:pPr>
            <a:r>
              <a:rPr lang="en-US" altLang="zh-CN" sz="2000" b="0" dirty="0">
                <a:solidFill>
                  <a:srgbClr val="FF0000"/>
                </a:solidFill>
                <a:latin typeface="Arial" pitchFamily="34" charset="0"/>
              </a:rPr>
              <a:t>2.6.11</a:t>
            </a:r>
            <a:r>
              <a:rPr lang="zh-CN" altLang="en-US" sz="2000" b="0" dirty="0">
                <a:latin typeface="Arial" pitchFamily="34" charset="0"/>
              </a:rPr>
              <a:t>以后</a:t>
            </a:r>
            <a:r>
              <a:rPr lang="en-US" altLang="zh-CN" sz="2000" b="0" dirty="0">
                <a:latin typeface="Arial" pitchFamily="34" charset="0"/>
              </a:rPr>
              <a:t>Linux</a:t>
            </a:r>
            <a:r>
              <a:rPr lang="zh-CN" altLang="en-US" sz="2000" b="0" dirty="0">
                <a:latin typeface="Arial" pitchFamily="34" charset="0"/>
              </a:rPr>
              <a:t>内核采用</a:t>
            </a:r>
            <a:r>
              <a:rPr lang="zh-CN" altLang="en-US" sz="2000" b="0" dirty="0">
                <a:solidFill>
                  <a:srgbClr val="FF0000"/>
                </a:solidFill>
                <a:latin typeface="Arial" pitchFamily="34" charset="0"/>
              </a:rPr>
              <a:t>四级页表</a:t>
            </a:r>
            <a:r>
              <a:rPr lang="zh-CN" altLang="en-US" sz="2000" b="0" dirty="0">
                <a:latin typeface="Arial" pitchFamily="34" charset="0"/>
              </a:rPr>
              <a:t>模型来使用硬件分页机制 </a:t>
            </a:r>
            <a:r>
              <a:rPr lang="en-US" altLang="zh-CN" sz="2000" b="0" dirty="0">
                <a:latin typeface="Arial" pitchFamily="34" charset="0"/>
              </a:rPr>
              <a:t>(</a:t>
            </a:r>
            <a:r>
              <a:rPr lang="zh-CN" altLang="en-US" sz="2000" b="0" dirty="0">
                <a:latin typeface="Arial" pitchFamily="34" charset="0"/>
              </a:rPr>
              <a:t>支持</a:t>
            </a:r>
            <a:r>
              <a:rPr lang="en-US" altLang="zh-CN" sz="2000" b="0" dirty="0">
                <a:latin typeface="Arial" pitchFamily="34" charset="0"/>
              </a:rPr>
              <a:t>64</a:t>
            </a:r>
            <a:r>
              <a:rPr lang="zh-CN" altLang="en-US" sz="2000" b="0" dirty="0">
                <a:latin typeface="Arial" pitchFamily="34" charset="0"/>
              </a:rPr>
              <a:t>位</a:t>
            </a:r>
            <a:r>
              <a:rPr lang="en-US" altLang="zh-CN" sz="2000" b="0" dirty="0">
                <a:latin typeface="Arial" pitchFamily="34" charset="0"/>
              </a:rPr>
              <a:t>CPU</a:t>
            </a:r>
            <a:r>
              <a:rPr lang="zh-CN" altLang="en-US" sz="2000" b="0" dirty="0">
                <a:latin typeface="Arial" pitchFamily="34" charset="0"/>
              </a:rPr>
              <a:t>架构</a:t>
            </a:r>
            <a:r>
              <a:rPr lang="en-US" altLang="zh-CN" sz="2000" b="0" dirty="0">
                <a:latin typeface="Arial" pitchFamily="34" charset="0"/>
              </a:rPr>
              <a:t>)</a:t>
            </a:r>
            <a:r>
              <a:rPr lang="zh-CN" altLang="en-US" sz="2000" b="0" dirty="0">
                <a:latin typeface="Arial" pitchFamily="34" charset="0"/>
              </a:rPr>
              <a:t> ，分别是：</a:t>
            </a:r>
          </a:p>
          <a:p>
            <a:pPr marL="914400" lvl="1" indent="-457200" eaLnBrk="1" hangingPunct="1">
              <a:lnSpc>
                <a:spcPct val="80000"/>
              </a:lnSpc>
            </a:pPr>
            <a:r>
              <a:rPr lang="en-US" altLang="zh-CN" sz="1800" b="0" dirty="0">
                <a:latin typeface="Arial" pitchFamily="34" charset="0"/>
              </a:rPr>
              <a:t>Page Global Directory(</a:t>
            </a:r>
            <a:r>
              <a:rPr lang="en-US" altLang="zh-CN" sz="1800" b="0" dirty="0" err="1">
                <a:latin typeface="Arial" pitchFamily="34" charset="0"/>
              </a:rPr>
              <a:t>pgd_t</a:t>
            </a:r>
            <a:r>
              <a:rPr lang="en-US" altLang="zh-CN" sz="1800" b="0" dirty="0">
                <a:latin typeface="Arial" pitchFamily="34" charset="0"/>
              </a:rPr>
              <a:t>), </a:t>
            </a:r>
            <a:r>
              <a:rPr lang="en-US" altLang="zh-CN" sz="1800" b="0" dirty="0">
                <a:solidFill>
                  <a:srgbClr val="FF0000"/>
                </a:solidFill>
                <a:latin typeface="Arial" pitchFamily="34" charset="0"/>
              </a:rPr>
              <a:t>Page Upper Directory(</a:t>
            </a:r>
            <a:r>
              <a:rPr lang="en-US" altLang="zh-CN" sz="1800" b="0" dirty="0" err="1">
                <a:solidFill>
                  <a:srgbClr val="FF0000"/>
                </a:solidFill>
                <a:latin typeface="Arial" pitchFamily="34" charset="0"/>
              </a:rPr>
              <a:t>pud_t</a:t>
            </a:r>
            <a:r>
              <a:rPr lang="en-US" altLang="zh-CN" sz="1800" b="0" dirty="0">
                <a:latin typeface="Arial" pitchFamily="34" charset="0"/>
              </a:rPr>
              <a:t>),Page Middle Directory(</a:t>
            </a:r>
            <a:r>
              <a:rPr lang="en-US" altLang="zh-CN" sz="1800" b="0" dirty="0" err="1">
                <a:latin typeface="Arial" pitchFamily="34" charset="0"/>
              </a:rPr>
              <a:t>pmd_t</a:t>
            </a:r>
            <a:r>
              <a:rPr lang="en-US" altLang="zh-CN" sz="1800" b="0" dirty="0">
                <a:latin typeface="Arial" pitchFamily="34" charset="0"/>
              </a:rPr>
              <a:t>) </a:t>
            </a:r>
            <a:r>
              <a:rPr lang="zh-CN" altLang="en-US" sz="1800" b="0" dirty="0">
                <a:latin typeface="Arial" pitchFamily="34" charset="0"/>
              </a:rPr>
              <a:t>和</a:t>
            </a:r>
            <a:r>
              <a:rPr lang="en-US" altLang="zh-CN" sz="1800" b="0" dirty="0">
                <a:latin typeface="Arial" pitchFamily="34" charset="0"/>
              </a:rPr>
              <a:t>Page Table(</a:t>
            </a:r>
            <a:r>
              <a:rPr lang="en-US" altLang="zh-CN" sz="1800" b="0" dirty="0" err="1">
                <a:latin typeface="Arial" pitchFamily="34" charset="0"/>
              </a:rPr>
              <a:t>pte_t</a:t>
            </a:r>
            <a:r>
              <a:rPr lang="en-US" altLang="zh-CN" sz="1800" b="0" dirty="0">
                <a:latin typeface="Arial" pitchFamily="34" charset="0"/>
              </a:rPr>
              <a:t>)</a:t>
            </a:r>
            <a:r>
              <a:rPr lang="zh-CN" altLang="en-US" sz="1800" b="0" dirty="0">
                <a:latin typeface="Arial" pitchFamily="34" charset="0"/>
              </a:rPr>
              <a:t>。</a:t>
            </a:r>
          </a:p>
          <a:p>
            <a:pPr marL="914400" lvl="1" indent="-457200" eaLnBrk="1" hangingPunct="1">
              <a:lnSpc>
                <a:spcPct val="80000"/>
              </a:lnSpc>
            </a:pPr>
            <a:r>
              <a:rPr lang="zh-CN" altLang="en-US" sz="1800" b="0" dirty="0">
                <a:latin typeface="Arial" pitchFamily="34" charset="0"/>
              </a:rPr>
              <a:t>当硬件分页机制实际是两级页表时，</a:t>
            </a:r>
            <a:r>
              <a:rPr lang="en-US" altLang="zh-CN" sz="1800" b="0" dirty="0">
                <a:latin typeface="Arial" pitchFamily="34" charset="0"/>
              </a:rPr>
              <a:t>Linux</a:t>
            </a:r>
            <a:r>
              <a:rPr lang="zh-CN" altLang="en-US" sz="1800" b="0" dirty="0">
                <a:latin typeface="Arial" pitchFamily="34" charset="0"/>
              </a:rPr>
              <a:t>内核把</a:t>
            </a:r>
            <a:r>
              <a:rPr lang="en-US" altLang="zh-CN" sz="1800" b="0" dirty="0">
                <a:latin typeface="Arial" pitchFamily="34" charset="0"/>
              </a:rPr>
              <a:t>Page Upper Directory </a:t>
            </a:r>
            <a:r>
              <a:rPr lang="zh-CN" altLang="en-US" sz="1800" b="0" dirty="0">
                <a:latin typeface="Arial" pitchFamily="34" charset="0"/>
              </a:rPr>
              <a:t>和</a:t>
            </a:r>
            <a:r>
              <a:rPr lang="en-US" altLang="zh-CN" sz="1800" b="0" dirty="0">
                <a:latin typeface="Arial" pitchFamily="34" charset="0"/>
              </a:rPr>
              <a:t>Page Middle </a:t>
            </a:r>
            <a:r>
              <a:rPr lang="en-US" altLang="zh-CN" sz="1800" b="0" dirty="0" err="1">
                <a:latin typeface="Arial" pitchFamily="34" charset="0"/>
              </a:rPr>
              <a:t>Direcotry</a:t>
            </a:r>
            <a:r>
              <a:rPr lang="zh-CN" altLang="en-US" sz="1800" b="0" dirty="0">
                <a:latin typeface="Arial" pitchFamily="34" charset="0"/>
              </a:rPr>
              <a:t>跳过了。</a:t>
            </a:r>
          </a:p>
        </p:txBody>
      </p:sp>
    </p:spTree>
  </p:cSld>
  <p:clrMapOvr>
    <a:masterClrMapping/>
  </p:clrMapOvr>
  <p:transition>
    <p:strips dir="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pPr eaLnBrk="1" hangingPunct="1">
              <a:defRPr/>
            </a:pPr>
            <a:r>
              <a:rPr lang="en-US" altLang="zh-CN" smtClean="0">
                <a:latin typeface="+mn-lt"/>
                <a:ea typeface="楷体" pitchFamily="49" charset="-122"/>
              </a:rPr>
              <a:t>Linux</a:t>
            </a:r>
            <a:r>
              <a:rPr lang="zh-CN" altLang="en-US" smtClean="0">
                <a:latin typeface="+mn-lt"/>
                <a:ea typeface="楷体" pitchFamily="49" charset="-122"/>
              </a:rPr>
              <a:t>三级页表结构</a:t>
            </a:r>
          </a:p>
        </p:txBody>
      </p:sp>
      <p:sp>
        <p:nvSpPr>
          <p:cNvPr id="36867" name="Rectangle 3"/>
          <p:cNvSpPr>
            <a:spLocks noGrp="1" noChangeArrowheads="1"/>
          </p:cNvSpPr>
          <p:nvPr>
            <p:ph idx="1"/>
          </p:nvPr>
        </p:nvSpPr>
        <p:spPr/>
        <p:txBody>
          <a:bodyPr/>
          <a:lstStyle/>
          <a:p>
            <a:pPr marL="457200" indent="-457200" eaLnBrk="1" hangingPunct="1"/>
            <a:r>
              <a:rPr lang="zh-CN" altLang="en-US" b="0" dirty="0">
                <a:latin typeface="Arial" pitchFamily="34" charset="0"/>
              </a:rPr>
              <a:t>三级分页结构是</a:t>
            </a:r>
            <a:r>
              <a:rPr lang="en-US" altLang="zh-CN" b="0" dirty="0">
                <a:latin typeface="Arial" pitchFamily="34" charset="0"/>
              </a:rPr>
              <a:t>Linux</a:t>
            </a:r>
            <a:r>
              <a:rPr lang="zh-CN" altLang="en-US" b="0" dirty="0">
                <a:latin typeface="Arial" pitchFamily="34" charset="0"/>
              </a:rPr>
              <a:t>提供的与硬件无关的分页管理方式。</a:t>
            </a:r>
          </a:p>
          <a:p>
            <a:pPr marL="457200" indent="-457200" eaLnBrk="1" hangingPunct="1"/>
            <a:r>
              <a:rPr lang="zh-CN" altLang="en-US" b="0" dirty="0">
                <a:latin typeface="Arial" pitchFamily="34" charset="0"/>
              </a:rPr>
              <a:t>当</a:t>
            </a:r>
            <a:r>
              <a:rPr lang="en-US" altLang="zh-CN" b="0" dirty="0">
                <a:latin typeface="Arial" pitchFamily="34" charset="0"/>
              </a:rPr>
              <a:t>Linux</a:t>
            </a:r>
            <a:r>
              <a:rPr lang="zh-CN" altLang="en-US" b="0" dirty="0">
                <a:latin typeface="Arial" pitchFamily="34" charset="0"/>
              </a:rPr>
              <a:t>运行在某种机器上时，需要利用该种机器硬件的内存管理机制来实现分页内存。</a:t>
            </a:r>
          </a:p>
          <a:p>
            <a:pPr marL="457200" indent="-457200" eaLnBrk="1" hangingPunct="1"/>
            <a:r>
              <a:rPr lang="en-US" altLang="zh-CN" b="0" dirty="0">
                <a:latin typeface="Arial" pitchFamily="34" charset="0"/>
              </a:rPr>
              <a:t>Linux</a:t>
            </a:r>
            <a:r>
              <a:rPr lang="zh-CN" altLang="en-US" b="0" dirty="0">
                <a:latin typeface="Arial" pitchFamily="34" charset="0"/>
              </a:rPr>
              <a:t>内核中对不同的机器配备了不同的分页结构的转换方法。</a:t>
            </a:r>
          </a:p>
          <a:p>
            <a:pPr marL="457200" indent="-457200" eaLnBrk="1" hangingPunct="1"/>
            <a:r>
              <a:rPr lang="zh-CN" altLang="en-US" b="0" dirty="0">
                <a:solidFill>
                  <a:srgbClr val="FF0000"/>
                </a:solidFill>
                <a:latin typeface="Arial" pitchFamily="34" charset="0"/>
              </a:rPr>
              <a:t>对</a:t>
            </a:r>
            <a:r>
              <a:rPr lang="en-US" altLang="zh-CN" b="0" dirty="0">
                <a:solidFill>
                  <a:srgbClr val="FF0000"/>
                </a:solidFill>
                <a:latin typeface="Arial" pitchFamily="34" charset="0"/>
              </a:rPr>
              <a:t>IA32</a:t>
            </a:r>
            <a:r>
              <a:rPr lang="zh-CN" altLang="en-US" b="0" dirty="0">
                <a:solidFill>
                  <a:srgbClr val="FF0000"/>
                </a:solidFill>
                <a:latin typeface="Arial" pitchFamily="34" charset="0"/>
              </a:rPr>
              <a:t>，提供了把三级分页管理转换成两级分页机制的方法。</a:t>
            </a:r>
            <a:r>
              <a:rPr lang="zh-CN" altLang="en-US" b="0" dirty="0">
                <a:latin typeface="Arial" pitchFamily="34" charset="0"/>
              </a:rPr>
              <a:t>其中一个重要的方面就是把</a:t>
            </a:r>
            <a:r>
              <a:rPr lang="en-US" altLang="zh-CN" b="0" dirty="0">
                <a:solidFill>
                  <a:srgbClr val="FF0000"/>
                </a:solidFill>
                <a:latin typeface="Arial" pitchFamily="34" charset="0"/>
              </a:rPr>
              <a:t>PGD</a:t>
            </a:r>
            <a:r>
              <a:rPr lang="zh-CN" altLang="en-US" b="0" dirty="0">
                <a:solidFill>
                  <a:srgbClr val="FF0000"/>
                </a:solidFill>
                <a:latin typeface="Arial" pitchFamily="34" charset="0"/>
              </a:rPr>
              <a:t>与</a:t>
            </a:r>
            <a:r>
              <a:rPr lang="en-US" altLang="zh-CN" b="0" dirty="0">
                <a:solidFill>
                  <a:srgbClr val="FF0000"/>
                </a:solidFill>
                <a:latin typeface="Arial" pitchFamily="34" charset="0"/>
              </a:rPr>
              <a:t>PMD</a:t>
            </a:r>
            <a:r>
              <a:rPr lang="zh-CN" altLang="en-US" b="0" dirty="0">
                <a:solidFill>
                  <a:srgbClr val="FF0000"/>
                </a:solidFill>
                <a:latin typeface="Arial" pitchFamily="34" charset="0"/>
              </a:rPr>
              <a:t>合二为一</a:t>
            </a:r>
            <a:r>
              <a:rPr lang="zh-CN" altLang="en-US" b="0" dirty="0">
                <a:latin typeface="Arial" pitchFamily="34" charset="0"/>
              </a:rPr>
              <a:t>，使所有关于</a:t>
            </a:r>
            <a:r>
              <a:rPr lang="en-US" altLang="zh-CN" b="0" dirty="0">
                <a:latin typeface="Arial" pitchFamily="34" charset="0"/>
              </a:rPr>
              <a:t>PMD</a:t>
            </a:r>
            <a:r>
              <a:rPr lang="zh-CN" altLang="en-US" b="0" dirty="0">
                <a:latin typeface="Arial" pitchFamily="34" charset="0"/>
              </a:rPr>
              <a:t>的操作变为对</a:t>
            </a:r>
            <a:r>
              <a:rPr lang="en-US" altLang="zh-CN" b="0" dirty="0">
                <a:latin typeface="Arial" pitchFamily="34" charset="0"/>
              </a:rPr>
              <a:t>PGD</a:t>
            </a:r>
            <a:r>
              <a:rPr lang="zh-CN" altLang="en-US" b="0" dirty="0">
                <a:latin typeface="Arial" pitchFamily="34" charset="0"/>
              </a:rPr>
              <a:t>的操作。</a:t>
            </a:r>
            <a:endParaRPr lang="en-US" altLang="zh-CN" b="0" dirty="0">
              <a:solidFill>
                <a:schemeClr val="tx2"/>
              </a:solidFill>
              <a:latin typeface="Arial" pitchFamily="34" charset="0"/>
            </a:endParaRPr>
          </a:p>
        </p:txBody>
      </p:sp>
      <p:pic>
        <p:nvPicPr>
          <p:cNvPr id="36868" name="Picture 4" descr="三级分页"/>
          <p:cNvPicPr>
            <a:picLocks noGrp="1" noChangeAspect="1" noChangeArrowheads="1"/>
          </p:cNvPicPr>
          <p:nvPr>
            <p:ph sz="half" idx="4294967295"/>
          </p:nvPr>
        </p:nvPicPr>
        <p:blipFill>
          <a:blip r:embed="rId2"/>
          <a:srcRect/>
          <a:stretch>
            <a:fillRect/>
          </a:stretch>
        </p:blipFill>
        <p:spPr>
          <a:xfrm>
            <a:off x="2351584" y="3933056"/>
            <a:ext cx="6911975" cy="2705100"/>
          </a:xfrm>
          <a:noFill/>
        </p:spPr>
      </p:pic>
    </p:spTree>
  </p:cSld>
  <p:clrMapOvr>
    <a:masterClrMapping/>
  </p:clrMapOvr>
  <p:transition>
    <p:strips dir="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pPr eaLnBrk="1" hangingPunct="1">
              <a:defRPr/>
            </a:pPr>
            <a:r>
              <a:rPr lang="zh-CN" altLang="en-US" smtClean="0">
                <a:solidFill>
                  <a:schemeClr val="tx2"/>
                </a:solidFill>
                <a:latin typeface="+mn-lt"/>
                <a:ea typeface="楷体" pitchFamily="49" charset="-122"/>
              </a:rPr>
              <a:t>二、地址映射</a:t>
            </a:r>
          </a:p>
        </p:txBody>
      </p:sp>
      <p:sp>
        <p:nvSpPr>
          <p:cNvPr id="2" name="内容占位符 1"/>
          <p:cNvSpPr>
            <a:spLocks noGrp="1"/>
          </p:cNvSpPr>
          <p:nvPr>
            <p:ph idx="1"/>
          </p:nvPr>
        </p:nvSpPr>
        <p:spPr/>
        <p:txBody>
          <a:bodyPr/>
          <a:lstStyle/>
          <a:p>
            <a:endParaRPr lang="zh-CN" altLang="en-US"/>
          </a:p>
        </p:txBody>
      </p:sp>
      <p:sp>
        <p:nvSpPr>
          <p:cNvPr id="3077" name="Rectangle 8"/>
          <p:cNvSpPr>
            <a:spLocks noChangeArrowheads="1"/>
          </p:cNvSpPr>
          <p:nvPr/>
        </p:nvSpPr>
        <p:spPr bwMode="auto">
          <a:xfrm>
            <a:off x="1524000" y="1644134"/>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3074" name="Object 7"/>
          <p:cNvGraphicFramePr>
            <a:graphicFrameLocks noChangeAspect="1"/>
          </p:cNvGraphicFramePr>
          <p:nvPr/>
        </p:nvGraphicFramePr>
        <p:xfrm>
          <a:off x="2135188" y="692151"/>
          <a:ext cx="7777162" cy="4392613"/>
        </p:xfrm>
        <a:graphic>
          <a:graphicData uri="http://schemas.openxmlformats.org/presentationml/2006/ole">
            <mc:AlternateContent xmlns:mc="http://schemas.openxmlformats.org/markup-compatibility/2006">
              <mc:Choice xmlns:v="urn:schemas-microsoft-com:vml" Requires="v">
                <p:oleObj spid="_x0000_s3156" r:id="rId3" imgW="4616958" imgH="3200400" progId="">
                  <p:embed/>
                </p:oleObj>
              </mc:Choice>
              <mc:Fallback>
                <p:oleObj r:id="rId3" imgW="4616958" imgH="3200400" progId="">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5188" y="692151"/>
                        <a:ext cx="7777162" cy="4392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8" name="Text Box 9"/>
          <p:cNvSpPr txBox="1">
            <a:spLocks noChangeArrowheads="1"/>
          </p:cNvSpPr>
          <p:nvPr/>
        </p:nvSpPr>
        <p:spPr bwMode="auto">
          <a:xfrm>
            <a:off x="1919288" y="5516564"/>
            <a:ext cx="7993062" cy="1200329"/>
          </a:xfrm>
          <a:prstGeom prst="rect">
            <a:avLst/>
          </a:prstGeom>
          <a:noFill/>
          <a:ln w="9525">
            <a:noFill/>
            <a:miter lim="800000"/>
            <a:headEnd/>
            <a:tailEnd/>
          </a:ln>
        </p:spPr>
        <p:txBody>
          <a:bodyPr>
            <a:spAutoFit/>
          </a:bodyPr>
          <a:lstStyle/>
          <a:p>
            <a:pPr>
              <a:spcBef>
                <a:spcPct val="50000"/>
              </a:spcBef>
              <a:buClr>
                <a:schemeClr val="tx2"/>
              </a:buClr>
              <a:buFont typeface="Wingdings" pitchFamily="2" charset="2"/>
              <a:buChar char="l"/>
            </a:pPr>
            <a:r>
              <a:rPr lang="zh-CN" altLang="en-US" sz="2400" b="0" dirty="0">
                <a:solidFill>
                  <a:srgbClr val="0000CC"/>
                </a:solidFill>
                <a:latin typeface="楷体" pitchFamily="49" charset="-122"/>
                <a:ea typeface="楷体" pitchFamily="49" charset="-122"/>
              </a:rPr>
              <a:t>虚拟内存系统中的所有地址都是虚拟地址而不是物理地址。通过操作系统所维护的一系列表，由</a:t>
            </a:r>
            <a:r>
              <a:rPr lang="en-US" altLang="zh-CN" sz="2400" b="0" dirty="0">
                <a:solidFill>
                  <a:srgbClr val="FF0000"/>
                </a:solidFill>
                <a:latin typeface="楷体" pitchFamily="49" charset="-122"/>
                <a:ea typeface="楷体" pitchFamily="49" charset="-122"/>
              </a:rPr>
              <a:t>MMU</a:t>
            </a:r>
            <a:r>
              <a:rPr lang="zh-CN" altLang="en-US" sz="2400" b="0" dirty="0">
                <a:solidFill>
                  <a:srgbClr val="0000CC"/>
                </a:solidFill>
                <a:latin typeface="楷体" pitchFamily="49" charset="-122"/>
                <a:ea typeface="楷体" pitchFamily="49" charset="-122"/>
              </a:rPr>
              <a:t>实现从虚拟地址到物理地址的转换。</a:t>
            </a:r>
          </a:p>
        </p:txBody>
      </p:sp>
    </p:spTree>
  </p:cSld>
  <p:clrMapOvr>
    <a:masterClrMapping/>
  </p:clrMapOvr>
  <p:transition>
    <p:strips dir="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pPr eaLnBrk="1" hangingPunct="1">
              <a:defRPr/>
            </a:pPr>
            <a:r>
              <a:rPr lang="zh-CN" altLang="en-US" smtClean="0">
                <a:solidFill>
                  <a:schemeClr val="tx2"/>
                </a:solidFill>
                <a:latin typeface="+mn-lt"/>
                <a:ea typeface="楷体" pitchFamily="49" charset="-122"/>
              </a:rPr>
              <a:t>地址映射</a:t>
            </a:r>
          </a:p>
        </p:txBody>
      </p:sp>
      <p:sp>
        <p:nvSpPr>
          <p:cNvPr id="37891" name="Rectangle 3"/>
          <p:cNvSpPr>
            <a:spLocks noGrp="1" noChangeArrowheads="1"/>
          </p:cNvSpPr>
          <p:nvPr>
            <p:ph idx="1"/>
          </p:nvPr>
        </p:nvSpPr>
        <p:spPr/>
        <p:txBody>
          <a:bodyPr/>
          <a:lstStyle/>
          <a:p>
            <a:pPr eaLnBrk="1" hangingPunct="1"/>
            <a:r>
              <a:rPr lang="zh-CN" altLang="en-US" sz="2400" b="0" dirty="0">
                <a:latin typeface="Arial" pitchFamily="34" charset="0"/>
              </a:rPr>
              <a:t>以</a:t>
            </a:r>
            <a:r>
              <a:rPr lang="en-US" altLang="zh-CN" sz="2400" b="0" dirty="0">
                <a:latin typeface="Arial" pitchFamily="34" charset="0"/>
              </a:rPr>
              <a:t>IA32</a:t>
            </a:r>
            <a:r>
              <a:rPr lang="zh-CN" altLang="en-US" sz="2400" b="0" dirty="0">
                <a:latin typeface="Arial" pitchFamily="34" charset="0"/>
              </a:rPr>
              <a:t>体系结构为例。</a:t>
            </a:r>
            <a:r>
              <a:rPr lang="en-US" altLang="zh-CN" sz="2400" b="0" dirty="0">
                <a:latin typeface="Arial" pitchFamily="34" charset="0"/>
              </a:rPr>
              <a:t>IA32</a:t>
            </a:r>
            <a:r>
              <a:rPr lang="zh-CN" altLang="en-US" sz="2400" b="0" dirty="0">
                <a:latin typeface="Arial" pitchFamily="34" charset="0"/>
              </a:rPr>
              <a:t>系列既支持分段机制,也支持分页机制,</a:t>
            </a:r>
            <a:r>
              <a:rPr lang="en-US" altLang="zh-CN" sz="2400" b="0" dirty="0">
                <a:latin typeface="Arial" pitchFamily="34" charset="0"/>
              </a:rPr>
              <a:t>Linux</a:t>
            </a:r>
            <a:r>
              <a:rPr lang="zh-CN" altLang="en-US" sz="2400" b="0" dirty="0">
                <a:latin typeface="Arial" pitchFamily="34" charset="0"/>
              </a:rPr>
              <a:t>主要采用了分页机制, 页面可以映射到任一物理页帧。</a:t>
            </a:r>
            <a:r>
              <a:rPr lang="en-US" altLang="zh-CN" sz="2400" b="0" dirty="0">
                <a:latin typeface="Arial" pitchFamily="34" charset="0"/>
              </a:rPr>
              <a:t>IA32</a:t>
            </a:r>
            <a:r>
              <a:rPr lang="zh-CN" altLang="en-US" sz="2400" b="0" dirty="0">
                <a:latin typeface="Arial" pitchFamily="34" charset="0"/>
              </a:rPr>
              <a:t>下进程的线性地址为32位,分为以下三个部分:</a:t>
            </a:r>
          </a:p>
          <a:p>
            <a:pPr lvl="1" eaLnBrk="1" hangingPunct="1"/>
            <a:endParaRPr lang="zh-CN" altLang="en-US" b="0" dirty="0" smtClean="0">
              <a:solidFill>
                <a:srgbClr val="FF0000"/>
              </a:solidFill>
              <a:latin typeface="Arial" pitchFamily="34" charset="0"/>
            </a:endParaRPr>
          </a:p>
          <a:p>
            <a:pPr lvl="1" eaLnBrk="1" hangingPunct="1"/>
            <a:endParaRPr lang="zh-CN" altLang="en-US" b="0" dirty="0" smtClean="0">
              <a:solidFill>
                <a:srgbClr val="FF0000"/>
              </a:solidFill>
              <a:latin typeface="Arial" pitchFamily="34" charset="0"/>
            </a:endParaRPr>
          </a:p>
          <a:p>
            <a:pPr lvl="1" eaLnBrk="1" hangingPunct="1"/>
            <a:endParaRPr lang="zh-CN" altLang="en-US" b="0" dirty="0" smtClean="0">
              <a:solidFill>
                <a:srgbClr val="FF0000"/>
              </a:solidFill>
              <a:latin typeface="Arial" pitchFamily="34" charset="0"/>
            </a:endParaRPr>
          </a:p>
          <a:p>
            <a:pPr lvl="1" eaLnBrk="1" hangingPunct="1"/>
            <a:r>
              <a:rPr lang="zh-CN" altLang="en-US" b="0" dirty="0" smtClean="0">
                <a:solidFill>
                  <a:srgbClr val="FF0000"/>
                </a:solidFill>
                <a:latin typeface="Arial" pitchFamily="34" charset="0"/>
              </a:rPr>
              <a:t>页目录</a:t>
            </a:r>
            <a:r>
              <a:rPr lang="en-US" altLang="zh-CN" b="0" dirty="0" smtClean="0">
                <a:solidFill>
                  <a:srgbClr val="FF0000"/>
                </a:solidFill>
                <a:latin typeface="Arial" pitchFamily="34" charset="0"/>
              </a:rPr>
              <a:t>p1</a:t>
            </a:r>
            <a:r>
              <a:rPr lang="zh-CN" altLang="en-US" b="0" dirty="0" smtClean="0">
                <a:latin typeface="Arial" pitchFamily="34" charset="0"/>
              </a:rPr>
              <a:t>：置于高10位,记录在页目录中的索引。</a:t>
            </a:r>
          </a:p>
          <a:p>
            <a:pPr lvl="1" eaLnBrk="1" hangingPunct="1"/>
            <a:r>
              <a:rPr lang="zh-CN" altLang="en-US" b="0" dirty="0" smtClean="0">
                <a:solidFill>
                  <a:srgbClr val="FF0000"/>
                </a:solidFill>
                <a:latin typeface="Arial" pitchFamily="34" charset="0"/>
              </a:rPr>
              <a:t>页表</a:t>
            </a:r>
            <a:r>
              <a:rPr lang="en-US" altLang="zh-CN" b="0" dirty="0" smtClean="0">
                <a:solidFill>
                  <a:srgbClr val="FF0000"/>
                </a:solidFill>
                <a:latin typeface="Arial" pitchFamily="34" charset="0"/>
              </a:rPr>
              <a:t>p2</a:t>
            </a:r>
            <a:r>
              <a:rPr lang="zh-CN" altLang="en-US" b="0" dirty="0" smtClean="0">
                <a:latin typeface="Arial" pitchFamily="34" charset="0"/>
              </a:rPr>
              <a:t>：占据中间的10位,记录在页表中的索引。</a:t>
            </a:r>
          </a:p>
          <a:p>
            <a:pPr lvl="1" eaLnBrk="1" hangingPunct="1"/>
            <a:r>
              <a:rPr lang="zh-CN" altLang="en-US" b="0" dirty="0" smtClean="0">
                <a:solidFill>
                  <a:srgbClr val="FF0000"/>
                </a:solidFill>
                <a:latin typeface="Arial" pitchFamily="34" charset="0"/>
              </a:rPr>
              <a:t>偏移</a:t>
            </a:r>
            <a:r>
              <a:rPr lang="en-US" altLang="zh-CN" b="0" dirty="0" smtClean="0">
                <a:solidFill>
                  <a:srgbClr val="FF0000"/>
                </a:solidFill>
                <a:latin typeface="Arial" pitchFamily="34" charset="0"/>
              </a:rPr>
              <a:t>d</a:t>
            </a:r>
            <a:r>
              <a:rPr lang="zh-CN" altLang="en-US" b="0" dirty="0" smtClean="0">
                <a:latin typeface="Arial" pitchFamily="34" charset="0"/>
              </a:rPr>
              <a:t>：占据低12位,用来表示在4</a:t>
            </a:r>
            <a:r>
              <a:rPr lang="en-US" altLang="zh-CN" b="0" dirty="0" smtClean="0">
                <a:latin typeface="Arial" pitchFamily="34" charset="0"/>
              </a:rPr>
              <a:t>KB</a:t>
            </a:r>
            <a:r>
              <a:rPr lang="zh-CN" altLang="en-US" b="0" dirty="0" smtClean="0">
                <a:latin typeface="Arial" pitchFamily="34" charset="0"/>
              </a:rPr>
              <a:t>的页帧中的偏移。 </a:t>
            </a:r>
          </a:p>
          <a:p>
            <a:pPr eaLnBrk="1" hangingPunct="1">
              <a:buFont typeface="Monotype Sorts" pitchFamily="2" charset="2"/>
              <a:buNone/>
            </a:pPr>
            <a:endParaRPr lang="zh-CN" altLang="en-US" b="0" dirty="0" smtClean="0">
              <a:latin typeface="Arial" pitchFamily="34" charset="0"/>
            </a:endParaRPr>
          </a:p>
        </p:txBody>
      </p:sp>
      <p:grpSp>
        <p:nvGrpSpPr>
          <p:cNvPr id="37892" name="Group 6"/>
          <p:cNvGrpSpPr>
            <a:grpSpLocks/>
          </p:cNvGrpSpPr>
          <p:nvPr/>
        </p:nvGrpSpPr>
        <p:grpSpPr bwMode="auto">
          <a:xfrm>
            <a:off x="1991544" y="2325484"/>
            <a:ext cx="5984875" cy="1319212"/>
            <a:chOff x="592" y="2501"/>
            <a:chExt cx="3770" cy="831"/>
          </a:xfrm>
        </p:grpSpPr>
        <p:sp>
          <p:nvSpPr>
            <p:cNvPr id="37893" name="Rectangle 7"/>
            <p:cNvSpPr>
              <a:spLocks noChangeArrowheads="1"/>
            </p:cNvSpPr>
            <p:nvPr/>
          </p:nvSpPr>
          <p:spPr bwMode="auto">
            <a:xfrm>
              <a:off x="592" y="2782"/>
              <a:ext cx="3770" cy="29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7894" name="Line 8"/>
            <p:cNvSpPr>
              <a:spLocks noChangeShapeType="1"/>
            </p:cNvSpPr>
            <p:nvPr/>
          </p:nvSpPr>
          <p:spPr bwMode="auto">
            <a:xfrm>
              <a:off x="1610" y="2784"/>
              <a:ext cx="0" cy="305"/>
            </a:xfrm>
            <a:prstGeom prst="line">
              <a:avLst/>
            </a:prstGeom>
            <a:noFill/>
            <a:ln w="9525">
              <a:solidFill>
                <a:schemeClr val="tx1"/>
              </a:solidFill>
              <a:round/>
              <a:headEnd/>
              <a:tailEnd/>
            </a:ln>
          </p:spPr>
          <p:txBody>
            <a:bodyPr wrap="none" anchor="ctr"/>
            <a:lstStyle/>
            <a:p>
              <a:endParaRPr lang="zh-CN" altLang="en-US"/>
            </a:p>
          </p:txBody>
        </p:sp>
        <p:sp>
          <p:nvSpPr>
            <p:cNvPr id="37895" name="Line 9"/>
            <p:cNvSpPr>
              <a:spLocks noChangeShapeType="1"/>
            </p:cNvSpPr>
            <p:nvPr/>
          </p:nvSpPr>
          <p:spPr bwMode="auto">
            <a:xfrm flipH="1">
              <a:off x="2596" y="2768"/>
              <a:ext cx="8" cy="317"/>
            </a:xfrm>
            <a:prstGeom prst="line">
              <a:avLst/>
            </a:prstGeom>
            <a:noFill/>
            <a:ln w="9525">
              <a:solidFill>
                <a:schemeClr val="tx1"/>
              </a:solidFill>
              <a:round/>
              <a:headEnd/>
              <a:tailEnd/>
            </a:ln>
          </p:spPr>
          <p:txBody>
            <a:bodyPr wrap="none" anchor="ctr"/>
            <a:lstStyle/>
            <a:p>
              <a:endParaRPr lang="zh-CN" altLang="en-US"/>
            </a:p>
          </p:txBody>
        </p:sp>
        <p:sp>
          <p:nvSpPr>
            <p:cNvPr id="37896" name="Text Box 10"/>
            <p:cNvSpPr txBox="1">
              <a:spLocks noChangeArrowheads="1"/>
            </p:cNvSpPr>
            <p:nvPr/>
          </p:nvSpPr>
          <p:spPr bwMode="auto">
            <a:xfrm>
              <a:off x="846" y="2501"/>
              <a:ext cx="964" cy="231"/>
            </a:xfrm>
            <a:prstGeom prst="rect">
              <a:avLst/>
            </a:prstGeom>
            <a:noFill/>
            <a:ln w="9525">
              <a:noFill/>
              <a:miter lim="800000"/>
              <a:headEnd/>
              <a:tailEnd/>
            </a:ln>
          </p:spPr>
          <p:txBody>
            <a:bodyPr wrap="none" anchor="ctr">
              <a:spAutoFit/>
            </a:bodyPr>
            <a:lstStyle/>
            <a:p>
              <a:pPr algn="ctr">
                <a:spcBef>
                  <a:spcPct val="50000"/>
                </a:spcBef>
              </a:pPr>
              <a:r>
                <a:rPr lang="en-US" altLang="zh-CN" b="0"/>
                <a:t>page number</a:t>
              </a:r>
            </a:p>
          </p:txBody>
        </p:sp>
        <p:sp>
          <p:nvSpPr>
            <p:cNvPr id="37897" name="Text Box 11"/>
            <p:cNvSpPr txBox="1">
              <a:spLocks noChangeArrowheads="1"/>
            </p:cNvSpPr>
            <p:nvPr/>
          </p:nvSpPr>
          <p:spPr bwMode="auto">
            <a:xfrm>
              <a:off x="3046" y="2508"/>
              <a:ext cx="828" cy="232"/>
            </a:xfrm>
            <a:prstGeom prst="rect">
              <a:avLst/>
            </a:prstGeom>
            <a:noFill/>
            <a:ln w="9525">
              <a:noFill/>
              <a:miter lim="800000"/>
              <a:headEnd/>
              <a:tailEnd/>
            </a:ln>
          </p:spPr>
          <p:txBody>
            <a:bodyPr wrap="none" anchor="ctr">
              <a:spAutoFit/>
            </a:bodyPr>
            <a:lstStyle/>
            <a:p>
              <a:pPr algn="ctr">
                <a:spcBef>
                  <a:spcPct val="50000"/>
                </a:spcBef>
              </a:pPr>
              <a:r>
                <a:rPr lang="en-US" altLang="zh-CN" b="0"/>
                <a:t>page offset</a:t>
              </a:r>
            </a:p>
          </p:txBody>
        </p:sp>
        <p:sp>
          <p:nvSpPr>
            <p:cNvPr id="37898" name="Text Box 12"/>
            <p:cNvSpPr txBox="1">
              <a:spLocks noChangeArrowheads="1"/>
            </p:cNvSpPr>
            <p:nvPr/>
          </p:nvSpPr>
          <p:spPr bwMode="auto">
            <a:xfrm>
              <a:off x="954" y="2806"/>
              <a:ext cx="249" cy="231"/>
            </a:xfrm>
            <a:prstGeom prst="rect">
              <a:avLst/>
            </a:prstGeom>
            <a:noFill/>
            <a:ln w="9525">
              <a:noFill/>
              <a:miter lim="800000"/>
              <a:headEnd/>
              <a:tailEnd/>
            </a:ln>
          </p:spPr>
          <p:txBody>
            <a:bodyPr wrap="none" anchor="ctr">
              <a:spAutoFit/>
            </a:bodyPr>
            <a:lstStyle/>
            <a:p>
              <a:pPr algn="ctr">
                <a:spcBef>
                  <a:spcPct val="50000"/>
                </a:spcBef>
              </a:pPr>
              <a:r>
                <a:rPr lang="en-US" altLang="zh-CN" b="0" i="1"/>
                <a:t>p</a:t>
              </a:r>
              <a:r>
                <a:rPr lang="en-US" altLang="zh-CN" b="0" baseline="-25000"/>
                <a:t>1</a:t>
              </a:r>
              <a:endParaRPr lang="en-US" altLang="zh-CN" b="0"/>
            </a:p>
          </p:txBody>
        </p:sp>
        <p:sp>
          <p:nvSpPr>
            <p:cNvPr id="37899" name="Text Box 13"/>
            <p:cNvSpPr txBox="1">
              <a:spLocks noChangeArrowheads="1"/>
            </p:cNvSpPr>
            <p:nvPr/>
          </p:nvSpPr>
          <p:spPr bwMode="auto">
            <a:xfrm>
              <a:off x="1925" y="2800"/>
              <a:ext cx="251" cy="233"/>
            </a:xfrm>
            <a:prstGeom prst="rect">
              <a:avLst/>
            </a:prstGeom>
            <a:noFill/>
            <a:ln w="9525">
              <a:noFill/>
              <a:miter lim="800000"/>
              <a:headEnd/>
              <a:tailEnd/>
            </a:ln>
          </p:spPr>
          <p:txBody>
            <a:bodyPr wrap="none" anchor="ctr">
              <a:spAutoFit/>
            </a:bodyPr>
            <a:lstStyle/>
            <a:p>
              <a:pPr algn="ctr">
                <a:spcBef>
                  <a:spcPct val="50000"/>
                </a:spcBef>
              </a:pPr>
              <a:r>
                <a:rPr lang="en-US" altLang="zh-CN" b="0" i="1"/>
                <a:t>p</a:t>
              </a:r>
              <a:r>
                <a:rPr lang="en-US" altLang="zh-CN" b="0" baseline="-25000"/>
                <a:t>2</a:t>
              </a:r>
              <a:endParaRPr lang="en-US" altLang="zh-CN" b="0"/>
            </a:p>
          </p:txBody>
        </p:sp>
        <p:sp>
          <p:nvSpPr>
            <p:cNvPr id="37900" name="Text Box 14"/>
            <p:cNvSpPr txBox="1">
              <a:spLocks noChangeArrowheads="1"/>
            </p:cNvSpPr>
            <p:nvPr/>
          </p:nvSpPr>
          <p:spPr bwMode="auto">
            <a:xfrm>
              <a:off x="3115" y="2825"/>
              <a:ext cx="197" cy="233"/>
            </a:xfrm>
            <a:prstGeom prst="rect">
              <a:avLst/>
            </a:prstGeom>
            <a:noFill/>
            <a:ln w="9525">
              <a:noFill/>
              <a:miter lim="800000"/>
              <a:headEnd/>
              <a:tailEnd/>
            </a:ln>
          </p:spPr>
          <p:txBody>
            <a:bodyPr wrap="none" anchor="ctr">
              <a:spAutoFit/>
            </a:bodyPr>
            <a:lstStyle/>
            <a:p>
              <a:pPr algn="ctr">
                <a:spcBef>
                  <a:spcPct val="50000"/>
                </a:spcBef>
              </a:pPr>
              <a:r>
                <a:rPr lang="en-US" altLang="zh-CN" b="0" i="1"/>
                <a:t>d</a:t>
              </a:r>
              <a:endParaRPr lang="en-US" altLang="zh-CN" b="0"/>
            </a:p>
          </p:txBody>
        </p:sp>
        <p:sp>
          <p:nvSpPr>
            <p:cNvPr id="37901" name="Text Box 15"/>
            <p:cNvSpPr txBox="1">
              <a:spLocks noChangeArrowheads="1"/>
            </p:cNvSpPr>
            <p:nvPr/>
          </p:nvSpPr>
          <p:spPr bwMode="auto">
            <a:xfrm>
              <a:off x="858" y="3080"/>
              <a:ext cx="532" cy="231"/>
            </a:xfrm>
            <a:prstGeom prst="rect">
              <a:avLst/>
            </a:prstGeom>
            <a:noFill/>
            <a:ln w="9525">
              <a:noFill/>
              <a:miter lim="800000"/>
              <a:headEnd/>
              <a:tailEnd/>
            </a:ln>
          </p:spPr>
          <p:txBody>
            <a:bodyPr anchor="ctr">
              <a:spAutoFit/>
            </a:bodyPr>
            <a:lstStyle/>
            <a:p>
              <a:pPr algn="ctr">
                <a:spcBef>
                  <a:spcPct val="50000"/>
                </a:spcBef>
              </a:pPr>
              <a:r>
                <a:rPr lang="zh-CN" altLang="en-US" b="0"/>
                <a:t>10</a:t>
              </a:r>
            </a:p>
          </p:txBody>
        </p:sp>
        <p:sp>
          <p:nvSpPr>
            <p:cNvPr id="37902" name="Text Box 16"/>
            <p:cNvSpPr txBox="1">
              <a:spLocks noChangeArrowheads="1"/>
            </p:cNvSpPr>
            <p:nvPr/>
          </p:nvSpPr>
          <p:spPr bwMode="auto">
            <a:xfrm>
              <a:off x="1756" y="3101"/>
              <a:ext cx="532" cy="231"/>
            </a:xfrm>
            <a:prstGeom prst="rect">
              <a:avLst/>
            </a:prstGeom>
            <a:noFill/>
            <a:ln w="9525">
              <a:noFill/>
              <a:miter lim="800000"/>
              <a:headEnd/>
              <a:tailEnd/>
            </a:ln>
          </p:spPr>
          <p:txBody>
            <a:bodyPr anchor="ctr">
              <a:spAutoFit/>
            </a:bodyPr>
            <a:lstStyle/>
            <a:p>
              <a:pPr algn="ctr">
                <a:spcBef>
                  <a:spcPct val="50000"/>
                </a:spcBef>
              </a:pPr>
              <a:r>
                <a:rPr lang="zh-CN" altLang="en-US" b="0"/>
                <a:t>10</a:t>
              </a:r>
            </a:p>
          </p:txBody>
        </p:sp>
        <p:sp>
          <p:nvSpPr>
            <p:cNvPr id="37903" name="Text Box 17"/>
            <p:cNvSpPr txBox="1">
              <a:spLocks noChangeArrowheads="1"/>
            </p:cNvSpPr>
            <p:nvPr/>
          </p:nvSpPr>
          <p:spPr bwMode="auto">
            <a:xfrm>
              <a:off x="3035" y="3085"/>
              <a:ext cx="532" cy="231"/>
            </a:xfrm>
            <a:prstGeom prst="rect">
              <a:avLst/>
            </a:prstGeom>
            <a:noFill/>
            <a:ln w="9525">
              <a:noFill/>
              <a:miter lim="800000"/>
              <a:headEnd/>
              <a:tailEnd/>
            </a:ln>
          </p:spPr>
          <p:txBody>
            <a:bodyPr anchor="ctr">
              <a:spAutoFit/>
            </a:bodyPr>
            <a:lstStyle/>
            <a:p>
              <a:pPr algn="ctr">
                <a:spcBef>
                  <a:spcPct val="50000"/>
                </a:spcBef>
              </a:pPr>
              <a:r>
                <a:rPr lang="zh-CN" altLang="en-US" b="0"/>
                <a:t>12</a:t>
              </a:r>
            </a:p>
          </p:txBody>
        </p:sp>
      </p:grpSp>
    </p:spTree>
  </p:cSld>
  <p:clrMapOvr>
    <a:masterClrMapping/>
  </p:clrMapOvr>
  <p:transition>
    <p:strips dir="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pPr eaLnBrk="1" hangingPunct="1">
              <a:defRPr/>
            </a:pPr>
            <a:r>
              <a:rPr lang="zh-CN" altLang="en-US" smtClean="0">
                <a:solidFill>
                  <a:srgbClr val="FF0000"/>
                </a:solidFill>
                <a:latin typeface="+mn-lt"/>
                <a:ea typeface="楷体" pitchFamily="49" charset="-122"/>
              </a:rPr>
              <a:t>页目录项和页表项</a:t>
            </a:r>
          </a:p>
        </p:txBody>
      </p:sp>
      <p:sp>
        <p:nvSpPr>
          <p:cNvPr id="2" name="内容占位符 1"/>
          <p:cNvSpPr>
            <a:spLocks noGrp="1"/>
          </p:cNvSpPr>
          <p:nvPr>
            <p:ph idx="1"/>
          </p:nvPr>
        </p:nvSpPr>
        <p:spPr/>
        <p:txBody>
          <a:bodyPr/>
          <a:lstStyle/>
          <a:p>
            <a:r>
              <a:rPr lang="en-US" altLang="zh-CN" sz="2000" dirty="0">
                <a:latin typeface="楷体_GB2312" pitchFamily="49" charset="-122"/>
                <a:ea typeface="楷体_GB2312" pitchFamily="49" charset="-122"/>
              </a:rPr>
              <a:t>P</a:t>
            </a:r>
            <a:r>
              <a:rPr lang="en-US" altLang="zh-CN" sz="2000" b="0" dirty="0">
                <a:latin typeface="楷体_GB2312" pitchFamily="49" charset="-122"/>
                <a:ea typeface="楷体_GB2312" pitchFamily="49" charset="-122"/>
              </a:rPr>
              <a:t> </a:t>
            </a:r>
            <a:r>
              <a:rPr lang="zh-CN" altLang="en-US" sz="2000" b="0" dirty="0">
                <a:latin typeface="楷体_GB2312" pitchFamily="49" charset="-122"/>
                <a:ea typeface="楷体_GB2312" pitchFamily="49" charset="-122"/>
              </a:rPr>
              <a:t>：</a:t>
            </a:r>
            <a:r>
              <a:rPr lang="en-US" altLang="zh-CN" sz="2000" b="0" dirty="0">
                <a:latin typeface="楷体_GB2312" pitchFamily="49" charset="-122"/>
                <a:ea typeface="楷体_GB2312" pitchFamily="49" charset="-122"/>
              </a:rPr>
              <a:t>1 </a:t>
            </a:r>
            <a:r>
              <a:rPr lang="zh-CN" altLang="en-US" sz="2000" b="0" dirty="0">
                <a:latin typeface="楷体_GB2312" pitchFamily="49" charset="-122"/>
                <a:ea typeface="楷体_GB2312" pitchFamily="49" charset="-122"/>
              </a:rPr>
              <a:t>当前物理页存在；</a:t>
            </a:r>
            <a:r>
              <a:rPr lang="en-US" altLang="zh-CN" sz="2000" b="0" dirty="0">
                <a:latin typeface="楷体_GB2312" pitchFamily="49" charset="-122"/>
                <a:ea typeface="楷体_GB2312" pitchFamily="49" charset="-122"/>
              </a:rPr>
              <a:t>P=0</a:t>
            </a:r>
            <a:r>
              <a:rPr lang="zh-CN" altLang="en-US" sz="2000" b="0" dirty="0">
                <a:latin typeface="楷体_GB2312" pitchFamily="49" charset="-122"/>
                <a:ea typeface="楷体_GB2312" pitchFamily="49" charset="-122"/>
              </a:rPr>
              <a:t>则当前物理页不再内存</a:t>
            </a:r>
          </a:p>
          <a:p>
            <a:r>
              <a:rPr lang="en-US" altLang="zh-CN" sz="2000" dirty="0">
                <a:latin typeface="楷体_GB2312" pitchFamily="49" charset="-122"/>
                <a:ea typeface="楷体_GB2312" pitchFamily="49" charset="-122"/>
              </a:rPr>
              <a:t>R/W</a:t>
            </a:r>
            <a:r>
              <a:rPr lang="zh-CN" altLang="en-US" sz="2000" b="0" dirty="0">
                <a:latin typeface="楷体_GB2312" pitchFamily="49" charset="-122"/>
                <a:ea typeface="楷体_GB2312" pitchFamily="49" charset="-122"/>
              </a:rPr>
              <a:t>：</a:t>
            </a:r>
            <a:r>
              <a:rPr lang="en-US" altLang="zh-CN" sz="2000" b="0" dirty="0">
                <a:latin typeface="楷体_GB2312" pitchFamily="49" charset="-122"/>
                <a:ea typeface="楷体_GB2312" pitchFamily="49" charset="-122"/>
              </a:rPr>
              <a:t>1</a:t>
            </a:r>
            <a:r>
              <a:rPr lang="zh-CN" altLang="en-US" sz="2000" b="0" dirty="0">
                <a:latin typeface="楷体_GB2312" pitchFamily="49" charset="-122"/>
                <a:ea typeface="楷体_GB2312" pitchFamily="49" charset="-122"/>
              </a:rPr>
              <a:t>则该页可写，可读，且可执行；</a:t>
            </a:r>
            <a:r>
              <a:rPr lang="en-US" altLang="zh-CN" sz="2000" b="0" dirty="0">
                <a:latin typeface="楷体_GB2312" pitchFamily="49" charset="-122"/>
                <a:ea typeface="楷体_GB2312" pitchFamily="49" charset="-122"/>
              </a:rPr>
              <a:t>R/W=0</a:t>
            </a:r>
            <a:r>
              <a:rPr lang="zh-CN" altLang="en-US" sz="2000" b="0" dirty="0">
                <a:latin typeface="楷体_GB2312" pitchFamily="49" charset="-122"/>
                <a:ea typeface="楷体_GB2312" pitchFamily="49" charset="-122"/>
              </a:rPr>
              <a:t>则该页可读，可执行，但不可写</a:t>
            </a:r>
          </a:p>
          <a:p>
            <a:r>
              <a:rPr lang="en-US" altLang="zh-CN" sz="2000" dirty="0">
                <a:latin typeface="楷体_GB2312" pitchFamily="49" charset="-122"/>
                <a:ea typeface="楷体_GB2312" pitchFamily="49" charset="-122"/>
              </a:rPr>
              <a:t>U/S</a:t>
            </a:r>
            <a:r>
              <a:rPr lang="zh-CN" altLang="en-US" sz="2000" b="0" dirty="0">
                <a:latin typeface="楷体_GB2312" pitchFamily="49" charset="-122"/>
                <a:ea typeface="楷体_GB2312" pitchFamily="49" charset="-122"/>
              </a:rPr>
              <a:t>：</a:t>
            </a:r>
            <a:r>
              <a:rPr lang="en-US" altLang="zh-CN" sz="2000" b="0" dirty="0">
                <a:latin typeface="楷体_GB2312" pitchFamily="49" charset="-122"/>
                <a:ea typeface="楷体_GB2312" pitchFamily="49" charset="-122"/>
              </a:rPr>
              <a:t>1</a:t>
            </a:r>
            <a:r>
              <a:rPr lang="zh-CN" altLang="en-US" sz="2000" b="0" dirty="0">
                <a:latin typeface="楷体_GB2312" pitchFamily="49" charset="-122"/>
                <a:ea typeface="楷体_GB2312" pitchFamily="49" charset="-122"/>
              </a:rPr>
              <a:t>则该页可在任何特权级下访问；</a:t>
            </a:r>
            <a:r>
              <a:rPr lang="en-US" altLang="zh-CN" sz="2000" b="0" dirty="0">
                <a:latin typeface="楷体_GB2312" pitchFamily="49" charset="-122"/>
                <a:ea typeface="楷体_GB2312" pitchFamily="49" charset="-122"/>
              </a:rPr>
              <a:t>0</a:t>
            </a:r>
            <a:r>
              <a:rPr lang="zh-CN" altLang="en-US" sz="2000" b="0" dirty="0">
                <a:latin typeface="楷体_GB2312" pitchFamily="49" charset="-122"/>
                <a:ea typeface="楷体_GB2312" pitchFamily="49" charset="-122"/>
              </a:rPr>
              <a:t>则该页只能在特权级0、1和2下访问 </a:t>
            </a:r>
          </a:p>
          <a:p>
            <a:r>
              <a:rPr lang="en-US" altLang="zh-CN" sz="2000" dirty="0">
                <a:latin typeface="楷体_GB2312" pitchFamily="49" charset="-122"/>
                <a:ea typeface="楷体_GB2312" pitchFamily="49" charset="-122"/>
              </a:rPr>
              <a:t>A</a:t>
            </a:r>
            <a:r>
              <a:rPr lang="en-US" altLang="zh-CN" sz="2000" b="0" dirty="0">
                <a:latin typeface="楷体_GB2312" pitchFamily="49" charset="-122"/>
                <a:ea typeface="楷体_GB2312" pitchFamily="49" charset="-122"/>
              </a:rPr>
              <a:t> ：</a:t>
            </a:r>
            <a:r>
              <a:rPr lang="zh-CN" altLang="en-US" sz="2000" b="0" dirty="0">
                <a:latin typeface="楷体_GB2312" pitchFamily="49" charset="-122"/>
                <a:ea typeface="楷体_GB2312" pitchFamily="49" charset="-122"/>
              </a:rPr>
              <a:t>访问位</a:t>
            </a:r>
          </a:p>
          <a:p>
            <a:r>
              <a:rPr lang="en-US" altLang="zh-CN" sz="2000" dirty="0">
                <a:latin typeface="楷体_GB2312" pitchFamily="49" charset="-122"/>
                <a:ea typeface="楷体_GB2312" pitchFamily="49" charset="-122"/>
              </a:rPr>
              <a:t>D</a:t>
            </a:r>
            <a:r>
              <a:rPr lang="en-US" altLang="zh-CN" sz="2000" b="0" dirty="0">
                <a:latin typeface="楷体_GB2312" pitchFamily="49" charset="-122"/>
                <a:ea typeface="楷体_GB2312" pitchFamily="49" charset="-122"/>
              </a:rPr>
              <a:t> ：</a:t>
            </a:r>
            <a:r>
              <a:rPr lang="zh-CN" altLang="en-US" sz="2000" b="0" dirty="0">
                <a:latin typeface="楷体_GB2312" pitchFamily="49" charset="-122"/>
                <a:ea typeface="楷体_GB2312" pitchFamily="49" charset="-122"/>
              </a:rPr>
              <a:t>已写标志位</a:t>
            </a:r>
          </a:p>
          <a:p>
            <a:endParaRPr lang="zh-CN" altLang="en-US" sz="2000" dirty="0"/>
          </a:p>
        </p:txBody>
      </p:sp>
      <p:grpSp>
        <p:nvGrpSpPr>
          <p:cNvPr id="23" name="组合 22"/>
          <p:cNvGrpSpPr/>
          <p:nvPr/>
        </p:nvGrpSpPr>
        <p:grpSpPr>
          <a:xfrm>
            <a:off x="3431704" y="2708920"/>
            <a:ext cx="6799262" cy="1121826"/>
            <a:chOff x="1023938" y="1362075"/>
            <a:chExt cx="6799262" cy="1121826"/>
          </a:xfrm>
        </p:grpSpPr>
        <p:sp>
          <p:nvSpPr>
            <p:cNvPr id="38915" name="Text Box 3"/>
            <p:cNvSpPr txBox="1">
              <a:spLocks noChangeArrowheads="1"/>
            </p:cNvSpPr>
            <p:nvPr/>
          </p:nvSpPr>
          <p:spPr bwMode="auto">
            <a:xfrm>
              <a:off x="1127125" y="1803400"/>
              <a:ext cx="2530475" cy="646331"/>
            </a:xfrm>
            <a:prstGeom prst="rect">
              <a:avLst/>
            </a:prstGeom>
            <a:noFill/>
            <a:ln w="25400">
              <a:solidFill>
                <a:srgbClr val="000000"/>
              </a:solidFill>
              <a:miter lim="800000"/>
              <a:headEnd/>
              <a:tailEnd/>
            </a:ln>
          </p:spPr>
          <p:txBody>
            <a:bodyPr wrap="square">
              <a:spAutoFit/>
            </a:bodyPr>
            <a:lstStyle/>
            <a:p>
              <a:pPr algn="just">
                <a:spcBef>
                  <a:spcPct val="50000"/>
                </a:spcBef>
              </a:pPr>
              <a:r>
                <a:rPr lang="zh-CN" altLang="en-US" dirty="0" smtClean="0">
                  <a:solidFill>
                    <a:srgbClr val="FF0000"/>
                  </a:solidFill>
                  <a:latin typeface="楷体_GB2312" pitchFamily="49" charset="-122"/>
                  <a:ea typeface="楷体_GB2312" pitchFamily="49" charset="-122"/>
                </a:rPr>
                <a:t>页</a:t>
              </a:r>
              <a:r>
                <a:rPr lang="zh-CN" altLang="en-US" dirty="0">
                  <a:solidFill>
                    <a:srgbClr val="FF0000"/>
                  </a:solidFill>
                  <a:latin typeface="楷体_GB2312" pitchFamily="49" charset="-122"/>
                  <a:ea typeface="楷体_GB2312" pitchFamily="49" charset="-122"/>
                </a:rPr>
                <a:t>帧的物理地址，第31位至第12位</a:t>
              </a:r>
              <a:r>
                <a:rPr lang="zh-CN" altLang="en-US" b="0" dirty="0">
                  <a:latin typeface="Times New Roman" pitchFamily="18" charset="0"/>
                </a:rPr>
                <a:t> </a:t>
              </a:r>
              <a:endParaRPr lang="en-US" altLang="zh-CN" b="0" dirty="0">
                <a:latin typeface="Times New Roman" pitchFamily="18" charset="0"/>
              </a:endParaRPr>
            </a:p>
          </p:txBody>
        </p:sp>
        <p:sp>
          <p:nvSpPr>
            <p:cNvPr id="38916" name="Text Box 4"/>
            <p:cNvSpPr txBox="1">
              <a:spLocks noChangeArrowheads="1"/>
            </p:cNvSpPr>
            <p:nvPr/>
          </p:nvSpPr>
          <p:spPr bwMode="auto">
            <a:xfrm>
              <a:off x="4098925" y="1803400"/>
              <a:ext cx="401638" cy="680501"/>
            </a:xfrm>
            <a:prstGeom prst="rect">
              <a:avLst/>
            </a:prstGeom>
            <a:noFill/>
            <a:ln w="25400">
              <a:solidFill>
                <a:srgbClr val="000000"/>
              </a:solidFill>
              <a:miter lim="800000"/>
              <a:headEnd/>
              <a:tailEnd/>
            </a:ln>
          </p:spPr>
          <p:txBody>
            <a:bodyPr tIns="208800" bIns="190800">
              <a:spAutoFit/>
            </a:bodyPr>
            <a:lstStyle/>
            <a:p>
              <a:pPr algn="ctr">
                <a:spcBef>
                  <a:spcPct val="50000"/>
                </a:spcBef>
              </a:pPr>
              <a:r>
                <a:rPr lang="en-US" altLang="zh-CN" b="0" dirty="0">
                  <a:latin typeface="Times New Roman" pitchFamily="18" charset="0"/>
                </a:rPr>
                <a:t>D</a:t>
              </a:r>
            </a:p>
          </p:txBody>
        </p:sp>
        <p:sp>
          <p:nvSpPr>
            <p:cNvPr id="38917" name="Text Box 5"/>
            <p:cNvSpPr txBox="1">
              <a:spLocks noChangeArrowheads="1"/>
            </p:cNvSpPr>
            <p:nvPr/>
          </p:nvSpPr>
          <p:spPr bwMode="auto">
            <a:xfrm>
              <a:off x="1023938" y="1362075"/>
              <a:ext cx="688975" cy="519113"/>
            </a:xfrm>
            <a:prstGeom prst="rect">
              <a:avLst/>
            </a:prstGeom>
            <a:noFill/>
            <a:ln w="9525">
              <a:noFill/>
              <a:miter lim="800000"/>
              <a:headEnd/>
              <a:tailEnd/>
            </a:ln>
          </p:spPr>
          <p:txBody>
            <a:bodyPr>
              <a:spAutoFit/>
            </a:bodyPr>
            <a:lstStyle/>
            <a:p>
              <a:pPr algn="ctr">
                <a:spcBef>
                  <a:spcPct val="50000"/>
                </a:spcBef>
              </a:pPr>
              <a:r>
                <a:rPr lang="zh-CN" altLang="en-US" sz="2800" b="0"/>
                <a:t>31</a:t>
              </a:r>
            </a:p>
          </p:txBody>
        </p:sp>
        <p:sp>
          <p:nvSpPr>
            <p:cNvPr id="38918" name="Text Box 6"/>
            <p:cNvSpPr txBox="1">
              <a:spLocks noChangeArrowheads="1"/>
            </p:cNvSpPr>
            <p:nvPr/>
          </p:nvSpPr>
          <p:spPr bwMode="auto">
            <a:xfrm>
              <a:off x="3933825" y="1379538"/>
              <a:ext cx="688975" cy="519112"/>
            </a:xfrm>
            <a:prstGeom prst="rect">
              <a:avLst/>
            </a:prstGeom>
            <a:noFill/>
            <a:ln w="9525">
              <a:noFill/>
              <a:miter lim="800000"/>
              <a:headEnd/>
              <a:tailEnd/>
            </a:ln>
          </p:spPr>
          <p:txBody>
            <a:bodyPr>
              <a:spAutoFit/>
            </a:bodyPr>
            <a:lstStyle/>
            <a:p>
              <a:pPr algn="ctr">
                <a:spcBef>
                  <a:spcPct val="50000"/>
                </a:spcBef>
              </a:pPr>
              <a:r>
                <a:rPr lang="zh-CN" altLang="en-US" sz="2800" b="0"/>
                <a:t>6</a:t>
              </a:r>
            </a:p>
          </p:txBody>
        </p:sp>
        <p:sp>
          <p:nvSpPr>
            <p:cNvPr id="38919" name="Text Box 7"/>
            <p:cNvSpPr txBox="1">
              <a:spLocks noChangeArrowheads="1"/>
            </p:cNvSpPr>
            <p:nvPr/>
          </p:nvSpPr>
          <p:spPr bwMode="auto">
            <a:xfrm>
              <a:off x="4365625" y="1379538"/>
              <a:ext cx="688975" cy="519112"/>
            </a:xfrm>
            <a:prstGeom prst="rect">
              <a:avLst/>
            </a:prstGeom>
            <a:noFill/>
            <a:ln w="9525">
              <a:noFill/>
              <a:miter lim="800000"/>
              <a:headEnd/>
              <a:tailEnd/>
            </a:ln>
          </p:spPr>
          <p:txBody>
            <a:bodyPr>
              <a:spAutoFit/>
            </a:bodyPr>
            <a:lstStyle/>
            <a:p>
              <a:pPr algn="ctr">
                <a:spcBef>
                  <a:spcPct val="50000"/>
                </a:spcBef>
              </a:pPr>
              <a:r>
                <a:rPr lang="zh-CN" altLang="en-US" sz="2800" b="0"/>
                <a:t>5</a:t>
              </a:r>
            </a:p>
          </p:txBody>
        </p:sp>
        <p:sp>
          <p:nvSpPr>
            <p:cNvPr id="38920" name="Text Box 8"/>
            <p:cNvSpPr txBox="1">
              <a:spLocks noChangeArrowheads="1"/>
            </p:cNvSpPr>
            <p:nvPr/>
          </p:nvSpPr>
          <p:spPr bwMode="auto">
            <a:xfrm>
              <a:off x="2955925" y="1366838"/>
              <a:ext cx="688975" cy="519112"/>
            </a:xfrm>
            <a:prstGeom prst="rect">
              <a:avLst/>
            </a:prstGeom>
            <a:noFill/>
            <a:ln w="9525">
              <a:noFill/>
              <a:miter lim="800000"/>
              <a:headEnd/>
              <a:tailEnd/>
            </a:ln>
          </p:spPr>
          <p:txBody>
            <a:bodyPr>
              <a:spAutoFit/>
            </a:bodyPr>
            <a:lstStyle/>
            <a:p>
              <a:pPr algn="ctr">
                <a:spcBef>
                  <a:spcPct val="50000"/>
                </a:spcBef>
              </a:pPr>
              <a:r>
                <a:rPr lang="zh-CN" altLang="en-US" sz="2800" b="0"/>
                <a:t>12</a:t>
              </a:r>
            </a:p>
          </p:txBody>
        </p:sp>
        <p:sp>
          <p:nvSpPr>
            <p:cNvPr id="38921" name="Text Box 9"/>
            <p:cNvSpPr txBox="1">
              <a:spLocks noChangeArrowheads="1"/>
            </p:cNvSpPr>
            <p:nvPr/>
          </p:nvSpPr>
          <p:spPr bwMode="auto">
            <a:xfrm>
              <a:off x="4518025" y="1803400"/>
              <a:ext cx="401638" cy="680501"/>
            </a:xfrm>
            <a:prstGeom prst="rect">
              <a:avLst/>
            </a:prstGeom>
            <a:noFill/>
            <a:ln w="25400">
              <a:solidFill>
                <a:srgbClr val="000000"/>
              </a:solidFill>
              <a:miter lim="800000"/>
              <a:headEnd/>
              <a:tailEnd/>
            </a:ln>
          </p:spPr>
          <p:txBody>
            <a:bodyPr tIns="208800" bIns="190800">
              <a:spAutoFit/>
            </a:bodyPr>
            <a:lstStyle/>
            <a:p>
              <a:pPr algn="ctr">
                <a:spcBef>
                  <a:spcPct val="50000"/>
                </a:spcBef>
              </a:pPr>
              <a:r>
                <a:rPr lang="en-US" altLang="zh-CN" b="0" dirty="0">
                  <a:latin typeface="Times New Roman" pitchFamily="18" charset="0"/>
                </a:rPr>
                <a:t>A</a:t>
              </a:r>
            </a:p>
          </p:txBody>
        </p:sp>
        <p:sp>
          <p:nvSpPr>
            <p:cNvPr id="38922" name="Text Box 10"/>
            <p:cNvSpPr txBox="1">
              <a:spLocks noChangeArrowheads="1"/>
            </p:cNvSpPr>
            <p:nvPr/>
          </p:nvSpPr>
          <p:spPr bwMode="auto">
            <a:xfrm>
              <a:off x="3667125" y="1803400"/>
              <a:ext cx="401638" cy="649724"/>
            </a:xfrm>
            <a:prstGeom prst="rect">
              <a:avLst/>
            </a:prstGeom>
            <a:noFill/>
            <a:ln w="25400">
              <a:solidFill>
                <a:srgbClr val="000000"/>
              </a:solidFill>
              <a:miter lim="800000"/>
              <a:headEnd/>
              <a:tailEnd/>
            </a:ln>
          </p:spPr>
          <p:txBody>
            <a:bodyPr wrap="square" tIns="208800" bIns="190800">
              <a:spAutoFit/>
            </a:bodyPr>
            <a:lstStyle/>
            <a:p>
              <a:pPr algn="ctr">
                <a:spcBef>
                  <a:spcPct val="50000"/>
                </a:spcBef>
              </a:pPr>
              <a:endParaRPr lang="en-US" altLang="zh-CN" sz="1600" b="0">
                <a:latin typeface="Times New Roman" pitchFamily="18" charset="0"/>
              </a:endParaRPr>
            </a:p>
          </p:txBody>
        </p:sp>
        <p:sp>
          <p:nvSpPr>
            <p:cNvPr id="38923" name="Text Box 11"/>
            <p:cNvSpPr txBox="1">
              <a:spLocks noChangeArrowheads="1"/>
            </p:cNvSpPr>
            <p:nvPr/>
          </p:nvSpPr>
          <p:spPr bwMode="auto">
            <a:xfrm>
              <a:off x="4924425" y="1803400"/>
              <a:ext cx="401638" cy="680501"/>
            </a:xfrm>
            <a:prstGeom prst="rect">
              <a:avLst/>
            </a:prstGeom>
            <a:noFill/>
            <a:ln w="25400">
              <a:solidFill>
                <a:srgbClr val="000000"/>
              </a:solidFill>
              <a:miter lim="800000"/>
              <a:headEnd/>
              <a:tailEnd/>
            </a:ln>
          </p:spPr>
          <p:txBody>
            <a:bodyPr tIns="208800" bIns="190800">
              <a:spAutoFit/>
            </a:bodyPr>
            <a:lstStyle/>
            <a:p>
              <a:pPr algn="ctr">
                <a:spcBef>
                  <a:spcPct val="50000"/>
                </a:spcBef>
              </a:pPr>
              <a:endParaRPr lang="en-US" altLang="zh-CN" b="0">
                <a:latin typeface="Times New Roman" pitchFamily="18" charset="0"/>
              </a:endParaRPr>
            </a:p>
          </p:txBody>
        </p:sp>
        <p:sp>
          <p:nvSpPr>
            <p:cNvPr id="38924" name="Text Box 12"/>
            <p:cNvSpPr txBox="1">
              <a:spLocks noChangeArrowheads="1"/>
            </p:cNvSpPr>
            <p:nvPr/>
          </p:nvSpPr>
          <p:spPr bwMode="auto">
            <a:xfrm>
              <a:off x="5318125" y="1803400"/>
              <a:ext cx="765175" cy="680501"/>
            </a:xfrm>
            <a:prstGeom prst="rect">
              <a:avLst/>
            </a:prstGeom>
            <a:noFill/>
            <a:ln w="25400">
              <a:solidFill>
                <a:srgbClr val="000000"/>
              </a:solidFill>
              <a:miter lim="800000"/>
              <a:headEnd/>
              <a:tailEnd/>
            </a:ln>
          </p:spPr>
          <p:txBody>
            <a:bodyPr tIns="208800" bIns="190800">
              <a:spAutoFit/>
            </a:bodyPr>
            <a:lstStyle/>
            <a:p>
              <a:pPr algn="ctr">
                <a:spcBef>
                  <a:spcPct val="50000"/>
                </a:spcBef>
              </a:pPr>
              <a:r>
                <a:rPr lang="en-US" altLang="zh-CN" b="0">
                  <a:latin typeface="Times New Roman" pitchFamily="18" charset="0"/>
                </a:rPr>
                <a:t>U/S</a:t>
              </a:r>
            </a:p>
          </p:txBody>
        </p:sp>
        <p:sp>
          <p:nvSpPr>
            <p:cNvPr id="38925" name="Text Box 13"/>
            <p:cNvSpPr txBox="1">
              <a:spLocks noChangeArrowheads="1"/>
            </p:cNvSpPr>
            <p:nvPr/>
          </p:nvSpPr>
          <p:spPr bwMode="auto">
            <a:xfrm>
              <a:off x="6080125" y="1803400"/>
              <a:ext cx="990600" cy="680501"/>
            </a:xfrm>
            <a:prstGeom prst="rect">
              <a:avLst/>
            </a:prstGeom>
            <a:noFill/>
            <a:ln w="25400">
              <a:solidFill>
                <a:srgbClr val="000000"/>
              </a:solidFill>
              <a:miter lim="800000"/>
              <a:headEnd/>
              <a:tailEnd/>
            </a:ln>
          </p:spPr>
          <p:txBody>
            <a:bodyPr tIns="208800" bIns="190800">
              <a:spAutoFit/>
            </a:bodyPr>
            <a:lstStyle/>
            <a:p>
              <a:pPr algn="ctr">
                <a:spcBef>
                  <a:spcPct val="50000"/>
                </a:spcBef>
              </a:pPr>
              <a:r>
                <a:rPr lang="en-US" altLang="zh-CN" b="0">
                  <a:latin typeface="Times New Roman" pitchFamily="18" charset="0"/>
                </a:rPr>
                <a:t>R/W</a:t>
              </a:r>
            </a:p>
          </p:txBody>
        </p:sp>
        <p:sp>
          <p:nvSpPr>
            <p:cNvPr id="38926" name="Text Box 14"/>
            <p:cNvSpPr txBox="1">
              <a:spLocks noChangeArrowheads="1"/>
            </p:cNvSpPr>
            <p:nvPr/>
          </p:nvSpPr>
          <p:spPr bwMode="auto">
            <a:xfrm>
              <a:off x="7058025" y="1803400"/>
              <a:ext cx="765175" cy="680501"/>
            </a:xfrm>
            <a:prstGeom prst="rect">
              <a:avLst/>
            </a:prstGeom>
            <a:noFill/>
            <a:ln w="25400">
              <a:solidFill>
                <a:srgbClr val="000000"/>
              </a:solidFill>
              <a:miter lim="800000"/>
              <a:headEnd/>
              <a:tailEnd/>
            </a:ln>
          </p:spPr>
          <p:txBody>
            <a:bodyPr tIns="208800" bIns="190800">
              <a:spAutoFit/>
            </a:bodyPr>
            <a:lstStyle/>
            <a:p>
              <a:pPr algn="ctr">
                <a:spcBef>
                  <a:spcPct val="50000"/>
                </a:spcBef>
              </a:pPr>
              <a:r>
                <a:rPr lang="en-US" altLang="zh-CN" b="0">
                  <a:latin typeface="Times New Roman" pitchFamily="18" charset="0"/>
                </a:rPr>
                <a:t>P</a:t>
              </a:r>
            </a:p>
          </p:txBody>
        </p:sp>
        <p:sp>
          <p:nvSpPr>
            <p:cNvPr id="38927" name="Text Box 15"/>
            <p:cNvSpPr txBox="1">
              <a:spLocks noChangeArrowheads="1"/>
            </p:cNvSpPr>
            <p:nvPr/>
          </p:nvSpPr>
          <p:spPr bwMode="auto">
            <a:xfrm>
              <a:off x="5381625" y="1379538"/>
              <a:ext cx="688975" cy="519112"/>
            </a:xfrm>
            <a:prstGeom prst="rect">
              <a:avLst/>
            </a:prstGeom>
            <a:noFill/>
            <a:ln w="9525">
              <a:noFill/>
              <a:miter lim="800000"/>
              <a:headEnd/>
              <a:tailEnd/>
            </a:ln>
          </p:spPr>
          <p:txBody>
            <a:bodyPr>
              <a:spAutoFit/>
            </a:bodyPr>
            <a:lstStyle/>
            <a:p>
              <a:pPr algn="ctr">
                <a:spcBef>
                  <a:spcPct val="50000"/>
                </a:spcBef>
              </a:pPr>
              <a:r>
                <a:rPr lang="zh-CN" altLang="en-US" sz="2800" b="0"/>
                <a:t>2</a:t>
              </a:r>
            </a:p>
          </p:txBody>
        </p:sp>
        <p:sp>
          <p:nvSpPr>
            <p:cNvPr id="38928" name="Text Box 16"/>
            <p:cNvSpPr txBox="1">
              <a:spLocks noChangeArrowheads="1"/>
            </p:cNvSpPr>
            <p:nvPr/>
          </p:nvSpPr>
          <p:spPr bwMode="auto">
            <a:xfrm>
              <a:off x="6219825" y="1379538"/>
              <a:ext cx="688975" cy="519112"/>
            </a:xfrm>
            <a:prstGeom prst="rect">
              <a:avLst/>
            </a:prstGeom>
            <a:noFill/>
            <a:ln w="9525">
              <a:noFill/>
              <a:miter lim="800000"/>
              <a:headEnd/>
              <a:tailEnd/>
            </a:ln>
          </p:spPr>
          <p:txBody>
            <a:bodyPr>
              <a:spAutoFit/>
            </a:bodyPr>
            <a:lstStyle/>
            <a:p>
              <a:pPr algn="ctr">
                <a:spcBef>
                  <a:spcPct val="50000"/>
                </a:spcBef>
              </a:pPr>
              <a:r>
                <a:rPr lang="zh-CN" altLang="en-US" sz="2800" b="0"/>
                <a:t>1</a:t>
              </a:r>
            </a:p>
          </p:txBody>
        </p:sp>
        <p:sp>
          <p:nvSpPr>
            <p:cNvPr id="38929" name="Text Box 17"/>
            <p:cNvSpPr txBox="1">
              <a:spLocks noChangeArrowheads="1"/>
            </p:cNvSpPr>
            <p:nvPr/>
          </p:nvSpPr>
          <p:spPr bwMode="auto">
            <a:xfrm>
              <a:off x="7096125" y="1379538"/>
              <a:ext cx="688975" cy="519112"/>
            </a:xfrm>
            <a:prstGeom prst="rect">
              <a:avLst/>
            </a:prstGeom>
            <a:noFill/>
            <a:ln w="9525">
              <a:noFill/>
              <a:miter lim="800000"/>
              <a:headEnd/>
              <a:tailEnd/>
            </a:ln>
          </p:spPr>
          <p:txBody>
            <a:bodyPr>
              <a:spAutoFit/>
            </a:bodyPr>
            <a:lstStyle/>
            <a:p>
              <a:pPr algn="ctr">
                <a:spcBef>
                  <a:spcPct val="50000"/>
                </a:spcBef>
              </a:pPr>
              <a:r>
                <a:rPr lang="zh-CN" altLang="en-US" sz="2800" b="0"/>
                <a:t>0</a:t>
              </a:r>
            </a:p>
          </p:txBody>
        </p:sp>
      </p:grpSp>
    </p:spTree>
  </p:cSld>
  <p:clrMapOvr>
    <a:masterClrMapping/>
  </p:clrMapOvr>
  <p:transition>
    <p:strips dir="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altLang="zh-CN" smtClean="0">
                <a:solidFill>
                  <a:schemeClr val="tx2"/>
                </a:solidFill>
                <a:latin typeface="+mn-lt"/>
                <a:ea typeface="楷体" pitchFamily="49" charset="-122"/>
              </a:rPr>
              <a:t>MMU</a:t>
            </a:r>
            <a:r>
              <a:rPr lang="zh-CN" altLang="en-US" smtClean="0">
                <a:solidFill>
                  <a:schemeClr val="tx2"/>
                </a:solidFill>
                <a:latin typeface="+mn-lt"/>
                <a:ea typeface="楷体" pitchFamily="49" charset="-122"/>
              </a:rPr>
              <a:t>地址映射过程</a:t>
            </a:r>
          </a:p>
        </p:txBody>
      </p:sp>
      <p:sp>
        <p:nvSpPr>
          <p:cNvPr id="39939" name="Rectangle 3"/>
          <p:cNvSpPr>
            <a:spLocks noGrp="1" noChangeArrowheads="1"/>
          </p:cNvSpPr>
          <p:nvPr>
            <p:ph idx="1"/>
          </p:nvPr>
        </p:nvSpPr>
        <p:spPr/>
        <p:txBody>
          <a:bodyPr/>
          <a:lstStyle/>
          <a:p>
            <a:pPr marL="457200" indent="-457200" eaLnBrk="1" hangingPunct="1"/>
            <a:r>
              <a:rPr lang="zh-CN" altLang="en-US" sz="2400" dirty="0">
                <a:latin typeface="Arial" pitchFamily="34" charset="0"/>
              </a:rPr>
              <a:t>每个进程都有一个页目录,当进程运行时,</a:t>
            </a:r>
            <a:r>
              <a:rPr lang="zh-CN" altLang="en-US" sz="2400" dirty="0">
                <a:solidFill>
                  <a:srgbClr val="FF0000"/>
                </a:solidFill>
                <a:latin typeface="Arial" pitchFamily="34" charset="0"/>
              </a:rPr>
              <a:t>寄存器</a:t>
            </a:r>
            <a:r>
              <a:rPr lang="en-US" altLang="zh-CN" sz="2400" dirty="0">
                <a:solidFill>
                  <a:srgbClr val="FF0000"/>
                </a:solidFill>
                <a:latin typeface="Arial" pitchFamily="34" charset="0"/>
              </a:rPr>
              <a:t>CR3</a:t>
            </a:r>
            <a:r>
              <a:rPr lang="zh-CN" altLang="en-US" sz="2400" dirty="0">
                <a:latin typeface="Arial" pitchFamily="34" charset="0"/>
              </a:rPr>
              <a:t>指向该页目录的基址。</a:t>
            </a:r>
            <a:r>
              <a:rPr kumimoji="0" lang="zh-CN" altLang="en-US" sz="2400" dirty="0">
                <a:latin typeface="Arial" pitchFamily="34" charset="0"/>
              </a:rPr>
              <a:t>地</a:t>
            </a:r>
            <a:r>
              <a:rPr lang="zh-CN" altLang="en-US" sz="2400" dirty="0">
                <a:latin typeface="Arial" pitchFamily="34" charset="0"/>
              </a:rPr>
              <a:t>址映射过程：</a:t>
            </a:r>
            <a:endParaRPr lang="zh-CN" altLang="en-US" dirty="0" smtClean="0">
              <a:latin typeface="Arial" pitchFamily="34" charset="0"/>
            </a:endParaRPr>
          </a:p>
          <a:p>
            <a:pPr marL="838200" lvl="1" indent="-381000" eaLnBrk="1" hangingPunct="1">
              <a:buFont typeface="Monotype Sorts" pitchFamily="2" charset="2"/>
              <a:buAutoNum type="arabicPeriod"/>
            </a:pPr>
            <a:r>
              <a:rPr lang="zh-CN" altLang="en-US" b="0" dirty="0" smtClean="0">
                <a:latin typeface="Arial" pitchFamily="34" charset="0"/>
              </a:rPr>
              <a:t>从</a:t>
            </a:r>
            <a:r>
              <a:rPr lang="en-US" altLang="zh-CN" b="0" dirty="0" smtClean="0">
                <a:latin typeface="Arial" pitchFamily="34" charset="0"/>
              </a:rPr>
              <a:t>CR3</a:t>
            </a:r>
            <a:r>
              <a:rPr lang="zh-CN" altLang="en-US" b="0" dirty="0" smtClean="0">
                <a:latin typeface="Arial" pitchFamily="34" charset="0"/>
              </a:rPr>
              <a:t>取得页目录的基地址。页目录用一个物理页帧存储,用来保存页表的基址。</a:t>
            </a:r>
          </a:p>
          <a:p>
            <a:pPr marL="838200" lvl="1" indent="-381000" eaLnBrk="1" hangingPunct="1">
              <a:buFont typeface="Monotype Sorts" pitchFamily="2" charset="2"/>
              <a:buAutoNum type="arabicPeriod"/>
            </a:pPr>
            <a:r>
              <a:rPr lang="zh-CN" altLang="en-US" b="0" dirty="0" smtClean="0">
                <a:latin typeface="Arial" pitchFamily="34" charset="0"/>
              </a:rPr>
              <a:t>以逻辑地址的页目录段为索引,在页目录中找到页表的基址。页表也是用一个物理页帧存储, 用来保存物理页帧号。</a:t>
            </a:r>
          </a:p>
          <a:p>
            <a:pPr marL="838200" lvl="1" indent="-381000" eaLnBrk="1" hangingPunct="1">
              <a:buFont typeface="Monotype Sorts" pitchFamily="2" charset="2"/>
              <a:buAutoNum type="arabicPeriod"/>
            </a:pPr>
            <a:r>
              <a:rPr lang="zh-CN" altLang="en-US" b="0" dirty="0" smtClean="0">
                <a:latin typeface="Arial" pitchFamily="34" charset="0"/>
              </a:rPr>
              <a:t>以逻辑地址的页表段为索引, 在页表中找相应的物理页帧号。</a:t>
            </a:r>
          </a:p>
          <a:p>
            <a:pPr marL="838200" lvl="1" indent="-381000" eaLnBrk="1" hangingPunct="1">
              <a:buFont typeface="Monotype Sorts" pitchFamily="2" charset="2"/>
              <a:buAutoNum type="arabicPeriod"/>
            </a:pPr>
            <a:r>
              <a:rPr lang="zh-CN" altLang="en-US" b="0" dirty="0" smtClean="0">
                <a:latin typeface="Arial" pitchFamily="34" charset="0"/>
              </a:rPr>
              <a:t>物理页帧号加上逻辑地址的偏移段即得到了对应的物理地址。</a:t>
            </a:r>
          </a:p>
        </p:txBody>
      </p:sp>
    </p:spTree>
  </p:cSld>
  <p:clrMapOvr>
    <a:masterClrMapping/>
  </p:clrMapOvr>
  <p:transition>
    <p:strips dir="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9" name="Group 2"/>
          <p:cNvGrpSpPr>
            <a:grpSpLocks/>
          </p:cNvGrpSpPr>
          <p:nvPr/>
        </p:nvGrpSpPr>
        <p:grpSpPr bwMode="auto">
          <a:xfrm>
            <a:off x="2135188" y="260350"/>
            <a:ext cx="8001000" cy="6597650"/>
            <a:chOff x="746" y="0"/>
            <a:chExt cx="5040" cy="4320"/>
          </a:xfrm>
        </p:grpSpPr>
        <p:graphicFrame>
          <p:nvGraphicFramePr>
            <p:cNvPr id="4098" name="Object 3"/>
            <p:cNvGraphicFramePr>
              <a:graphicFrameLocks noChangeAspect="1"/>
            </p:cNvGraphicFramePr>
            <p:nvPr/>
          </p:nvGraphicFramePr>
          <p:xfrm>
            <a:off x="746" y="0"/>
            <a:ext cx="5040" cy="4320"/>
          </p:xfrm>
          <a:graphic>
            <a:graphicData uri="http://schemas.openxmlformats.org/presentationml/2006/ole">
              <mc:AlternateContent xmlns:mc="http://schemas.openxmlformats.org/markup-compatibility/2006">
                <mc:Choice xmlns:v="urn:schemas-microsoft-com:vml" Requires="v">
                  <p:oleObj spid="_x0000_s4180" r:id="rId3" imgW="4963218" imgH="3161905" progId="PBrush">
                    <p:embed/>
                  </p:oleObj>
                </mc:Choice>
                <mc:Fallback>
                  <p:oleObj r:id="rId3" imgW="4963218" imgH="3161905" progId="PBrush">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 y="0"/>
                          <a:ext cx="5040" cy="4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0" name="Line 4"/>
            <p:cNvSpPr>
              <a:spLocks noChangeShapeType="1"/>
            </p:cNvSpPr>
            <p:nvPr/>
          </p:nvSpPr>
          <p:spPr bwMode="auto">
            <a:xfrm>
              <a:off x="2880" y="2880"/>
              <a:ext cx="0" cy="0"/>
            </a:xfrm>
            <a:prstGeom prst="line">
              <a:avLst/>
            </a:prstGeom>
            <a:noFill/>
            <a:ln w="12700" cap="sq">
              <a:solidFill>
                <a:schemeClr val="tx1"/>
              </a:solidFill>
              <a:round/>
              <a:headEnd type="none" w="sm" len="sm"/>
              <a:tailEnd type="triangle" w="sm" len="sm"/>
            </a:ln>
          </p:spPr>
          <p:txBody>
            <a:bodyPr wrap="none"/>
            <a:lstStyle/>
            <a:p>
              <a:endParaRPr lang="zh-CN" altLang="en-US"/>
            </a:p>
          </p:txBody>
        </p:sp>
        <p:sp>
          <p:nvSpPr>
            <p:cNvPr id="4101" name="Line 5"/>
            <p:cNvSpPr>
              <a:spLocks noChangeShapeType="1"/>
            </p:cNvSpPr>
            <p:nvPr/>
          </p:nvSpPr>
          <p:spPr bwMode="auto">
            <a:xfrm>
              <a:off x="2749" y="1597"/>
              <a:ext cx="0" cy="1338"/>
            </a:xfrm>
            <a:prstGeom prst="line">
              <a:avLst/>
            </a:prstGeom>
            <a:noFill/>
            <a:ln w="31750" cap="sq">
              <a:solidFill>
                <a:srgbClr val="000000"/>
              </a:solidFill>
              <a:round/>
              <a:headEnd type="none" w="sm" len="sm"/>
              <a:tailEnd type="none" w="sm" len="sm"/>
            </a:ln>
          </p:spPr>
          <p:txBody>
            <a:bodyPr wrap="none"/>
            <a:lstStyle/>
            <a:p>
              <a:endParaRPr lang="zh-CN" altLang="en-US"/>
            </a:p>
          </p:txBody>
        </p:sp>
        <p:sp>
          <p:nvSpPr>
            <p:cNvPr id="4102" name="Rectangle 6"/>
            <p:cNvSpPr>
              <a:spLocks noChangeArrowheads="1"/>
            </p:cNvSpPr>
            <p:nvPr/>
          </p:nvSpPr>
          <p:spPr bwMode="auto">
            <a:xfrm>
              <a:off x="2772" y="2736"/>
              <a:ext cx="240" cy="432"/>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4103" name="Rectangle 7"/>
            <p:cNvSpPr>
              <a:spLocks noChangeArrowheads="1"/>
            </p:cNvSpPr>
            <p:nvPr/>
          </p:nvSpPr>
          <p:spPr bwMode="auto">
            <a:xfrm>
              <a:off x="4179" y="2592"/>
              <a:ext cx="397" cy="432"/>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4104" name="Rectangle 8"/>
            <p:cNvSpPr>
              <a:spLocks noChangeArrowheads="1"/>
            </p:cNvSpPr>
            <p:nvPr/>
          </p:nvSpPr>
          <p:spPr bwMode="auto">
            <a:xfrm>
              <a:off x="3360" y="3552"/>
              <a:ext cx="240" cy="432"/>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4105" name="Rectangle 9"/>
            <p:cNvSpPr>
              <a:spLocks noChangeArrowheads="1"/>
            </p:cNvSpPr>
            <p:nvPr/>
          </p:nvSpPr>
          <p:spPr bwMode="auto">
            <a:xfrm>
              <a:off x="1128" y="3264"/>
              <a:ext cx="295" cy="432"/>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4106" name="Rectangle 10"/>
            <p:cNvSpPr>
              <a:spLocks noChangeArrowheads="1"/>
            </p:cNvSpPr>
            <p:nvPr/>
          </p:nvSpPr>
          <p:spPr bwMode="auto">
            <a:xfrm>
              <a:off x="4368" y="1632"/>
              <a:ext cx="205" cy="432"/>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4107" name="Rectangle 11"/>
            <p:cNvSpPr>
              <a:spLocks noChangeArrowheads="1"/>
            </p:cNvSpPr>
            <p:nvPr/>
          </p:nvSpPr>
          <p:spPr bwMode="auto">
            <a:xfrm>
              <a:off x="2544" y="3072"/>
              <a:ext cx="445" cy="432"/>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4108" name="Line 12"/>
            <p:cNvSpPr>
              <a:spLocks noChangeShapeType="1"/>
            </p:cNvSpPr>
            <p:nvPr/>
          </p:nvSpPr>
          <p:spPr bwMode="auto">
            <a:xfrm flipV="1">
              <a:off x="2754" y="2934"/>
              <a:ext cx="288" cy="0"/>
            </a:xfrm>
            <a:prstGeom prst="line">
              <a:avLst/>
            </a:prstGeom>
            <a:noFill/>
            <a:ln w="47625" cap="sq">
              <a:solidFill>
                <a:srgbClr val="000000"/>
              </a:solidFill>
              <a:round/>
              <a:headEnd type="none" w="sm" len="sm"/>
              <a:tailEnd type="triangle" w="med" len="med"/>
            </a:ln>
          </p:spPr>
          <p:txBody>
            <a:bodyPr wrap="none"/>
            <a:lstStyle/>
            <a:p>
              <a:endParaRPr lang="zh-CN" altLang="en-US"/>
            </a:p>
          </p:txBody>
        </p:sp>
        <p:sp>
          <p:nvSpPr>
            <p:cNvPr id="4109" name="Line 13"/>
            <p:cNvSpPr>
              <a:spLocks noChangeShapeType="1"/>
            </p:cNvSpPr>
            <p:nvPr/>
          </p:nvSpPr>
          <p:spPr bwMode="auto">
            <a:xfrm flipV="1">
              <a:off x="2544" y="3306"/>
              <a:ext cx="480" cy="0"/>
            </a:xfrm>
            <a:prstGeom prst="line">
              <a:avLst/>
            </a:prstGeom>
            <a:noFill/>
            <a:ln w="47625" cap="sq">
              <a:solidFill>
                <a:srgbClr val="000000"/>
              </a:solidFill>
              <a:round/>
              <a:headEnd type="none" w="sm" len="sm"/>
              <a:tailEnd type="triangle" w="med" len="med"/>
            </a:ln>
          </p:spPr>
          <p:txBody>
            <a:bodyPr wrap="none"/>
            <a:lstStyle/>
            <a:p>
              <a:endParaRPr lang="zh-CN" altLang="en-US"/>
            </a:p>
          </p:txBody>
        </p:sp>
        <p:sp>
          <p:nvSpPr>
            <p:cNvPr id="4110" name="Line 14"/>
            <p:cNvSpPr>
              <a:spLocks noChangeShapeType="1"/>
            </p:cNvSpPr>
            <p:nvPr/>
          </p:nvSpPr>
          <p:spPr bwMode="auto">
            <a:xfrm flipV="1">
              <a:off x="4344" y="1890"/>
              <a:ext cx="240" cy="0"/>
            </a:xfrm>
            <a:prstGeom prst="line">
              <a:avLst/>
            </a:prstGeom>
            <a:noFill/>
            <a:ln w="38100" cap="sq">
              <a:solidFill>
                <a:srgbClr val="000000"/>
              </a:solidFill>
              <a:round/>
              <a:headEnd type="none" w="sm" len="sm"/>
              <a:tailEnd type="triangle" w="med" len="med"/>
            </a:ln>
          </p:spPr>
          <p:txBody>
            <a:bodyPr wrap="none"/>
            <a:lstStyle/>
            <a:p>
              <a:endParaRPr lang="zh-CN" altLang="en-US"/>
            </a:p>
          </p:txBody>
        </p:sp>
        <p:sp>
          <p:nvSpPr>
            <p:cNvPr id="4111" name="Line 15"/>
            <p:cNvSpPr>
              <a:spLocks noChangeShapeType="1"/>
            </p:cNvSpPr>
            <p:nvPr/>
          </p:nvSpPr>
          <p:spPr bwMode="auto">
            <a:xfrm flipV="1">
              <a:off x="1116" y="3318"/>
              <a:ext cx="336" cy="0"/>
            </a:xfrm>
            <a:prstGeom prst="line">
              <a:avLst/>
            </a:prstGeom>
            <a:noFill/>
            <a:ln w="38100" cap="sq">
              <a:solidFill>
                <a:srgbClr val="000000"/>
              </a:solidFill>
              <a:round/>
              <a:headEnd type="none" w="sm" len="sm"/>
              <a:tailEnd type="triangle" w="med" len="med"/>
            </a:ln>
          </p:spPr>
          <p:txBody>
            <a:bodyPr wrap="none"/>
            <a:lstStyle/>
            <a:p>
              <a:endParaRPr lang="zh-CN" altLang="en-US"/>
            </a:p>
          </p:txBody>
        </p:sp>
        <p:sp>
          <p:nvSpPr>
            <p:cNvPr id="4112" name="Line 16"/>
            <p:cNvSpPr>
              <a:spLocks noChangeShapeType="1"/>
            </p:cNvSpPr>
            <p:nvPr/>
          </p:nvSpPr>
          <p:spPr bwMode="auto">
            <a:xfrm flipV="1">
              <a:off x="1122" y="3609"/>
              <a:ext cx="336" cy="0"/>
            </a:xfrm>
            <a:prstGeom prst="line">
              <a:avLst/>
            </a:prstGeom>
            <a:noFill/>
            <a:ln w="38100" cap="sq">
              <a:solidFill>
                <a:srgbClr val="000000"/>
              </a:solidFill>
              <a:round/>
              <a:headEnd type="none" w="sm" len="sm"/>
              <a:tailEnd type="triangle" w="med" len="med"/>
            </a:ln>
          </p:spPr>
          <p:txBody>
            <a:bodyPr wrap="none"/>
            <a:lstStyle/>
            <a:p>
              <a:endParaRPr lang="zh-CN" altLang="en-US"/>
            </a:p>
          </p:txBody>
        </p:sp>
        <p:sp>
          <p:nvSpPr>
            <p:cNvPr id="4113" name="Line 17"/>
            <p:cNvSpPr>
              <a:spLocks noChangeShapeType="1"/>
            </p:cNvSpPr>
            <p:nvPr/>
          </p:nvSpPr>
          <p:spPr bwMode="auto">
            <a:xfrm>
              <a:off x="4566" y="1491"/>
              <a:ext cx="0" cy="1437"/>
            </a:xfrm>
            <a:prstGeom prst="line">
              <a:avLst/>
            </a:prstGeom>
            <a:noFill/>
            <a:ln w="31750" cap="sq">
              <a:solidFill>
                <a:srgbClr val="000000"/>
              </a:solidFill>
              <a:round/>
              <a:headEnd type="none" w="sm" len="sm"/>
              <a:tailEnd type="none" w="sm" len="sm"/>
            </a:ln>
          </p:spPr>
          <p:txBody>
            <a:bodyPr wrap="none"/>
            <a:lstStyle/>
            <a:p>
              <a:endParaRPr lang="zh-CN" altLang="en-US"/>
            </a:p>
          </p:txBody>
        </p:sp>
        <p:sp>
          <p:nvSpPr>
            <p:cNvPr id="4114" name="Line 18"/>
            <p:cNvSpPr>
              <a:spLocks noChangeShapeType="1"/>
            </p:cNvSpPr>
            <p:nvPr/>
          </p:nvSpPr>
          <p:spPr bwMode="auto">
            <a:xfrm flipV="1">
              <a:off x="4158" y="2910"/>
              <a:ext cx="408" cy="0"/>
            </a:xfrm>
            <a:prstGeom prst="line">
              <a:avLst/>
            </a:prstGeom>
            <a:noFill/>
            <a:ln w="47625" cap="sq">
              <a:solidFill>
                <a:srgbClr val="000000"/>
              </a:solidFill>
              <a:round/>
              <a:headEnd type="none" w="sm" len="sm"/>
              <a:tailEnd type="triangle" w="med" len="med"/>
            </a:ln>
          </p:spPr>
          <p:txBody>
            <a:bodyPr wrap="none"/>
            <a:lstStyle/>
            <a:p>
              <a:endParaRPr lang="zh-CN" altLang="en-US"/>
            </a:p>
          </p:txBody>
        </p:sp>
        <p:sp>
          <p:nvSpPr>
            <p:cNvPr id="4115" name="Line 19"/>
            <p:cNvSpPr>
              <a:spLocks noChangeShapeType="1"/>
            </p:cNvSpPr>
            <p:nvPr/>
          </p:nvSpPr>
          <p:spPr bwMode="auto">
            <a:xfrm>
              <a:off x="4566" y="1488"/>
              <a:ext cx="1088" cy="0"/>
            </a:xfrm>
            <a:prstGeom prst="line">
              <a:avLst/>
            </a:prstGeom>
            <a:noFill/>
            <a:ln w="25400" cap="sq">
              <a:solidFill>
                <a:srgbClr val="000000"/>
              </a:solidFill>
              <a:round/>
              <a:headEnd type="none" w="sm" len="sm"/>
              <a:tailEnd type="none" w="sm" len="sm"/>
            </a:ln>
          </p:spPr>
          <p:txBody>
            <a:bodyPr wrap="none"/>
            <a:lstStyle/>
            <a:p>
              <a:endParaRPr lang="zh-CN" altLang="en-US"/>
            </a:p>
          </p:txBody>
        </p:sp>
        <p:sp>
          <p:nvSpPr>
            <p:cNvPr id="4116" name="Line 20"/>
            <p:cNvSpPr>
              <a:spLocks noChangeShapeType="1"/>
            </p:cNvSpPr>
            <p:nvPr/>
          </p:nvSpPr>
          <p:spPr bwMode="auto">
            <a:xfrm>
              <a:off x="2328" y="960"/>
              <a:ext cx="2496" cy="0"/>
            </a:xfrm>
            <a:prstGeom prst="line">
              <a:avLst/>
            </a:prstGeom>
            <a:noFill/>
            <a:ln w="34925" cap="sq">
              <a:solidFill>
                <a:srgbClr val="000000"/>
              </a:solidFill>
              <a:round/>
              <a:headEnd type="none" w="sm" len="sm"/>
              <a:tailEnd type="none" w="sm" len="sm"/>
            </a:ln>
          </p:spPr>
          <p:txBody>
            <a:bodyPr wrap="none"/>
            <a:lstStyle/>
            <a:p>
              <a:endParaRPr lang="zh-CN" altLang="en-US"/>
            </a:p>
          </p:txBody>
        </p:sp>
        <p:sp>
          <p:nvSpPr>
            <p:cNvPr id="4117" name="Text Box 21"/>
            <p:cNvSpPr txBox="1">
              <a:spLocks noChangeArrowheads="1"/>
            </p:cNvSpPr>
            <p:nvPr/>
          </p:nvSpPr>
          <p:spPr bwMode="auto">
            <a:xfrm>
              <a:off x="2256" y="420"/>
              <a:ext cx="2832" cy="240"/>
            </a:xfrm>
            <a:prstGeom prst="rect">
              <a:avLst/>
            </a:prstGeom>
            <a:solidFill>
              <a:srgbClr val="FFFFFF"/>
            </a:solidFill>
            <a:ln w="12700" cap="sq">
              <a:noFill/>
              <a:miter lim="800000"/>
              <a:headEnd type="none" w="sm" len="sm"/>
              <a:tailEnd type="none" w="sm" len="sm"/>
            </a:ln>
          </p:spPr>
          <p:txBody>
            <a:bodyPr>
              <a:spAutoFit/>
            </a:bodyPr>
            <a:lstStyle/>
            <a:p>
              <a:pPr eaLnBrk="1" hangingPunct="1">
                <a:spcBef>
                  <a:spcPct val="50000"/>
                </a:spcBef>
              </a:pPr>
              <a:r>
                <a:rPr kumimoji="1" lang="zh-CN" altLang="en-US">
                  <a:solidFill>
                    <a:srgbClr val="000000"/>
                  </a:solidFill>
                  <a:latin typeface="Times New Roman" pitchFamily="18" charset="0"/>
                  <a:ea typeface="楷体_GB2312" pitchFamily="49" charset="-122"/>
                </a:rPr>
                <a:t>31          22  21               12  11                  0</a:t>
              </a:r>
            </a:p>
          </p:txBody>
        </p:sp>
        <p:sp>
          <p:nvSpPr>
            <p:cNvPr id="4118" name="Text Box 22"/>
            <p:cNvSpPr txBox="1">
              <a:spLocks noChangeArrowheads="1"/>
            </p:cNvSpPr>
            <p:nvPr/>
          </p:nvSpPr>
          <p:spPr bwMode="auto">
            <a:xfrm>
              <a:off x="4416" y="1152"/>
              <a:ext cx="288" cy="240"/>
            </a:xfrm>
            <a:prstGeom prst="rect">
              <a:avLst/>
            </a:prstGeom>
            <a:solidFill>
              <a:srgbClr val="FFFFFF"/>
            </a:solidFill>
            <a:ln w="12700" cap="sq">
              <a:noFill/>
              <a:miter lim="800000"/>
              <a:headEnd type="none" w="sm" len="sm"/>
              <a:tailEnd type="none" w="sm" len="sm"/>
            </a:ln>
          </p:spPr>
          <p:txBody>
            <a:bodyPr>
              <a:spAutoFit/>
            </a:bodyPr>
            <a:lstStyle/>
            <a:p>
              <a:pPr eaLnBrk="1" hangingPunct="1">
                <a:spcBef>
                  <a:spcPct val="50000"/>
                </a:spcBef>
              </a:pPr>
              <a:r>
                <a:rPr kumimoji="1" lang="zh-CN" altLang="en-US">
                  <a:solidFill>
                    <a:srgbClr val="000000"/>
                  </a:solidFill>
                  <a:latin typeface="Times New Roman" pitchFamily="18" charset="0"/>
                  <a:ea typeface="楷体_GB2312" pitchFamily="49" charset="-122"/>
                </a:rPr>
                <a:t>12</a:t>
              </a:r>
            </a:p>
          </p:txBody>
        </p:sp>
        <p:sp>
          <p:nvSpPr>
            <p:cNvPr id="4119" name="Text Box 23"/>
            <p:cNvSpPr txBox="1">
              <a:spLocks noChangeArrowheads="1"/>
            </p:cNvSpPr>
            <p:nvPr/>
          </p:nvSpPr>
          <p:spPr bwMode="auto">
            <a:xfrm>
              <a:off x="2832" y="1824"/>
              <a:ext cx="288" cy="240"/>
            </a:xfrm>
            <a:prstGeom prst="rect">
              <a:avLst/>
            </a:prstGeom>
            <a:solidFill>
              <a:srgbClr val="FFFFFF"/>
            </a:solidFill>
            <a:ln w="12700" cap="sq">
              <a:noFill/>
              <a:miter lim="800000"/>
              <a:headEnd type="none" w="sm" len="sm"/>
              <a:tailEnd type="none" w="sm" len="sm"/>
            </a:ln>
          </p:spPr>
          <p:txBody>
            <a:bodyPr>
              <a:spAutoFit/>
            </a:bodyPr>
            <a:lstStyle/>
            <a:p>
              <a:pPr eaLnBrk="1" hangingPunct="1">
                <a:spcBef>
                  <a:spcPct val="50000"/>
                </a:spcBef>
              </a:pPr>
              <a:r>
                <a:rPr kumimoji="1" lang="zh-CN" altLang="en-US">
                  <a:solidFill>
                    <a:srgbClr val="000000"/>
                  </a:solidFill>
                  <a:latin typeface="Times New Roman" pitchFamily="18" charset="0"/>
                  <a:ea typeface="楷体_GB2312" pitchFamily="49" charset="-122"/>
                </a:rPr>
                <a:t>10</a:t>
              </a:r>
            </a:p>
          </p:txBody>
        </p:sp>
        <p:sp>
          <p:nvSpPr>
            <p:cNvPr id="4120" name="Text Box 24"/>
            <p:cNvSpPr txBox="1">
              <a:spLocks noChangeArrowheads="1"/>
            </p:cNvSpPr>
            <p:nvPr/>
          </p:nvSpPr>
          <p:spPr bwMode="auto">
            <a:xfrm>
              <a:off x="1152" y="1858"/>
              <a:ext cx="288" cy="240"/>
            </a:xfrm>
            <a:prstGeom prst="rect">
              <a:avLst/>
            </a:prstGeom>
            <a:solidFill>
              <a:srgbClr val="FFFFFF"/>
            </a:solidFill>
            <a:ln w="12700" cap="sq">
              <a:noFill/>
              <a:miter lim="800000"/>
              <a:headEnd type="none" w="sm" len="sm"/>
              <a:tailEnd type="none" w="sm" len="sm"/>
            </a:ln>
          </p:spPr>
          <p:txBody>
            <a:bodyPr>
              <a:spAutoFit/>
            </a:bodyPr>
            <a:lstStyle/>
            <a:p>
              <a:pPr eaLnBrk="1" hangingPunct="1">
                <a:spcBef>
                  <a:spcPct val="50000"/>
                </a:spcBef>
              </a:pPr>
              <a:r>
                <a:rPr kumimoji="1" lang="zh-CN" altLang="en-US">
                  <a:solidFill>
                    <a:srgbClr val="000000"/>
                  </a:solidFill>
                  <a:latin typeface="Times New Roman" pitchFamily="18" charset="0"/>
                  <a:ea typeface="楷体_GB2312" pitchFamily="49" charset="-122"/>
                </a:rPr>
                <a:t>10</a:t>
              </a:r>
            </a:p>
          </p:txBody>
        </p:sp>
        <p:sp>
          <p:nvSpPr>
            <p:cNvPr id="4121" name="Text Box 25"/>
            <p:cNvSpPr txBox="1">
              <a:spLocks noChangeArrowheads="1"/>
            </p:cNvSpPr>
            <p:nvPr/>
          </p:nvSpPr>
          <p:spPr bwMode="auto">
            <a:xfrm>
              <a:off x="1152" y="3690"/>
              <a:ext cx="288" cy="240"/>
            </a:xfrm>
            <a:prstGeom prst="rect">
              <a:avLst/>
            </a:prstGeom>
            <a:solidFill>
              <a:srgbClr val="FFFFFF"/>
            </a:solidFill>
            <a:ln w="12700" cap="sq">
              <a:noFill/>
              <a:miter lim="800000"/>
              <a:headEnd type="none" w="sm" len="sm"/>
              <a:tailEnd type="none" w="sm" len="sm"/>
            </a:ln>
          </p:spPr>
          <p:txBody>
            <a:bodyPr>
              <a:spAutoFit/>
            </a:bodyPr>
            <a:lstStyle/>
            <a:p>
              <a:pPr eaLnBrk="1" hangingPunct="1">
                <a:spcBef>
                  <a:spcPct val="50000"/>
                </a:spcBef>
              </a:pPr>
              <a:r>
                <a:rPr kumimoji="1" lang="zh-CN" altLang="en-US">
                  <a:solidFill>
                    <a:srgbClr val="000000"/>
                  </a:solidFill>
                  <a:latin typeface="Times New Roman" pitchFamily="18" charset="0"/>
                  <a:ea typeface="楷体_GB2312" pitchFamily="49" charset="-122"/>
                </a:rPr>
                <a:t>32</a:t>
              </a:r>
            </a:p>
          </p:txBody>
        </p:sp>
        <p:sp>
          <p:nvSpPr>
            <p:cNvPr id="4122" name="Rectangle 26"/>
            <p:cNvSpPr>
              <a:spLocks noChangeArrowheads="1"/>
            </p:cNvSpPr>
            <p:nvPr/>
          </p:nvSpPr>
          <p:spPr bwMode="auto">
            <a:xfrm>
              <a:off x="3114" y="2010"/>
              <a:ext cx="1056" cy="48"/>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grpSp>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Tree>
  </p:cSld>
  <p:clrMapOvr>
    <a:masterClrMapping/>
  </p:clrMapOvr>
  <p:transition>
    <p:strips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pPr eaLnBrk="1" hangingPunct="1">
              <a:defRPr/>
            </a:pPr>
            <a:r>
              <a:rPr lang="zh-CN" altLang="en-US" sz="3600" dirty="0">
                <a:latin typeface="+mn-lt"/>
                <a:ea typeface="楷体" pitchFamily="49" charset="-122"/>
              </a:rPr>
              <a:t>虚拟内存空间的管理</a:t>
            </a:r>
          </a:p>
        </p:txBody>
      </p:sp>
      <p:sp>
        <p:nvSpPr>
          <p:cNvPr id="13315" name="Rectangle 3"/>
          <p:cNvSpPr>
            <a:spLocks noGrp="1" noChangeArrowheads="1"/>
          </p:cNvSpPr>
          <p:nvPr>
            <p:ph idx="1"/>
          </p:nvPr>
        </p:nvSpPr>
        <p:spPr/>
        <p:txBody>
          <a:bodyPr/>
          <a:lstStyle/>
          <a:p>
            <a:pPr eaLnBrk="1" hangingPunct="1">
              <a:spcBef>
                <a:spcPct val="0"/>
              </a:spcBef>
              <a:buClr>
                <a:schemeClr val="tx2"/>
              </a:buClr>
              <a:buSzTx/>
              <a:buFont typeface="Wingdings" pitchFamily="2" charset="2"/>
              <a:buChar char="n"/>
            </a:pPr>
            <a:r>
              <a:rPr lang="en-US" altLang="zh-CN" b="0" dirty="0" smtClean="0">
                <a:latin typeface="Arial" pitchFamily="34" charset="0"/>
              </a:rPr>
              <a:t>Linux</a:t>
            </a:r>
            <a:r>
              <a:rPr lang="zh-CN" altLang="en-US" b="0" dirty="0" smtClean="0">
                <a:latin typeface="Arial" pitchFamily="34" charset="0"/>
              </a:rPr>
              <a:t>操作系统采用了</a:t>
            </a:r>
            <a:r>
              <a:rPr lang="zh-CN" altLang="en-US" b="0" dirty="0" smtClean="0">
                <a:solidFill>
                  <a:srgbClr val="FF0000"/>
                </a:solidFill>
                <a:latin typeface="Arial" pitchFamily="34" charset="0"/>
              </a:rPr>
              <a:t>请求式分页虚拟内存管理</a:t>
            </a:r>
            <a:r>
              <a:rPr lang="zh-CN" altLang="en-US" b="0" dirty="0" smtClean="0">
                <a:latin typeface="Arial" pitchFamily="34" charset="0"/>
              </a:rPr>
              <a:t>方法。 </a:t>
            </a:r>
          </a:p>
          <a:p>
            <a:pPr eaLnBrk="1" hangingPunct="1">
              <a:spcBef>
                <a:spcPct val="0"/>
              </a:spcBef>
              <a:buClr>
                <a:schemeClr val="tx2"/>
              </a:buClr>
              <a:buSzTx/>
              <a:buFont typeface="Wingdings" pitchFamily="2" charset="2"/>
              <a:buChar char="n"/>
            </a:pPr>
            <a:r>
              <a:rPr lang="zh-CN" altLang="en-US" b="0" dirty="0" smtClean="0">
                <a:latin typeface="Arial" pitchFamily="34" charset="0"/>
              </a:rPr>
              <a:t>系统为每个进程提供了</a:t>
            </a:r>
            <a:r>
              <a:rPr lang="en-US" altLang="zh-CN" b="0" dirty="0" smtClean="0">
                <a:latin typeface="Arial" pitchFamily="34" charset="0"/>
              </a:rPr>
              <a:t>4GB</a:t>
            </a:r>
            <a:r>
              <a:rPr lang="zh-CN" altLang="en-US" b="0" dirty="0" smtClean="0">
                <a:latin typeface="Arial" pitchFamily="34" charset="0"/>
              </a:rPr>
              <a:t>的虚拟内存空间。各个进程的虚拟内存彼此独立。</a:t>
            </a:r>
            <a:r>
              <a:rPr lang="zh-CN" altLang="en-US" sz="2400" b="0" dirty="0">
                <a:latin typeface="Arial" pitchFamily="34" charset="0"/>
              </a:rPr>
              <a:t> </a:t>
            </a:r>
            <a:endParaRPr lang="zh-CN" altLang="en-US" sz="3200" b="0" dirty="0">
              <a:latin typeface="Arial" pitchFamily="34" charset="0"/>
            </a:endParaRPr>
          </a:p>
          <a:p>
            <a:pPr eaLnBrk="1" hangingPunct="1">
              <a:spcBef>
                <a:spcPct val="0"/>
              </a:spcBef>
              <a:buClrTx/>
              <a:buSzTx/>
              <a:buFontTx/>
              <a:buNone/>
            </a:pPr>
            <a:endParaRPr lang="zh-CN" altLang="en-US" sz="3200" b="0" dirty="0">
              <a:solidFill>
                <a:schemeClr val="tx2"/>
              </a:solidFill>
              <a:latin typeface="Arial" pitchFamily="34" charset="0"/>
            </a:endParaRPr>
          </a:p>
        </p:txBody>
      </p:sp>
    </p:spTree>
  </p:cSld>
  <p:clrMapOvr>
    <a:masterClrMapping/>
  </p:clrMapOvr>
  <p:transition>
    <p:strips dir="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AutoShape 2"/>
          <p:cNvSpPr>
            <a:spLocks noGrp="1" noChangeArrowheads="1"/>
          </p:cNvSpPr>
          <p:nvPr>
            <p:ph type="title"/>
          </p:nvPr>
        </p:nvSpPr>
        <p:spPr>
          <a:prstGeom prst="flowChartOffpageConnector">
            <a:avLst/>
          </a:prstGeom>
          <a:ln w="38100" cmpd="dbl">
            <a:solidFill>
              <a:srgbClr val="800080"/>
            </a:solidFill>
            <a:headEnd type="none" w="med" len="med"/>
            <a:tailEnd type="none" w="med" len="med"/>
          </a:ln>
        </p:spPr>
        <p:txBody>
          <a:bodyPr/>
          <a:lstStyle/>
          <a:p>
            <a:pPr eaLnBrk="1" hangingPunct="1">
              <a:defRPr/>
            </a:pPr>
            <a:r>
              <a:rPr lang="zh-CN" altLang="en-US" sz="4000" dirty="0">
                <a:solidFill>
                  <a:srgbClr val="FF0000"/>
                </a:solidFill>
                <a:latin typeface="+mn-lt"/>
                <a:ea typeface="楷体" pitchFamily="49" charset="-122"/>
              </a:rPr>
              <a:t>缺页异常的处理</a:t>
            </a:r>
          </a:p>
        </p:txBody>
      </p:sp>
      <p:sp>
        <p:nvSpPr>
          <p:cNvPr id="40963" name="Rectangle 3"/>
          <p:cNvSpPr>
            <a:spLocks noGrp="1" noChangeArrowheads="1"/>
          </p:cNvSpPr>
          <p:nvPr>
            <p:ph idx="1"/>
          </p:nvPr>
        </p:nvSpPr>
        <p:spPr/>
        <p:txBody>
          <a:bodyPr/>
          <a:lstStyle/>
          <a:p>
            <a:pPr algn="just" eaLnBrk="1" hangingPunct="1"/>
            <a:r>
              <a:rPr lang="zh-CN" altLang="en-US" b="0" dirty="0" smtClean="0">
                <a:latin typeface="Arial" pitchFamily="34" charset="0"/>
              </a:rPr>
              <a:t>导致缺页异常（缺页中断）的原因有:</a:t>
            </a:r>
          </a:p>
          <a:p>
            <a:pPr lvl="1" algn="just" eaLnBrk="1" hangingPunct="1"/>
            <a:r>
              <a:rPr lang="zh-CN" altLang="en-US" b="0" dirty="0" smtClean="0">
                <a:solidFill>
                  <a:srgbClr val="FF0000"/>
                </a:solidFill>
                <a:latin typeface="Arial" pitchFamily="34" charset="0"/>
              </a:rPr>
              <a:t>编程错误</a:t>
            </a:r>
            <a:r>
              <a:rPr lang="zh-CN" altLang="en-US" b="0" dirty="0" smtClean="0">
                <a:latin typeface="Arial" pitchFamily="34" charset="0"/>
              </a:rPr>
              <a:t>。可分为内核程序错误和用户程序错误。</a:t>
            </a:r>
          </a:p>
          <a:p>
            <a:pPr lvl="1" eaLnBrk="1" hangingPunct="1"/>
            <a:r>
              <a:rPr lang="zh-CN" altLang="en-US" b="0" dirty="0" smtClean="0">
                <a:solidFill>
                  <a:srgbClr val="FF0000"/>
                </a:solidFill>
                <a:latin typeface="Arial" pitchFamily="34" charset="0"/>
              </a:rPr>
              <a:t>操作系统故意引发的异常</a:t>
            </a:r>
            <a:r>
              <a:rPr lang="zh-CN" altLang="en-US" b="0" dirty="0" smtClean="0">
                <a:latin typeface="Arial" pitchFamily="34" charset="0"/>
              </a:rPr>
              <a:t>。操作系统合理利用硬件机制，在适当时间触发异常,   使得该异常的处理程序被调用，以达到预期目的。</a:t>
            </a:r>
          </a:p>
          <a:p>
            <a:pPr eaLnBrk="1" hangingPunct="1"/>
            <a:r>
              <a:rPr kumimoji="0" lang="en-US" altLang="zh-CN" b="0" dirty="0" smtClean="0">
                <a:latin typeface="Arial" pitchFamily="34" charset="0"/>
              </a:rPr>
              <a:t>80x86</a:t>
            </a:r>
            <a:r>
              <a:rPr kumimoji="0" lang="zh-CN" altLang="en-US" b="0" dirty="0" smtClean="0">
                <a:latin typeface="Arial" pitchFamily="34" charset="0"/>
              </a:rPr>
              <a:t>缺页中断服务程序是</a:t>
            </a:r>
            <a:r>
              <a:rPr kumimoji="0" lang="en-US" altLang="zh-CN" b="0" dirty="0" err="1" smtClean="0">
                <a:latin typeface="Arial" pitchFamily="34" charset="0"/>
              </a:rPr>
              <a:t>do_page_fault</a:t>
            </a:r>
            <a:r>
              <a:rPr kumimoji="0" lang="zh-CN" altLang="en-US" b="0" dirty="0" smtClean="0">
                <a:latin typeface="Arial" pitchFamily="34" charset="0"/>
              </a:rPr>
              <a:t>函数 </a:t>
            </a:r>
          </a:p>
          <a:p>
            <a:pPr eaLnBrk="1" hangingPunct="1"/>
            <a:endParaRPr kumimoji="0" lang="en-US" altLang="zh-CN" b="0" dirty="0" smtClean="0">
              <a:latin typeface="Arial" pitchFamily="34" charset="0"/>
            </a:endParaRPr>
          </a:p>
          <a:p>
            <a:pPr algn="r" eaLnBrk="1" hangingPunct="1">
              <a:buFont typeface="Monotype Sorts" pitchFamily="2" charset="2"/>
              <a:buNone/>
            </a:pPr>
            <a:endParaRPr kumimoji="0" lang="en-US" altLang="zh-CN" b="0" dirty="0" smtClean="0">
              <a:solidFill>
                <a:srgbClr val="FF0000"/>
              </a:solidFill>
              <a:latin typeface="Arial" pitchFamily="34" charset="0"/>
            </a:endParaRPr>
          </a:p>
        </p:txBody>
      </p:sp>
    </p:spTree>
  </p:cSld>
  <p:clrMapOvr>
    <a:masterClrMapping/>
  </p:clrMapOvr>
  <p:transition>
    <p:strips dir="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pPr eaLnBrk="1" hangingPunct="1">
              <a:defRPr/>
            </a:pPr>
            <a:r>
              <a:rPr lang="zh-CN" altLang="en-US" sz="4000">
                <a:solidFill>
                  <a:srgbClr val="FF0000"/>
                </a:solidFill>
                <a:latin typeface="+mn-lt"/>
                <a:ea typeface="楷体" pitchFamily="49" charset="-122"/>
              </a:rPr>
              <a:t>换页 </a:t>
            </a:r>
          </a:p>
        </p:txBody>
      </p:sp>
      <p:sp>
        <p:nvSpPr>
          <p:cNvPr id="49155" name="Rectangle 3"/>
          <p:cNvSpPr>
            <a:spLocks noGrp="1" noChangeArrowheads="1"/>
          </p:cNvSpPr>
          <p:nvPr>
            <p:ph idx="1"/>
          </p:nvPr>
        </p:nvSpPr>
        <p:spPr/>
        <p:txBody>
          <a:bodyPr/>
          <a:lstStyle/>
          <a:p>
            <a:pPr eaLnBrk="1" hangingPunct="1"/>
            <a:r>
              <a:rPr lang="en-US" altLang="zh-CN" sz="2400" b="0" dirty="0">
                <a:latin typeface="Arial" pitchFamily="34" charset="0"/>
              </a:rPr>
              <a:t>Linux</a:t>
            </a:r>
            <a:r>
              <a:rPr lang="zh-CN" altLang="en-US" sz="2400" b="0" dirty="0">
                <a:latin typeface="Arial" pitchFamily="34" charset="0"/>
              </a:rPr>
              <a:t>使用近似</a:t>
            </a:r>
            <a:r>
              <a:rPr lang="zh-CN" altLang="en-US" sz="2400" b="0" dirty="0">
                <a:solidFill>
                  <a:srgbClr val="FF0000"/>
                </a:solidFill>
                <a:latin typeface="Arial" pitchFamily="34" charset="0"/>
              </a:rPr>
              <a:t>最近最少使用（</a:t>
            </a:r>
            <a:r>
              <a:rPr lang="en-US" altLang="zh-CN" sz="2400" b="0" dirty="0">
                <a:solidFill>
                  <a:srgbClr val="FF0000"/>
                </a:solidFill>
                <a:latin typeface="Arial" pitchFamily="34" charset="0"/>
              </a:rPr>
              <a:t>LRU</a:t>
            </a:r>
            <a:r>
              <a:rPr lang="zh-CN" altLang="en-US" sz="2400" b="0" dirty="0">
                <a:solidFill>
                  <a:srgbClr val="FF0000"/>
                </a:solidFill>
                <a:latin typeface="Arial" pitchFamily="34" charset="0"/>
              </a:rPr>
              <a:t>）</a:t>
            </a:r>
            <a:r>
              <a:rPr lang="zh-CN" altLang="en-US" sz="2400" b="0" dirty="0">
                <a:latin typeface="Arial" pitchFamily="34" charset="0"/>
              </a:rPr>
              <a:t>页面置换算法来公平地选择将要从系统中换出的页面。</a:t>
            </a:r>
          </a:p>
          <a:p>
            <a:pPr eaLnBrk="1" hangingPunct="1"/>
            <a:r>
              <a:rPr lang="zh-CN" altLang="en-US" sz="2400" b="0" dirty="0">
                <a:latin typeface="Arial" pitchFamily="34" charset="0"/>
              </a:rPr>
              <a:t>这种策略为系统中的每个页面设置一个</a:t>
            </a:r>
            <a:r>
              <a:rPr lang="zh-CN" altLang="en-US" sz="2400" b="0" dirty="0">
                <a:solidFill>
                  <a:srgbClr val="FF0000"/>
                </a:solidFill>
                <a:latin typeface="Arial" pitchFamily="34" charset="0"/>
              </a:rPr>
              <a:t>年龄，</a:t>
            </a:r>
            <a:r>
              <a:rPr lang="zh-CN" altLang="en-US" sz="2400" b="0" dirty="0">
                <a:latin typeface="Arial" pitchFamily="34" charset="0"/>
              </a:rPr>
              <a:t>它随</a:t>
            </a:r>
            <a:r>
              <a:rPr lang="zh-CN" altLang="en-US" sz="2400" b="0" dirty="0">
                <a:solidFill>
                  <a:srgbClr val="FF0000"/>
                </a:solidFill>
                <a:latin typeface="Arial" pitchFamily="34" charset="0"/>
              </a:rPr>
              <a:t>页面访问次数</a:t>
            </a:r>
            <a:r>
              <a:rPr lang="zh-CN" altLang="en-US" sz="2400" b="0" dirty="0">
                <a:latin typeface="Arial" pitchFamily="34" charset="0"/>
              </a:rPr>
              <a:t>而变化。页面被访问的次数越多则页面年龄越年轻；相反则越衰老。年龄较老的页面是待交换页面的最佳侯选者。 </a:t>
            </a:r>
          </a:p>
        </p:txBody>
      </p:sp>
    </p:spTree>
  </p:cSld>
  <p:clrMapOvr>
    <a:masterClrMapping/>
  </p:clrMapOvr>
  <p:transition>
    <p:strips dir="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313" name="Rectangle 17"/>
          <p:cNvSpPr>
            <a:spLocks noGrp="1" noChangeArrowheads="1"/>
          </p:cNvSpPr>
          <p:nvPr>
            <p:ph type="title"/>
          </p:nvPr>
        </p:nvSpPr>
        <p:spPr/>
        <p:txBody>
          <a:bodyPr/>
          <a:lstStyle/>
          <a:p>
            <a:pPr eaLnBrk="1" hangingPunct="1">
              <a:defRPr/>
            </a:pPr>
            <a:r>
              <a:rPr lang="zh-CN" altLang="en-US" sz="3600">
                <a:solidFill>
                  <a:srgbClr val="FF0000"/>
                </a:solidFill>
                <a:latin typeface="+mn-lt"/>
                <a:ea typeface="楷体" pitchFamily="49" charset="-122"/>
              </a:rPr>
              <a:t>交换机制</a:t>
            </a:r>
          </a:p>
        </p:txBody>
      </p:sp>
      <p:sp>
        <p:nvSpPr>
          <p:cNvPr id="50179" name="Rectangle 2"/>
          <p:cNvSpPr>
            <a:spLocks noGrp="1" noChangeArrowheads="1"/>
          </p:cNvSpPr>
          <p:nvPr>
            <p:ph idx="1"/>
          </p:nvPr>
        </p:nvSpPr>
        <p:spPr/>
        <p:txBody>
          <a:bodyPr/>
          <a:lstStyle/>
          <a:p>
            <a:pPr eaLnBrk="1" hangingPunct="1">
              <a:lnSpc>
                <a:spcPct val="120000"/>
              </a:lnSpc>
            </a:pPr>
            <a:r>
              <a:rPr lang="zh-CN" altLang="en-US" sz="2400" b="0" dirty="0">
                <a:latin typeface="Arial" pitchFamily="34" charset="0"/>
              </a:rPr>
              <a:t>当物理内存不足时，</a:t>
            </a:r>
            <a:r>
              <a:rPr lang="en-US" altLang="zh-CN" sz="2400" b="0" dirty="0">
                <a:latin typeface="Arial" pitchFamily="34" charset="0"/>
              </a:rPr>
              <a:t>Linux</a:t>
            </a:r>
            <a:r>
              <a:rPr lang="zh-CN" altLang="en-US" sz="2400" b="0" dirty="0">
                <a:latin typeface="Arial" pitchFamily="34" charset="0"/>
              </a:rPr>
              <a:t>通过某种机制选出内存中的某些页面换到磁盘上，以便留出空闲区来调入需要使用的页面</a:t>
            </a:r>
          </a:p>
          <a:p>
            <a:pPr eaLnBrk="1" hangingPunct="1">
              <a:lnSpc>
                <a:spcPct val="120000"/>
              </a:lnSpc>
            </a:pPr>
            <a:r>
              <a:rPr lang="zh-CN" altLang="en-US" sz="2400" b="0" dirty="0">
                <a:solidFill>
                  <a:srgbClr val="FF0000"/>
                </a:solidFill>
                <a:latin typeface="Arial" pitchFamily="34" charset="0"/>
              </a:rPr>
              <a:t>交换的基本原理</a:t>
            </a:r>
            <a:r>
              <a:rPr lang="zh-CN" altLang="en-US" sz="2400" b="0" dirty="0">
                <a:latin typeface="Arial" pitchFamily="34" charset="0"/>
              </a:rPr>
              <a:t>：当空闲内存数量小于一个固定的极限值时，就执行换出操作（包括把进程的整个地址空间拷贝到磁盘上）。反之，当调度算法选择一个进程运行时，整个进程又被从磁盘中交换进来</a:t>
            </a:r>
            <a:r>
              <a:rPr lang="zh-CN" altLang="en-US" b="0" dirty="0" smtClean="0">
                <a:latin typeface="Arial" pitchFamily="34" charset="0"/>
              </a:rPr>
              <a:t> </a:t>
            </a:r>
          </a:p>
        </p:txBody>
      </p:sp>
    </p:spTree>
  </p:cSld>
  <p:clrMapOvr>
    <a:masterClrMapping/>
  </p:clrMapOvr>
  <p:transition>
    <p:strips dir="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33" name="Rectangle 17"/>
          <p:cNvSpPr>
            <a:spLocks noGrp="1" noChangeArrowheads="1"/>
          </p:cNvSpPr>
          <p:nvPr>
            <p:ph type="title"/>
          </p:nvPr>
        </p:nvSpPr>
        <p:spPr/>
        <p:txBody>
          <a:bodyPr/>
          <a:lstStyle/>
          <a:p>
            <a:pPr eaLnBrk="1" hangingPunct="1">
              <a:defRPr/>
            </a:pPr>
            <a:r>
              <a:rPr lang="zh-CN" altLang="en-US" dirty="0" smtClean="0">
                <a:solidFill>
                  <a:srgbClr val="FF0000"/>
                </a:solidFill>
                <a:latin typeface="+mn-lt"/>
                <a:ea typeface="楷体" pitchFamily="49" charset="-122"/>
              </a:rPr>
              <a:t>在</a:t>
            </a:r>
            <a:r>
              <a:rPr lang="zh-CN" altLang="en-US" dirty="0" smtClean="0">
                <a:solidFill>
                  <a:srgbClr val="0000CC"/>
                </a:solidFill>
                <a:latin typeface="+mn-lt"/>
                <a:ea typeface="楷体" pitchFamily="49" charset="-122"/>
              </a:rPr>
              <a:t>交换区</a:t>
            </a:r>
            <a:r>
              <a:rPr lang="zh-CN" altLang="en-US" dirty="0" smtClean="0">
                <a:solidFill>
                  <a:srgbClr val="FF0000"/>
                </a:solidFill>
                <a:latin typeface="+mn-lt"/>
                <a:ea typeface="楷体" pitchFamily="49" charset="-122"/>
              </a:rPr>
              <a:t>中存放页面</a:t>
            </a:r>
          </a:p>
        </p:txBody>
      </p:sp>
      <p:sp>
        <p:nvSpPr>
          <p:cNvPr id="53251" name="Rectangle 19"/>
          <p:cNvSpPr>
            <a:spLocks noGrp="1" noChangeArrowheads="1"/>
          </p:cNvSpPr>
          <p:nvPr>
            <p:ph idx="1"/>
          </p:nvPr>
        </p:nvSpPr>
        <p:spPr/>
        <p:txBody>
          <a:bodyPr/>
          <a:lstStyle/>
          <a:p>
            <a:pPr eaLnBrk="1" hangingPunct="1">
              <a:lnSpc>
                <a:spcPct val="120000"/>
              </a:lnSpc>
            </a:pPr>
            <a:r>
              <a:rPr lang="zh-CN" altLang="en-US" sz="2400" b="0" dirty="0">
                <a:latin typeface="Arial" pitchFamily="34" charset="0"/>
              </a:rPr>
              <a:t>交换区也被划分为块，</a:t>
            </a:r>
            <a:r>
              <a:rPr lang="zh-CN" altLang="en-US" sz="2400" b="0" dirty="0">
                <a:solidFill>
                  <a:srgbClr val="FF0000"/>
                </a:solidFill>
                <a:latin typeface="Arial" pitchFamily="34" charset="0"/>
              </a:rPr>
              <a:t>每个块的大小恰好等于一页</a:t>
            </a:r>
            <a:r>
              <a:rPr lang="zh-CN" altLang="en-US" sz="2400" b="0" dirty="0">
                <a:latin typeface="Arial" pitchFamily="34" charset="0"/>
              </a:rPr>
              <a:t>，</a:t>
            </a:r>
            <a:r>
              <a:rPr lang="zh-CN" altLang="en-US" sz="2400" b="0" dirty="0">
                <a:solidFill>
                  <a:srgbClr val="0000FF"/>
                </a:solidFill>
                <a:latin typeface="Arial" pitchFamily="34" charset="0"/>
              </a:rPr>
              <a:t>一块</a:t>
            </a:r>
            <a:r>
              <a:rPr lang="zh-CN" altLang="en-US" sz="2400" b="0" dirty="0">
                <a:latin typeface="Arial" pitchFamily="34" charset="0"/>
              </a:rPr>
              <a:t>叫做一个</a:t>
            </a:r>
            <a:r>
              <a:rPr lang="zh-CN" altLang="en-US" sz="2400" b="0" dirty="0">
                <a:solidFill>
                  <a:srgbClr val="0000FF"/>
                </a:solidFill>
                <a:latin typeface="Arial" pitchFamily="34" charset="0"/>
              </a:rPr>
              <a:t>页插槽</a:t>
            </a:r>
          </a:p>
          <a:p>
            <a:pPr eaLnBrk="1" hangingPunct="1">
              <a:lnSpc>
                <a:spcPct val="120000"/>
              </a:lnSpc>
            </a:pPr>
            <a:r>
              <a:rPr lang="zh-CN" altLang="en-US" sz="2400" b="0" dirty="0">
                <a:latin typeface="Arial" pitchFamily="34" charset="0"/>
              </a:rPr>
              <a:t>换出时，内核尽可能把换出的页放在相邻的插槽中，从而减少访问交换区时磁盘的寻道时间 </a:t>
            </a:r>
          </a:p>
          <a:p>
            <a:pPr eaLnBrk="1" hangingPunct="1">
              <a:lnSpc>
                <a:spcPct val="120000"/>
              </a:lnSpc>
            </a:pPr>
            <a:r>
              <a:rPr lang="zh-CN" altLang="en-US" sz="2400" b="0" dirty="0">
                <a:latin typeface="Arial" pitchFamily="34" charset="0"/>
              </a:rPr>
              <a:t>若系统使用了多个交换区，快速交换区可以获得比较高的优先级 </a:t>
            </a:r>
          </a:p>
          <a:p>
            <a:pPr eaLnBrk="1" hangingPunct="1">
              <a:lnSpc>
                <a:spcPct val="120000"/>
              </a:lnSpc>
            </a:pPr>
            <a:r>
              <a:rPr lang="zh-CN" altLang="en-US" sz="2400" b="0" dirty="0">
                <a:latin typeface="Arial" pitchFamily="34" charset="0"/>
              </a:rPr>
              <a:t>当查找一个空闲插槽时，要从优先级最高的交换区中开始搜索 </a:t>
            </a:r>
          </a:p>
          <a:p>
            <a:pPr eaLnBrk="1" hangingPunct="1">
              <a:lnSpc>
                <a:spcPct val="120000"/>
              </a:lnSpc>
            </a:pPr>
            <a:r>
              <a:rPr lang="zh-CN" altLang="en-US" sz="2400" b="0" dirty="0">
                <a:latin typeface="Arial" pitchFamily="34" charset="0"/>
              </a:rPr>
              <a:t>如果优先级最高的交换区不止一个，应该循环选择相同优先级的交换区</a:t>
            </a:r>
          </a:p>
        </p:txBody>
      </p:sp>
    </p:spTree>
  </p:cSld>
  <p:clrMapOvr>
    <a:masterClrMapping/>
  </p:clrMapOvr>
  <p:transition>
    <p:strips dir="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8" name="Rectangle 4"/>
          <p:cNvSpPr>
            <a:spLocks noGrp="1" noChangeArrowheads="1"/>
          </p:cNvSpPr>
          <p:nvPr>
            <p:ph type="ctrTitle"/>
          </p:nvPr>
        </p:nvSpPr>
        <p:spPr/>
        <p:txBody>
          <a:bodyPr/>
          <a:lstStyle/>
          <a:p>
            <a:pPr eaLnBrk="1" hangingPunct="1">
              <a:defRPr/>
            </a:pPr>
            <a:r>
              <a:rPr lang="zh-CN" altLang="en-US" sz="4400" dirty="0">
                <a:latin typeface="+mn-lt"/>
                <a:ea typeface="楷体" pitchFamily="49" charset="-122"/>
              </a:rPr>
              <a:t>物理内存的管理</a:t>
            </a:r>
          </a:p>
        </p:txBody>
      </p:sp>
    </p:spTree>
  </p:cSld>
  <p:clrMapOvr>
    <a:masterClrMapping/>
  </p:clrMapOvr>
  <p:transition>
    <p:strips dir="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pPr eaLnBrk="1" hangingPunct="1">
              <a:defRPr/>
            </a:pPr>
            <a:r>
              <a:rPr lang="zh-CN" altLang="en-US" smtClean="0">
                <a:solidFill>
                  <a:srgbClr val="FF0000"/>
                </a:solidFill>
                <a:latin typeface="+mn-lt"/>
                <a:ea typeface="楷体" pitchFamily="49" charset="-122"/>
              </a:rPr>
              <a:t>物理内存的管理</a:t>
            </a:r>
          </a:p>
        </p:txBody>
      </p:sp>
      <p:sp>
        <p:nvSpPr>
          <p:cNvPr id="58371" name="Rectangle 3"/>
          <p:cNvSpPr>
            <a:spLocks noGrp="1" noChangeArrowheads="1"/>
          </p:cNvSpPr>
          <p:nvPr>
            <p:ph idx="1"/>
          </p:nvPr>
        </p:nvSpPr>
        <p:spPr/>
        <p:txBody>
          <a:bodyPr/>
          <a:lstStyle/>
          <a:p>
            <a:pPr eaLnBrk="1" hangingPunct="1"/>
            <a:r>
              <a:rPr lang="zh-CN" altLang="en-US" b="0" dirty="0" smtClean="0">
                <a:solidFill>
                  <a:srgbClr val="FF0000"/>
                </a:solidFill>
                <a:latin typeface="Arial" pitchFamily="34" charset="0"/>
              </a:rPr>
              <a:t>内存用途</a:t>
            </a:r>
          </a:p>
          <a:p>
            <a:pPr lvl="1" eaLnBrk="1" hangingPunct="1"/>
            <a:r>
              <a:rPr lang="zh-CN" altLang="en-US" b="0" dirty="0" smtClean="0">
                <a:latin typeface="Arial" pitchFamily="34" charset="0"/>
              </a:rPr>
              <a:t>存储内核映像；</a:t>
            </a:r>
          </a:p>
          <a:p>
            <a:pPr lvl="1" eaLnBrk="1" hangingPunct="1"/>
            <a:r>
              <a:rPr lang="zh-CN" altLang="en-US" b="0" dirty="0" smtClean="0">
                <a:latin typeface="Arial" pitchFamily="34" charset="0"/>
              </a:rPr>
              <a:t>其他内核子系统的内存需求；</a:t>
            </a:r>
          </a:p>
          <a:p>
            <a:pPr lvl="1" eaLnBrk="1" hangingPunct="1"/>
            <a:r>
              <a:rPr lang="zh-CN" altLang="en-US" b="0" dirty="0" smtClean="0">
                <a:latin typeface="Arial" pitchFamily="34" charset="0"/>
              </a:rPr>
              <a:t>进程的需求；</a:t>
            </a:r>
          </a:p>
          <a:p>
            <a:pPr lvl="1" eaLnBrk="1" hangingPunct="1"/>
            <a:r>
              <a:rPr lang="zh-CN" altLang="en-US" b="0" dirty="0" smtClean="0">
                <a:latin typeface="Arial" pitchFamily="34" charset="0"/>
              </a:rPr>
              <a:t>缓冲需求。</a:t>
            </a:r>
          </a:p>
          <a:p>
            <a:pPr eaLnBrk="1" hangingPunct="1"/>
            <a:r>
              <a:rPr lang="zh-CN" altLang="en-US" b="0" dirty="0" smtClean="0">
                <a:solidFill>
                  <a:srgbClr val="FF0000"/>
                </a:solidFill>
                <a:latin typeface="Arial" pitchFamily="34" charset="0"/>
              </a:rPr>
              <a:t>功能要求</a:t>
            </a:r>
          </a:p>
          <a:p>
            <a:pPr lvl="1" eaLnBrk="1" hangingPunct="1"/>
            <a:r>
              <a:rPr lang="zh-CN" altLang="en-US" b="0" dirty="0" smtClean="0">
                <a:latin typeface="Arial" pitchFamily="34" charset="0"/>
              </a:rPr>
              <a:t>快速响应请求；</a:t>
            </a:r>
          </a:p>
          <a:p>
            <a:pPr lvl="1" eaLnBrk="1" hangingPunct="1"/>
            <a:r>
              <a:rPr lang="zh-CN" altLang="en-US" b="0" dirty="0" smtClean="0">
                <a:latin typeface="Arial" pitchFamily="34" charset="0"/>
              </a:rPr>
              <a:t>尽可能地利用内存同时减少内存碎片。</a:t>
            </a:r>
          </a:p>
          <a:p>
            <a:pPr eaLnBrk="1" hangingPunct="1"/>
            <a:r>
              <a:rPr lang="zh-CN" altLang="en-US" b="0" dirty="0" smtClean="0">
                <a:solidFill>
                  <a:srgbClr val="FF0000"/>
                </a:solidFill>
                <a:latin typeface="Arial" pitchFamily="34" charset="0"/>
              </a:rPr>
              <a:t>解决方案</a:t>
            </a:r>
          </a:p>
          <a:p>
            <a:pPr lvl="1" eaLnBrk="1" hangingPunct="1"/>
            <a:r>
              <a:rPr lang="zh-CN" altLang="en-US" b="0" dirty="0" smtClean="0">
                <a:latin typeface="Arial" pitchFamily="34" charset="0"/>
              </a:rPr>
              <a:t>基于区的伙伴系统及</a:t>
            </a:r>
            <a:r>
              <a:rPr lang="en-US" altLang="zh-CN" b="0" dirty="0" smtClean="0">
                <a:latin typeface="Arial" pitchFamily="34" charset="0"/>
              </a:rPr>
              <a:t>slab</a:t>
            </a:r>
            <a:r>
              <a:rPr lang="zh-CN" altLang="en-US" b="0" dirty="0" smtClean="0">
                <a:latin typeface="Arial" pitchFamily="34" charset="0"/>
              </a:rPr>
              <a:t>分配器。</a:t>
            </a:r>
          </a:p>
        </p:txBody>
      </p:sp>
    </p:spTree>
  </p:cSld>
  <p:clrMapOvr>
    <a:masterClrMapping/>
  </p:clrMapOvr>
  <p:transition>
    <p:strips dir="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2"/>
          <p:cNvSpPr txBox="1">
            <a:spLocks noChangeArrowheads="1"/>
          </p:cNvSpPr>
          <p:nvPr/>
        </p:nvSpPr>
        <p:spPr bwMode="auto">
          <a:xfrm>
            <a:off x="2667000" y="1387475"/>
            <a:ext cx="8001000" cy="1569660"/>
          </a:xfrm>
          <a:prstGeom prst="rect">
            <a:avLst/>
          </a:prstGeom>
          <a:noFill/>
          <a:ln w="9525">
            <a:noFill/>
            <a:miter lim="800000"/>
            <a:headEnd/>
            <a:tailEnd/>
          </a:ln>
        </p:spPr>
        <p:txBody>
          <a:bodyPr>
            <a:spAutoFit/>
          </a:bodyPr>
          <a:lstStyle/>
          <a:p>
            <a:pPr eaLnBrk="1" hangingPunct="1"/>
            <a:endParaRPr kumimoji="1" lang="en-US" altLang="zh-CN" sz="3200">
              <a:latin typeface="楷体_GB2312" pitchFamily="49" charset="-122"/>
              <a:ea typeface="楷体_GB2312" pitchFamily="49" charset="-122"/>
            </a:endParaRPr>
          </a:p>
          <a:p>
            <a:pPr eaLnBrk="1" hangingPunct="1"/>
            <a:endParaRPr kumimoji="1" lang="zh-CN" altLang="en-US" sz="3200">
              <a:latin typeface="楷体_GB2312" pitchFamily="49" charset="-122"/>
              <a:ea typeface="楷体_GB2312" pitchFamily="49" charset="-122"/>
            </a:endParaRPr>
          </a:p>
          <a:p>
            <a:pPr eaLnBrk="1" hangingPunct="1"/>
            <a:endParaRPr kumimoji="1" lang="zh-CN" altLang="en-US" sz="3200">
              <a:latin typeface="楷体_GB2312" pitchFamily="49" charset="-122"/>
              <a:ea typeface="楷体_GB2312" pitchFamily="49" charset="-122"/>
            </a:endParaRPr>
          </a:p>
        </p:txBody>
      </p:sp>
      <p:sp>
        <p:nvSpPr>
          <p:cNvPr id="153604" name="Rectangle 4"/>
          <p:cNvSpPr>
            <a:spLocks noGrp="1" noChangeArrowheads="1"/>
          </p:cNvSpPr>
          <p:nvPr>
            <p:ph type="title"/>
          </p:nvPr>
        </p:nvSpPr>
        <p:spPr/>
        <p:txBody>
          <a:bodyPr/>
          <a:lstStyle/>
          <a:p>
            <a:pPr eaLnBrk="1" hangingPunct="1">
              <a:defRPr/>
            </a:pPr>
            <a:r>
              <a:rPr lang="zh-CN" altLang="en-US" smtClean="0">
                <a:latin typeface="+mn-lt"/>
                <a:ea typeface="楷体" pitchFamily="49" charset="-122"/>
              </a:rPr>
              <a:t>页帧与区域</a:t>
            </a:r>
          </a:p>
        </p:txBody>
      </p:sp>
      <p:sp>
        <p:nvSpPr>
          <p:cNvPr id="59396" name="Rectangle 5"/>
          <p:cNvSpPr>
            <a:spLocks noGrp="1" noChangeArrowheads="1"/>
          </p:cNvSpPr>
          <p:nvPr>
            <p:ph idx="1"/>
          </p:nvPr>
        </p:nvSpPr>
        <p:spPr/>
        <p:txBody>
          <a:bodyPr/>
          <a:lstStyle/>
          <a:p>
            <a:pPr eaLnBrk="1" hangingPunct="1"/>
            <a:r>
              <a:rPr lang="zh-CN" altLang="en-US" sz="2000" b="0" dirty="0">
                <a:solidFill>
                  <a:srgbClr val="FF0000"/>
                </a:solidFill>
                <a:latin typeface="Arial" pitchFamily="34" charset="0"/>
              </a:rPr>
              <a:t>页帧</a:t>
            </a:r>
            <a:r>
              <a:rPr lang="zh-CN" altLang="en-US" sz="2000" b="0" dirty="0">
                <a:solidFill>
                  <a:schemeClr val="tx2"/>
                </a:solidFill>
                <a:latin typeface="Arial" pitchFamily="34" charset="0"/>
              </a:rPr>
              <a:t>：</a:t>
            </a:r>
            <a:r>
              <a:rPr lang="zh-CN" altLang="en-US" sz="2000" b="0" dirty="0">
                <a:latin typeface="Arial" pitchFamily="34" charset="0"/>
              </a:rPr>
              <a:t>物理内存是以页帧(</a:t>
            </a:r>
            <a:r>
              <a:rPr lang="en-US" altLang="zh-CN" sz="2000" b="0" dirty="0">
                <a:latin typeface="Arial" pitchFamily="34" charset="0"/>
              </a:rPr>
              <a:t>page frame)</a:t>
            </a:r>
            <a:r>
              <a:rPr lang="zh-CN" altLang="en-US" sz="2000" b="0" dirty="0">
                <a:latin typeface="Arial" pitchFamily="34" charset="0"/>
              </a:rPr>
              <a:t>为基本单位，页帧的大小固定，</a:t>
            </a:r>
            <a:r>
              <a:rPr lang="en-US" altLang="zh-CN" sz="2000" b="0" dirty="0">
                <a:latin typeface="Arial" pitchFamily="34" charset="0"/>
              </a:rPr>
              <a:t>IA32</a:t>
            </a:r>
            <a:r>
              <a:rPr lang="zh-CN" altLang="en-US" sz="2000" b="0" dirty="0">
                <a:latin typeface="Arial" pitchFamily="34" charset="0"/>
              </a:rPr>
              <a:t>默认为</a:t>
            </a:r>
            <a:r>
              <a:rPr lang="zh-CN" altLang="en-US" sz="2000" b="0" dirty="0">
                <a:solidFill>
                  <a:schemeClr val="tx2"/>
                </a:solidFill>
                <a:latin typeface="Arial" pitchFamily="34" charset="0"/>
              </a:rPr>
              <a:t>4</a:t>
            </a:r>
            <a:r>
              <a:rPr lang="en-US" altLang="zh-CN" sz="2000" b="0" dirty="0">
                <a:solidFill>
                  <a:schemeClr val="tx2"/>
                </a:solidFill>
                <a:latin typeface="Arial" pitchFamily="34" charset="0"/>
              </a:rPr>
              <a:t>KB</a:t>
            </a:r>
            <a:r>
              <a:rPr lang="zh-CN" altLang="en-US" sz="2000" b="0" dirty="0">
                <a:solidFill>
                  <a:schemeClr val="tx2"/>
                </a:solidFill>
                <a:latin typeface="Arial" pitchFamily="34" charset="0"/>
              </a:rPr>
              <a:t>，</a:t>
            </a:r>
            <a:r>
              <a:rPr lang="en-US" altLang="zh-CN" sz="2000" b="0" dirty="0">
                <a:solidFill>
                  <a:srgbClr val="FF0000"/>
                </a:solidFill>
                <a:latin typeface="Arial" pitchFamily="34" charset="0"/>
              </a:rPr>
              <a:t>PAGE_SIZE</a:t>
            </a:r>
            <a:r>
              <a:rPr lang="zh-CN" altLang="en-US" sz="2000" b="0" dirty="0">
                <a:latin typeface="Arial" pitchFamily="34" charset="0"/>
              </a:rPr>
              <a:t>宏定义</a:t>
            </a:r>
            <a:r>
              <a:rPr lang="zh-CN" altLang="en-US" sz="2000" b="0" dirty="0" smtClean="0">
                <a:latin typeface="Arial" pitchFamily="34" charset="0"/>
              </a:rPr>
              <a:t>。页帧大小：</a:t>
            </a:r>
            <a:endParaRPr lang="en-US" altLang="zh-CN" sz="2000" b="0" dirty="0" smtClean="0">
              <a:latin typeface="Arial" pitchFamily="34" charset="0"/>
            </a:endParaRPr>
          </a:p>
          <a:p>
            <a:pPr lvl="1" eaLnBrk="1" hangingPunct="1"/>
            <a:r>
              <a:rPr lang="zh-CN" altLang="en-US" dirty="0" smtClean="0">
                <a:latin typeface="Arial" pitchFamily="34" charset="0"/>
              </a:rPr>
              <a:t>命令：</a:t>
            </a:r>
            <a:r>
              <a:rPr lang="en-US" altLang="zh-CN" dirty="0" err="1" smtClean="0">
                <a:latin typeface="Arial" pitchFamily="34" charset="0"/>
              </a:rPr>
              <a:t>getconf</a:t>
            </a:r>
            <a:r>
              <a:rPr lang="en-US" altLang="zh-CN" dirty="0" smtClean="0">
                <a:latin typeface="Arial" pitchFamily="34" charset="0"/>
              </a:rPr>
              <a:t> PAGESIZE</a:t>
            </a:r>
            <a:endParaRPr lang="en-US" altLang="zh-CN" dirty="0">
              <a:latin typeface="Arial" pitchFamily="34" charset="0"/>
            </a:endParaRPr>
          </a:p>
          <a:p>
            <a:pPr lvl="1" eaLnBrk="1" hangingPunct="1"/>
            <a:r>
              <a:rPr lang="zh-CN" altLang="en-US" b="0" dirty="0" smtClean="0">
                <a:latin typeface="Arial" pitchFamily="34" charset="0"/>
              </a:rPr>
              <a:t>系统调用：</a:t>
            </a:r>
            <a:r>
              <a:rPr lang="en-US" altLang="zh-CN" b="0" dirty="0" err="1" smtClean="0">
                <a:latin typeface="Arial" pitchFamily="34" charset="0"/>
              </a:rPr>
              <a:t>getpagesize</a:t>
            </a:r>
            <a:r>
              <a:rPr lang="en-US" altLang="zh-CN" b="0" dirty="0" smtClean="0">
                <a:latin typeface="Arial" pitchFamily="34" charset="0"/>
              </a:rPr>
              <a:t>()</a:t>
            </a:r>
            <a:endParaRPr lang="zh-CN" altLang="en-US" b="0" dirty="0">
              <a:latin typeface="Arial" pitchFamily="34" charset="0"/>
            </a:endParaRPr>
          </a:p>
          <a:p>
            <a:pPr eaLnBrk="1" hangingPunct="1"/>
            <a:r>
              <a:rPr lang="zh-CN" altLang="en-US" sz="2400" dirty="0">
                <a:solidFill>
                  <a:srgbClr val="C00000"/>
                </a:solidFill>
                <a:latin typeface="Arial" pitchFamily="34" charset="0"/>
              </a:rPr>
              <a:t>结点</a:t>
            </a:r>
            <a:r>
              <a:rPr lang="zh-CN" altLang="en-US" sz="2000" b="0" dirty="0">
                <a:solidFill>
                  <a:srgbClr val="FF0000"/>
                </a:solidFill>
                <a:latin typeface="Arial" pitchFamily="34" charset="0"/>
              </a:rPr>
              <a:t>：</a:t>
            </a:r>
            <a:r>
              <a:rPr lang="zh-CN" altLang="en-US" sz="2000" b="0" dirty="0">
                <a:latin typeface="Arial" pitchFamily="34" charset="0"/>
              </a:rPr>
              <a:t>访问速度相同的一个内存区域称为一个结点（</a:t>
            </a:r>
            <a:r>
              <a:rPr lang="en-US" altLang="zh-CN" sz="2000" b="0" dirty="0">
                <a:solidFill>
                  <a:srgbClr val="FF0000"/>
                </a:solidFill>
                <a:latin typeface="Arial" pitchFamily="34" charset="0"/>
              </a:rPr>
              <a:t>Node</a:t>
            </a:r>
            <a:r>
              <a:rPr lang="zh-CN" altLang="en-US" sz="2000" b="0" dirty="0">
                <a:latin typeface="Arial" pitchFamily="34" charset="0"/>
              </a:rPr>
              <a:t>），每个结点关联到一个处理器。</a:t>
            </a:r>
          </a:p>
          <a:p>
            <a:pPr eaLnBrk="1" hangingPunct="1"/>
            <a:r>
              <a:rPr lang="zh-CN" altLang="en-US" sz="2000" b="0" dirty="0">
                <a:solidFill>
                  <a:srgbClr val="FF0000"/>
                </a:solidFill>
                <a:latin typeface="Arial" pitchFamily="34" charset="0"/>
              </a:rPr>
              <a:t>区</a:t>
            </a:r>
            <a:r>
              <a:rPr lang="zh-CN" altLang="en-US" sz="2000" b="0" dirty="0">
                <a:solidFill>
                  <a:schemeClr val="tx2"/>
                </a:solidFill>
                <a:latin typeface="Arial" pitchFamily="34" charset="0"/>
              </a:rPr>
              <a:t>：</a:t>
            </a:r>
            <a:r>
              <a:rPr lang="zh-CN" altLang="en-US" sz="2000" b="0" dirty="0">
                <a:latin typeface="Arial" pitchFamily="34" charset="0"/>
              </a:rPr>
              <a:t>每个结点的物理内存因为用途不同又分成不同的区(</a:t>
            </a:r>
            <a:r>
              <a:rPr lang="en-US" altLang="zh-CN" sz="2000" b="0" dirty="0">
                <a:solidFill>
                  <a:srgbClr val="FF0000"/>
                </a:solidFill>
                <a:latin typeface="Arial" pitchFamily="34" charset="0"/>
              </a:rPr>
              <a:t>zone</a:t>
            </a:r>
            <a:r>
              <a:rPr lang="en-US" altLang="zh-CN" sz="2000" b="0" dirty="0">
                <a:latin typeface="Arial" pitchFamily="34" charset="0"/>
              </a:rPr>
              <a:t>)。</a:t>
            </a:r>
            <a:r>
              <a:rPr lang="zh-CN" altLang="en-US" sz="2000" b="0" dirty="0">
                <a:latin typeface="Arial" pitchFamily="34" charset="0"/>
              </a:rPr>
              <a:t>例如</a:t>
            </a:r>
            <a:r>
              <a:rPr lang="en-US" altLang="zh-CN" sz="2000" b="0" dirty="0">
                <a:latin typeface="Arial" pitchFamily="34" charset="0"/>
              </a:rPr>
              <a:t>x86，</a:t>
            </a:r>
            <a:r>
              <a:rPr lang="zh-CN" altLang="en-US" sz="2000" b="0" dirty="0">
                <a:latin typeface="Arial" pitchFamily="34" charset="0"/>
              </a:rPr>
              <a:t>分成如下三个区:</a:t>
            </a:r>
          </a:p>
          <a:p>
            <a:pPr lvl="1" eaLnBrk="1" hangingPunct="1"/>
            <a:r>
              <a:rPr lang="en-US" altLang="zh-CN" sz="1800" b="0" dirty="0">
                <a:solidFill>
                  <a:srgbClr val="FF0000"/>
                </a:solidFill>
                <a:latin typeface="Arial" pitchFamily="34" charset="0"/>
              </a:rPr>
              <a:t>DMA ZONE</a:t>
            </a:r>
            <a:r>
              <a:rPr lang="en-US" altLang="zh-CN" sz="1800" b="0" dirty="0">
                <a:latin typeface="Arial" pitchFamily="34" charset="0"/>
              </a:rPr>
              <a:t>  </a:t>
            </a:r>
            <a:r>
              <a:rPr lang="zh-CN" altLang="en-US" sz="1800" b="0" dirty="0">
                <a:latin typeface="Arial" pitchFamily="34" charset="0"/>
              </a:rPr>
              <a:t>低于16</a:t>
            </a:r>
            <a:r>
              <a:rPr lang="en-US" altLang="zh-CN" sz="1800" b="0" dirty="0">
                <a:latin typeface="Arial" pitchFamily="34" charset="0"/>
              </a:rPr>
              <a:t>MB</a:t>
            </a:r>
            <a:r>
              <a:rPr lang="zh-CN" altLang="en-US" sz="1800" b="0" dirty="0">
                <a:latin typeface="Arial" pitchFamily="34" charset="0"/>
              </a:rPr>
              <a:t>的内存，是</a:t>
            </a:r>
            <a:r>
              <a:rPr lang="en-US" altLang="zh-CN" sz="1800" b="0" dirty="0">
                <a:latin typeface="Arial" pitchFamily="34" charset="0"/>
              </a:rPr>
              <a:t>DMA</a:t>
            </a:r>
            <a:r>
              <a:rPr lang="zh-CN" altLang="en-US" sz="1800" b="0" dirty="0">
                <a:latin typeface="Arial" pitchFamily="34" charset="0"/>
              </a:rPr>
              <a:t>方式能够访问的物理内存。在内存分配时，尽可能保留这部分内存以供</a:t>
            </a:r>
            <a:r>
              <a:rPr lang="en-US" altLang="zh-CN" sz="1800" b="0" dirty="0">
                <a:latin typeface="Arial" pitchFamily="34" charset="0"/>
              </a:rPr>
              <a:t>DMA</a:t>
            </a:r>
            <a:r>
              <a:rPr lang="zh-CN" altLang="en-US" sz="1800" b="0" dirty="0">
                <a:latin typeface="Arial" pitchFamily="34" charset="0"/>
              </a:rPr>
              <a:t>方式使用。</a:t>
            </a:r>
          </a:p>
          <a:p>
            <a:pPr lvl="1" eaLnBrk="1" hangingPunct="1"/>
            <a:r>
              <a:rPr lang="en-US" altLang="zh-CN" sz="1800" b="0" dirty="0">
                <a:solidFill>
                  <a:srgbClr val="FF0000"/>
                </a:solidFill>
                <a:latin typeface="Arial" pitchFamily="34" charset="0"/>
              </a:rPr>
              <a:t>NORMAL ZONE</a:t>
            </a:r>
            <a:r>
              <a:rPr lang="en-US" altLang="zh-CN" sz="1800" b="0" dirty="0">
                <a:latin typeface="Arial" pitchFamily="34" charset="0"/>
              </a:rPr>
              <a:t>  </a:t>
            </a:r>
            <a:r>
              <a:rPr lang="zh-CN" altLang="en-US" sz="1800" b="0" dirty="0">
                <a:latin typeface="Arial" pitchFamily="34" charset="0"/>
              </a:rPr>
              <a:t>介于16</a:t>
            </a:r>
            <a:r>
              <a:rPr lang="en-US" altLang="zh-CN" sz="1800" b="0" dirty="0">
                <a:latin typeface="Arial" pitchFamily="34" charset="0"/>
              </a:rPr>
              <a:t>MB</a:t>
            </a:r>
            <a:r>
              <a:rPr lang="zh-CN" altLang="en-US" sz="1800" b="0" dirty="0">
                <a:latin typeface="Arial" pitchFamily="34" charset="0"/>
              </a:rPr>
              <a:t>与896</a:t>
            </a:r>
            <a:r>
              <a:rPr lang="en-US" altLang="zh-CN" sz="1800" b="0" dirty="0">
                <a:latin typeface="Arial" pitchFamily="34" charset="0"/>
              </a:rPr>
              <a:t>MB</a:t>
            </a:r>
            <a:r>
              <a:rPr lang="zh-CN" altLang="en-US" sz="1800" b="0" dirty="0">
                <a:latin typeface="Arial" pitchFamily="34" charset="0"/>
              </a:rPr>
              <a:t>之间，直接被内核映射。</a:t>
            </a:r>
          </a:p>
          <a:p>
            <a:pPr lvl="1" eaLnBrk="1" hangingPunct="1"/>
            <a:r>
              <a:rPr lang="en-US" altLang="zh-CN" sz="1800" b="0" dirty="0">
                <a:solidFill>
                  <a:srgbClr val="FF0000"/>
                </a:solidFill>
                <a:latin typeface="Arial" pitchFamily="34" charset="0"/>
              </a:rPr>
              <a:t>HIGHMEM ZONE</a:t>
            </a:r>
            <a:r>
              <a:rPr lang="en-US" altLang="zh-CN" sz="1800" b="0" dirty="0">
                <a:latin typeface="Arial" pitchFamily="34" charset="0"/>
              </a:rPr>
              <a:t>  </a:t>
            </a:r>
            <a:r>
              <a:rPr lang="zh-CN" altLang="en-US" sz="1800" b="0" dirty="0">
                <a:latin typeface="Arial" pitchFamily="34" charset="0"/>
              </a:rPr>
              <a:t>高端内存，超过896</a:t>
            </a:r>
            <a:r>
              <a:rPr lang="en-US" altLang="zh-CN" sz="1800" b="0" dirty="0">
                <a:latin typeface="Arial" pitchFamily="34" charset="0"/>
              </a:rPr>
              <a:t>MB</a:t>
            </a:r>
            <a:r>
              <a:rPr lang="zh-CN" altLang="en-US" sz="1800" b="0" dirty="0">
                <a:latin typeface="Arial" pitchFamily="34" charset="0"/>
              </a:rPr>
              <a:t>以上的部分，不能被内核直接映射。</a:t>
            </a:r>
          </a:p>
          <a:p>
            <a:pPr eaLnBrk="1" hangingPunct="1"/>
            <a:r>
              <a:rPr lang="zh-CN" altLang="en-US" sz="2000" b="0" dirty="0">
                <a:latin typeface="Arial" pitchFamily="34" charset="0"/>
              </a:rPr>
              <a:t>区的划分没有任何物理意义，是内核内核为了管理页帧而采取逻辑上的分组。</a:t>
            </a:r>
            <a:r>
              <a:rPr lang="en-US" altLang="zh-CN" sz="2000" b="0" dirty="0">
                <a:solidFill>
                  <a:schemeClr val="tx2"/>
                </a:solidFill>
                <a:latin typeface="Arial" pitchFamily="34" charset="0"/>
              </a:rPr>
              <a:t>include/</a:t>
            </a:r>
            <a:r>
              <a:rPr lang="en-US" altLang="zh-CN" sz="2000" b="0" dirty="0" err="1">
                <a:solidFill>
                  <a:schemeClr val="tx2"/>
                </a:solidFill>
                <a:latin typeface="Arial" pitchFamily="34" charset="0"/>
              </a:rPr>
              <a:t>linux</a:t>
            </a:r>
            <a:r>
              <a:rPr lang="en-US" altLang="zh-CN" sz="2000" b="0" dirty="0">
                <a:solidFill>
                  <a:schemeClr val="tx2"/>
                </a:solidFill>
                <a:latin typeface="Arial" pitchFamily="34" charset="0"/>
              </a:rPr>
              <a:t>/</a:t>
            </a:r>
            <a:r>
              <a:rPr lang="en-US" altLang="zh-CN" sz="2000" b="0" dirty="0" err="1">
                <a:solidFill>
                  <a:schemeClr val="tx2"/>
                </a:solidFill>
                <a:latin typeface="Arial" pitchFamily="34" charset="0"/>
              </a:rPr>
              <a:t>mmzone.h</a:t>
            </a:r>
            <a:r>
              <a:rPr lang="zh-CN" altLang="en-US" sz="2000" b="0" dirty="0">
                <a:latin typeface="Arial" pitchFamily="34" charset="0"/>
              </a:rPr>
              <a:t>定义了区结构</a:t>
            </a:r>
          </a:p>
          <a:p>
            <a:pPr eaLnBrk="1" hangingPunct="1"/>
            <a:r>
              <a:rPr lang="en-US" altLang="zh-CN" sz="2000" b="0" dirty="0">
                <a:latin typeface="Arial" pitchFamily="34" charset="0"/>
              </a:rPr>
              <a:t>Linux</a:t>
            </a:r>
            <a:r>
              <a:rPr lang="zh-CN" altLang="en-US" sz="2000" b="0" dirty="0">
                <a:latin typeface="Arial" pitchFamily="34" charset="0"/>
              </a:rPr>
              <a:t>对不同</a:t>
            </a:r>
            <a:r>
              <a:rPr lang="en-US" altLang="zh-CN" sz="2000" b="0" dirty="0">
                <a:latin typeface="Arial" pitchFamily="34" charset="0"/>
              </a:rPr>
              <a:t>zone</a:t>
            </a:r>
            <a:r>
              <a:rPr lang="zh-CN" altLang="en-US" sz="2000" b="0" dirty="0">
                <a:latin typeface="Arial" pitchFamily="34" charset="0"/>
              </a:rPr>
              <a:t>的内存使用单独的</a:t>
            </a:r>
            <a:r>
              <a:rPr lang="zh-CN" altLang="en-US" sz="2000" b="0" dirty="0">
                <a:solidFill>
                  <a:srgbClr val="FF0000"/>
                </a:solidFill>
                <a:latin typeface="Arial" pitchFamily="34" charset="0"/>
              </a:rPr>
              <a:t>伙伴系统(</a:t>
            </a:r>
            <a:r>
              <a:rPr lang="en-US" altLang="zh-CN" sz="2000" b="0" dirty="0">
                <a:solidFill>
                  <a:srgbClr val="FF0000"/>
                </a:solidFill>
                <a:latin typeface="Arial" pitchFamily="34" charset="0"/>
              </a:rPr>
              <a:t>buddy system)</a:t>
            </a:r>
            <a:r>
              <a:rPr lang="zh-CN" altLang="en-US" sz="2000" b="0" dirty="0">
                <a:latin typeface="Arial" pitchFamily="34" charset="0"/>
              </a:rPr>
              <a:t>管理,而且独立地监控空闲页帧。</a:t>
            </a:r>
          </a:p>
        </p:txBody>
      </p:sp>
      <p:sp>
        <p:nvSpPr>
          <p:cNvPr id="2" name="矩形 1"/>
          <p:cNvSpPr/>
          <p:nvPr/>
        </p:nvSpPr>
        <p:spPr>
          <a:xfrm>
            <a:off x="4381499" y="5972670"/>
            <a:ext cx="4572000" cy="400110"/>
          </a:xfrm>
          <a:prstGeom prst="rect">
            <a:avLst/>
          </a:prstGeom>
        </p:spPr>
        <p:txBody>
          <a:bodyPr>
            <a:spAutoFit/>
          </a:bodyPr>
          <a:lstStyle/>
          <a:p>
            <a:r>
              <a:rPr lang="zh-CN" altLang="en-US" sz="2000" dirty="0">
                <a:solidFill>
                  <a:srgbClr val="0000CC"/>
                </a:solidFill>
              </a:rPr>
              <a:t>参考资料：深入</a:t>
            </a:r>
            <a:r>
              <a:rPr lang="en-US" altLang="zh-CN" sz="2000" dirty="0">
                <a:solidFill>
                  <a:srgbClr val="0000CC"/>
                </a:solidFill>
              </a:rPr>
              <a:t>Linux</a:t>
            </a:r>
            <a:r>
              <a:rPr lang="zh-CN" altLang="en-US" sz="2000" dirty="0">
                <a:solidFill>
                  <a:srgbClr val="0000CC"/>
                </a:solidFill>
              </a:rPr>
              <a:t>内核架构</a:t>
            </a:r>
          </a:p>
        </p:txBody>
      </p:sp>
      <p:pic>
        <p:nvPicPr>
          <p:cNvPr id="3" name="图片 2"/>
          <p:cNvPicPr>
            <a:picLocks noChangeAspect="1"/>
          </p:cNvPicPr>
          <p:nvPr/>
        </p:nvPicPr>
        <p:blipFill>
          <a:blip r:embed="rId2"/>
          <a:stretch>
            <a:fillRect/>
          </a:stretch>
        </p:blipFill>
        <p:spPr>
          <a:xfrm>
            <a:off x="4795837" y="1759735"/>
            <a:ext cx="3743325" cy="495300"/>
          </a:xfrm>
          <a:prstGeom prst="rect">
            <a:avLst/>
          </a:prstGeom>
        </p:spPr>
      </p:pic>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53602">
                                            <p:txEl>
                                              <p:pRg st="0" end="0"/>
                                            </p:txEl>
                                          </p:spTgt>
                                        </p:tgtEl>
                                        <p:attrNameLst>
                                          <p:attrName>style.visibility</p:attrName>
                                        </p:attrNameLst>
                                      </p:cBhvr>
                                      <p:to>
                                        <p:strVal val="visible"/>
                                      </p:to>
                                    </p:set>
                                    <p:anim calcmode="lin" valueType="num">
                                      <p:cBhvr additive="base">
                                        <p:cTn id="7" dur="500" fill="hold"/>
                                        <p:tgtEl>
                                          <p:spTgt spid="15360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0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2"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pPr eaLnBrk="1" hangingPunct="1">
              <a:defRPr/>
            </a:pPr>
            <a:r>
              <a:rPr lang="zh-CN" altLang="en-US" dirty="0" smtClean="0">
                <a:latin typeface="+mn-lt"/>
                <a:ea typeface="楷体" pitchFamily="49" charset="-122"/>
              </a:rPr>
              <a:t>页帧与区</a:t>
            </a:r>
          </a:p>
        </p:txBody>
      </p:sp>
      <p:sp>
        <p:nvSpPr>
          <p:cNvPr id="60419" name="Rectangle 3"/>
          <p:cNvSpPr>
            <a:spLocks noGrp="1" noChangeArrowheads="1"/>
          </p:cNvSpPr>
          <p:nvPr>
            <p:ph idx="1"/>
          </p:nvPr>
        </p:nvSpPr>
        <p:spPr/>
        <p:txBody>
          <a:bodyPr/>
          <a:lstStyle/>
          <a:p>
            <a:pPr eaLnBrk="1" hangingPunct="1"/>
            <a:r>
              <a:rPr lang="en-US" altLang="zh-CN" sz="2400" b="0" dirty="0">
                <a:latin typeface="Arial" pitchFamily="34" charset="0"/>
              </a:rPr>
              <a:t>Linux</a:t>
            </a:r>
            <a:r>
              <a:rPr lang="zh-CN" altLang="en-US" sz="2400" b="0" dirty="0">
                <a:latin typeface="Arial" pitchFamily="34" charset="0"/>
              </a:rPr>
              <a:t>设置了一个</a:t>
            </a:r>
            <a:r>
              <a:rPr lang="en-US" altLang="zh-CN" sz="2400" b="0" dirty="0" err="1">
                <a:solidFill>
                  <a:srgbClr val="0000CC"/>
                </a:solidFill>
                <a:latin typeface="Arial" pitchFamily="34" charset="0"/>
              </a:rPr>
              <a:t>mem_map</a:t>
            </a:r>
            <a:r>
              <a:rPr lang="en-US" altLang="zh-CN" sz="2400" b="0" dirty="0">
                <a:solidFill>
                  <a:srgbClr val="0000CC"/>
                </a:solidFill>
                <a:latin typeface="Arial" pitchFamily="34" charset="0"/>
              </a:rPr>
              <a:t>[]</a:t>
            </a:r>
            <a:r>
              <a:rPr lang="zh-CN" altLang="en-US" sz="2400" b="0" dirty="0">
                <a:latin typeface="Arial" pitchFamily="34" charset="0"/>
              </a:rPr>
              <a:t>数组管理内存页帧。</a:t>
            </a:r>
          </a:p>
          <a:p>
            <a:pPr eaLnBrk="1" hangingPunct="1"/>
            <a:r>
              <a:rPr lang="en-US" altLang="zh-CN" sz="2400" b="0" dirty="0" err="1">
                <a:latin typeface="Arial" pitchFamily="34" charset="0"/>
              </a:rPr>
              <a:t>mem_map</a:t>
            </a:r>
            <a:r>
              <a:rPr lang="en-US" altLang="zh-CN" sz="2400" b="0" dirty="0">
                <a:latin typeface="Arial" pitchFamily="34" charset="0"/>
              </a:rPr>
              <a:t>[]</a:t>
            </a:r>
            <a:r>
              <a:rPr lang="zh-CN" altLang="en-US" sz="2400" b="0" dirty="0">
                <a:latin typeface="Arial" pitchFamily="34" charset="0"/>
              </a:rPr>
              <a:t>在系统初始化时由</a:t>
            </a:r>
            <a:r>
              <a:rPr lang="en-US" altLang="zh-CN" sz="2400" b="0" dirty="0" err="1">
                <a:latin typeface="Arial" pitchFamily="34" charset="0"/>
              </a:rPr>
              <a:t>free_area_init</a:t>
            </a:r>
            <a:r>
              <a:rPr lang="en-US" altLang="zh-CN" sz="2400" b="0" dirty="0">
                <a:latin typeface="Arial" pitchFamily="34" charset="0"/>
              </a:rPr>
              <a:t>()</a:t>
            </a:r>
            <a:r>
              <a:rPr lang="zh-CN" altLang="en-US" sz="2400" b="0" dirty="0">
                <a:latin typeface="Arial" pitchFamily="34" charset="0"/>
              </a:rPr>
              <a:t>函数创建，它存放在物理内存的低地址部分</a:t>
            </a:r>
          </a:p>
          <a:p>
            <a:pPr eaLnBrk="1" hangingPunct="1"/>
            <a:r>
              <a:rPr lang="en-US" altLang="zh-CN" sz="2400" b="0" dirty="0" err="1">
                <a:latin typeface="Arial" pitchFamily="34" charset="0"/>
              </a:rPr>
              <a:t>mem_map</a:t>
            </a:r>
            <a:r>
              <a:rPr lang="en-US" altLang="zh-CN" sz="2400" b="0" dirty="0">
                <a:latin typeface="Arial" pitchFamily="34" charset="0"/>
              </a:rPr>
              <a:t>[]</a:t>
            </a:r>
            <a:r>
              <a:rPr lang="zh-CN" altLang="en-US" sz="2400" b="0" dirty="0">
                <a:latin typeface="Arial" pitchFamily="34" charset="0"/>
              </a:rPr>
              <a:t>数组的元素是一个个的</a:t>
            </a:r>
            <a:r>
              <a:rPr lang="en-US" altLang="zh-CN" sz="2400" b="0" dirty="0">
                <a:solidFill>
                  <a:schemeClr val="tx2"/>
                </a:solidFill>
                <a:latin typeface="Arial" pitchFamily="34" charset="0"/>
              </a:rPr>
              <a:t>page</a:t>
            </a:r>
            <a:r>
              <a:rPr lang="zh-CN" altLang="en-US" sz="2400" b="0" dirty="0">
                <a:solidFill>
                  <a:schemeClr val="tx2"/>
                </a:solidFill>
                <a:latin typeface="Arial" pitchFamily="34" charset="0"/>
              </a:rPr>
              <a:t>结构体</a:t>
            </a:r>
            <a:r>
              <a:rPr lang="zh-CN" altLang="en-US" sz="2400" b="0" dirty="0">
                <a:latin typeface="Arial" pitchFamily="34" charset="0"/>
              </a:rPr>
              <a:t>，每一个</a:t>
            </a:r>
            <a:r>
              <a:rPr lang="en-US" altLang="zh-CN" sz="2400" b="0" dirty="0">
                <a:latin typeface="Arial" pitchFamily="34" charset="0"/>
              </a:rPr>
              <a:t>page</a:t>
            </a:r>
            <a:r>
              <a:rPr lang="zh-CN" altLang="en-US" sz="2400" b="0" dirty="0">
                <a:latin typeface="Arial" pitchFamily="34" charset="0"/>
              </a:rPr>
              <a:t>结构体它对应一个物理页帧。</a:t>
            </a:r>
          </a:p>
          <a:p>
            <a:pPr eaLnBrk="1" hangingPunct="1"/>
            <a:r>
              <a:rPr lang="en-US" altLang="zh-CN" sz="2400" b="0" dirty="0">
                <a:latin typeface="Arial" pitchFamily="34" charset="0"/>
              </a:rPr>
              <a:t>page</a:t>
            </a:r>
            <a:r>
              <a:rPr lang="zh-CN" altLang="en-US" sz="2400" b="0" dirty="0">
                <a:latin typeface="Arial" pitchFamily="34" charset="0"/>
              </a:rPr>
              <a:t>结构进一步被定义为</a:t>
            </a:r>
            <a:r>
              <a:rPr lang="en-US" altLang="zh-CN" sz="2400" b="0" dirty="0" err="1">
                <a:latin typeface="Arial" pitchFamily="34" charset="0"/>
              </a:rPr>
              <a:t>mem_map_t</a:t>
            </a:r>
            <a:r>
              <a:rPr lang="zh-CN" altLang="en-US" sz="2400" b="0" dirty="0">
                <a:latin typeface="Arial" pitchFamily="34" charset="0"/>
              </a:rPr>
              <a:t>类型，</a:t>
            </a:r>
            <a:r>
              <a:rPr lang="en-US" altLang="zh-CN" sz="2400" b="0" dirty="0">
                <a:latin typeface="Arial" pitchFamily="34" charset="0"/>
              </a:rPr>
              <a:t>32</a:t>
            </a:r>
            <a:r>
              <a:rPr lang="zh-CN" altLang="en-US" sz="2400" b="0" dirty="0">
                <a:latin typeface="Arial" pitchFamily="34" charset="0"/>
              </a:rPr>
              <a:t>字节，其定义在</a:t>
            </a:r>
            <a:r>
              <a:rPr lang="en-US" altLang="zh-CN" sz="2400" b="0" dirty="0">
                <a:latin typeface="Arial" pitchFamily="34" charset="0"/>
              </a:rPr>
              <a:t>include/</a:t>
            </a:r>
            <a:r>
              <a:rPr lang="en-US" altLang="zh-CN" sz="2400" b="0" dirty="0" err="1">
                <a:latin typeface="Arial" pitchFamily="34" charset="0"/>
              </a:rPr>
              <a:t>linux</a:t>
            </a:r>
            <a:r>
              <a:rPr lang="en-US" altLang="zh-CN" sz="2400" b="0" dirty="0">
                <a:latin typeface="Arial" pitchFamily="34" charset="0"/>
              </a:rPr>
              <a:t>/</a:t>
            </a:r>
            <a:r>
              <a:rPr lang="en-US" altLang="zh-CN" sz="2400" b="0" dirty="0" err="1">
                <a:latin typeface="Arial" pitchFamily="34" charset="0"/>
              </a:rPr>
              <a:t>mm_types.h</a:t>
            </a:r>
            <a:r>
              <a:rPr lang="zh-CN" altLang="en-US" sz="2400" b="0" dirty="0">
                <a:latin typeface="Arial" pitchFamily="34" charset="0"/>
              </a:rPr>
              <a:t>中：</a:t>
            </a:r>
          </a:p>
        </p:txBody>
      </p:sp>
    </p:spTree>
  </p:cSld>
  <p:clrMapOvr>
    <a:masterClrMapping/>
  </p:clrMapOvr>
  <p:transition>
    <p:strips dir="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pPr eaLnBrk="1" hangingPunct="1">
              <a:defRPr/>
            </a:pPr>
            <a:r>
              <a:rPr lang="zh-CN" altLang="en-US" smtClean="0">
                <a:latin typeface="+mn-lt"/>
                <a:ea typeface="楷体" pitchFamily="49" charset="-122"/>
              </a:rPr>
              <a:t>物理页帧</a:t>
            </a:r>
          </a:p>
        </p:txBody>
      </p:sp>
      <p:sp>
        <p:nvSpPr>
          <p:cNvPr id="61443" name="Rectangle 3"/>
          <p:cNvSpPr>
            <a:spLocks noGrp="1" noChangeArrowheads="1"/>
          </p:cNvSpPr>
          <p:nvPr>
            <p:ph idx="1"/>
          </p:nvPr>
        </p:nvSpPr>
        <p:spPr/>
        <p:txBody>
          <a:bodyPr/>
          <a:lstStyle/>
          <a:p>
            <a:pPr eaLnBrk="1" hangingPunct="1">
              <a:buNone/>
            </a:pPr>
            <a:r>
              <a:rPr lang="en-US" altLang="zh-CN" sz="2000" b="0" dirty="0">
                <a:latin typeface="Arial" pitchFamily="34" charset="0"/>
              </a:rPr>
              <a:t>  //    </a:t>
            </a:r>
            <a:r>
              <a:rPr lang="en-US" altLang="zh-CN" sz="2000" b="0" dirty="0">
                <a:solidFill>
                  <a:srgbClr val="0000CC"/>
                </a:solidFill>
                <a:latin typeface="Arial" pitchFamily="34" charset="0"/>
              </a:rPr>
              <a:t>include/</a:t>
            </a:r>
            <a:r>
              <a:rPr lang="en-US" altLang="zh-CN" sz="2000" b="0" dirty="0" err="1">
                <a:solidFill>
                  <a:srgbClr val="0000CC"/>
                </a:solidFill>
                <a:latin typeface="Arial" pitchFamily="34" charset="0"/>
              </a:rPr>
              <a:t>linux</a:t>
            </a:r>
            <a:r>
              <a:rPr lang="en-US" altLang="zh-CN" sz="2000" b="0" dirty="0">
                <a:solidFill>
                  <a:srgbClr val="0000CC"/>
                </a:solidFill>
                <a:latin typeface="Arial" pitchFamily="34" charset="0"/>
              </a:rPr>
              <a:t>/</a:t>
            </a:r>
            <a:r>
              <a:rPr lang="en-US" altLang="zh-CN" sz="2000" b="0" dirty="0" err="1">
                <a:solidFill>
                  <a:srgbClr val="0000CC"/>
                </a:solidFill>
                <a:latin typeface="Arial" pitchFamily="34" charset="0"/>
              </a:rPr>
              <a:t>mm_types.h</a:t>
            </a:r>
            <a:endParaRPr lang="en-US" altLang="zh-CN" sz="2000" b="0" dirty="0">
              <a:solidFill>
                <a:srgbClr val="0000CC"/>
              </a:solidFill>
              <a:latin typeface="Arial" pitchFamily="34" charset="0"/>
            </a:endParaRPr>
          </a:p>
          <a:p>
            <a:pPr eaLnBrk="1" hangingPunct="1">
              <a:buFont typeface="Monotype Sorts" pitchFamily="2" charset="2"/>
              <a:buNone/>
            </a:pPr>
            <a:r>
              <a:rPr lang="en-US" altLang="zh-CN" sz="2000" b="0" dirty="0" err="1">
                <a:latin typeface="Arial" pitchFamily="34" charset="0"/>
              </a:rPr>
              <a:t>struct</a:t>
            </a:r>
            <a:r>
              <a:rPr lang="en-US" altLang="zh-CN" sz="2000" b="0" dirty="0">
                <a:latin typeface="Arial" pitchFamily="34" charset="0"/>
              </a:rPr>
              <a:t> page {</a:t>
            </a:r>
          </a:p>
          <a:p>
            <a:pPr eaLnBrk="1" hangingPunct="1">
              <a:buFont typeface="Monotype Sorts" pitchFamily="2" charset="2"/>
              <a:buNone/>
            </a:pPr>
            <a:r>
              <a:rPr lang="en-US" altLang="zh-CN" sz="2000" b="0" dirty="0">
                <a:latin typeface="Arial" pitchFamily="34" charset="0"/>
              </a:rPr>
              <a:t>        </a:t>
            </a:r>
            <a:r>
              <a:rPr lang="en-US" altLang="zh-CN" sz="2000" b="0" dirty="0" err="1">
                <a:latin typeface="Arial" pitchFamily="34" charset="0"/>
              </a:rPr>
              <a:t>page_flags_t</a:t>
            </a:r>
            <a:r>
              <a:rPr lang="en-US" altLang="zh-CN" sz="2000" b="0" dirty="0">
                <a:latin typeface="Arial" pitchFamily="34" charset="0"/>
              </a:rPr>
              <a:t>          flags;</a:t>
            </a:r>
          </a:p>
          <a:p>
            <a:pPr eaLnBrk="1" hangingPunct="1">
              <a:buFont typeface="Monotype Sorts" pitchFamily="2" charset="2"/>
              <a:buNone/>
            </a:pPr>
            <a:r>
              <a:rPr lang="en-US" altLang="zh-CN" sz="2000" b="0" dirty="0">
                <a:latin typeface="Arial" pitchFamily="34" charset="0"/>
              </a:rPr>
              <a:t>        </a:t>
            </a:r>
            <a:r>
              <a:rPr lang="en-US" altLang="zh-CN" sz="2000" b="0" dirty="0" err="1">
                <a:latin typeface="Arial" pitchFamily="34" charset="0"/>
              </a:rPr>
              <a:t>atomic_t</a:t>
            </a:r>
            <a:r>
              <a:rPr lang="en-US" altLang="zh-CN" sz="2000" b="0" dirty="0">
                <a:latin typeface="Arial" pitchFamily="34" charset="0"/>
              </a:rPr>
              <a:t>      _count;       //</a:t>
            </a:r>
            <a:r>
              <a:rPr lang="en-US" altLang="zh-CN" sz="1800" b="0" dirty="0">
                <a:latin typeface="Arial" pitchFamily="34" charset="0"/>
              </a:rPr>
              <a:t>Page frame's reference counter </a:t>
            </a:r>
          </a:p>
          <a:p>
            <a:pPr eaLnBrk="1" hangingPunct="1">
              <a:buFont typeface="Monotype Sorts" pitchFamily="2" charset="2"/>
              <a:buNone/>
            </a:pPr>
            <a:r>
              <a:rPr lang="en-US" altLang="zh-CN" sz="2000" b="0" dirty="0">
                <a:latin typeface="Arial" pitchFamily="34" charset="0"/>
              </a:rPr>
              <a:t>        </a:t>
            </a:r>
            <a:r>
              <a:rPr lang="en-US" altLang="zh-CN" sz="2000" b="0" dirty="0" err="1">
                <a:latin typeface="Arial" pitchFamily="34" charset="0"/>
              </a:rPr>
              <a:t>atomic_t</a:t>
            </a:r>
            <a:r>
              <a:rPr lang="en-US" altLang="zh-CN" sz="2000" b="0" dirty="0">
                <a:latin typeface="Arial" pitchFamily="34" charset="0"/>
              </a:rPr>
              <a:t>       _</a:t>
            </a:r>
            <a:r>
              <a:rPr lang="en-US" altLang="zh-CN" sz="2000" b="0" dirty="0" err="1">
                <a:latin typeface="Arial" pitchFamily="34" charset="0"/>
              </a:rPr>
              <a:t>mapcount</a:t>
            </a:r>
            <a:r>
              <a:rPr lang="en-US" altLang="zh-CN" sz="2000" b="0" dirty="0">
                <a:latin typeface="Arial" pitchFamily="34" charset="0"/>
              </a:rPr>
              <a:t>;</a:t>
            </a:r>
          </a:p>
          <a:p>
            <a:pPr eaLnBrk="1" hangingPunct="1">
              <a:buFont typeface="Monotype Sorts" pitchFamily="2" charset="2"/>
              <a:buNone/>
            </a:pPr>
            <a:r>
              <a:rPr lang="en-US" altLang="zh-CN" sz="2000" b="0" dirty="0">
                <a:latin typeface="Arial" pitchFamily="34" charset="0"/>
              </a:rPr>
              <a:t>        unsigned long         private;</a:t>
            </a:r>
          </a:p>
          <a:p>
            <a:pPr eaLnBrk="1" hangingPunct="1">
              <a:buFont typeface="Monotype Sorts" pitchFamily="2" charset="2"/>
              <a:buNone/>
            </a:pPr>
            <a:r>
              <a:rPr lang="en-US" altLang="zh-CN" sz="2000" b="0" dirty="0">
                <a:latin typeface="Arial" pitchFamily="34" charset="0"/>
              </a:rPr>
              <a:t>        </a:t>
            </a:r>
            <a:r>
              <a:rPr lang="en-US" altLang="zh-CN" sz="2000" b="0" dirty="0" err="1">
                <a:latin typeface="Arial" pitchFamily="34" charset="0"/>
              </a:rPr>
              <a:t>struct</a:t>
            </a:r>
            <a:r>
              <a:rPr lang="en-US" altLang="zh-CN" sz="2000" b="0" dirty="0">
                <a:latin typeface="Arial" pitchFamily="34" charset="0"/>
              </a:rPr>
              <a:t> </a:t>
            </a:r>
            <a:r>
              <a:rPr lang="en-US" altLang="zh-CN" sz="2000" b="0" dirty="0" err="1">
                <a:latin typeface="Arial" pitchFamily="34" charset="0"/>
              </a:rPr>
              <a:t>address_space</a:t>
            </a:r>
            <a:r>
              <a:rPr lang="en-US" altLang="zh-CN" sz="2000" b="0" dirty="0">
                <a:latin typeface="Arial" pitchFamily="34" charset="0"/>
              </a:rPr>
              <a:t>  *mapping;</a:t>
            </a:r>
          </a:p>
          <a:p>
            <a:pPr eaLnBrk="1" hangingPunct="1">
              <a:buFont typeface="Monotype Sorts" pitchFamily="2" charset="2"/>
              <a:buNone/>
            </a:pPr>
            <a:r>
              <a:rPr lang="en-US" altLang="zh-CN" sz="2000" b="0" dirty="0">
                <a:latin typeface="Arial" pitchFamily="34" charset="0"/>
              </a:rPr>
              <a:t>        </a:t>
            </a:r>
            <a:r>
              <a:rPr lang="en-US" altLang="zh-CN" sz="2000" b="0" dirty="0" err="1">
                <a:latin typeface="Arial" pitchFamily="34" charset="0"/>
              </a:rPr>
              <a:t>pgoff_t</a:t>
            </a:r>
            <a:r>
              <a:rPr lang="en-US" altLang="zh-CN" sz="2000" b="0" dirty="0">
                <a:latin typeface="Arial" pitchFamily="34" charset="0"/>
              </a:rPr>
              <a:t>               index;</a:t>
            </a:r>
          </a:p>
          <a:p>
            <a:pPr eaLnBrk="1" hangingPunct="1">
              <a:buFont typeface="Monotype Sorts" pitchFamily="2" charset="2"/>
              <a:buNone/>
            </a:pPr>
            <a:r>
              <a:rPr lang="en-US" altLang="zh-CN" sz="2000" b="0" dirty="0">
                <a:solidFill>
                  <a:srgbClr val="FF0000"/>
                </a:solidFill>
                <a:latin typeface="Arial" pitchFamily="34" charset="0"/>
              </a:rPr>
              <a:t>        </a:t>
            </a:r>
            <a:r>
              <a:rPr lang="en-US" altLang="zh-CN" sz="2000" b="0" dirty="0" err="1">
                <a:solidFill>
                  <a:srgbClr val="FF0000"/>
                </a:solidFill>
                <a:latin typeface="Arial" pitchFamily="34" charset="0"/>
              </a:rPr>
              <a:t>struct</a:t>
            </a:r>
            <a:r>
              <a:rPr lang="en-US" altLang="zh-CN" sz="2000" b="0" dirty="0">
                <a:solidFill>
                  <a:srgbClr val="FF0000"/>
                </a:solidFill>
                <a:latin typeface="Arial" pitchFamily="34" charset="0"/>
              </a:rPr>
              <a:t> </a:t>
            </a:r>
            <a:r>
              <a:rPr lang="en-US" altLang="zh-CN" sz="2000" b="0" dirty="0" err="1">
                <a:solidFill>
                  <a:srgbClr val="FF0000"/>
                </a:solidFill>
                <a:latin typeface="Arial" pitchFamily="34" charset="0"/>
              </a:rPr>
              <a:t>list_head</a:t>
            </a:r>
            <a:r>
              <a:rPr lang="en-US" altLang="zh-CN" sz="2000" b="0" dirty="0">
                <a:solidFill>
                  <a:srgbClr val="FF0000"/>
                </a:solidFill>
                <a:latin typeface="Arial" pitchFamily="34" charset="0"/>
              </a:rPr>
              <a:t>      </a:t>
            </a:r>
            <a:r>
              <a:rPr lang="en-US" altLang="zh-CN" sz="2000" b="0" dirty="0" err="1">
                <a:solidFill>
                  <a:srgbClr val="FF0000"/>
                </a:solidFill>
                <a:latin typeface="Arial" pitchFamily="34" charset="0"/>
              </a:rPr>
              <a:t>lru</a:t>
            </a:r>
            <a:r>
              <a:rPr lang="en-US" altLang="zh-CN" sz="2000" b="0" dirty="0">
                <a:solidFill>
                  <a:srgbClr val="FF0000"/>
                </a:solidFill>
                <a:latin typeface="Arial" pitchFamily="34" charset="0"/>
              </a:rPr>
              <a:t>;</a:t>
            </a:r>
          </a:p>
          <a:p>
            <a:pPr eaLnBrk="1" hangingPunct="1">
              <a:buFont typeface="Monotype Sorts" pitchFamily="2" charset="2"/>
              <a:buNone/>
            </a:pPr>
            <a:r>
              <a:rPr lang="en-US" altLang="zh-CN" sz="1600" b="0" dirty="0">
                <a:latin typeface="Arial" pitchFamily="34" charset="0"/>
              </a:rPr>
              <a:t>		//Contains pointers to the least recently used doubly linked list of pages.</a:t>
            </a:r>
          </a:p>
          <a:p>
            <a:pPr eaLnBrk="1" hangingPunct="1">
              <a:buFont typeface="Monotype Sorts" pitchFamily="2" charset="2"/>
              <a:buNone/>
            </a:pPr>
            <a:r>
              <a:rPr lang="en-US" altLang="zh-CN" sz="2000" b="0" dirty="0">
                <a:latin typeface="Arial" pitchFamily="34" charset="0"/>
              </a:rPr>
              <a:t>        void                  *virtual;</a:t>
            </a:r>
          </a:p>
          <a:p>
            <a:pPr eaLnBrk="1" hangingPunct="1">
              <a:buFont typeface="Monotype Sorts" pitchFamily="2" charset="2"/>
              <a:buNone/>
            </a:pPr>
            <a:r>
              <a:rPr lang="en-US" altLang="zh-CN" sz="2000" b="0" dirty="0">
                <a:latin typeface="Arial" pitchFamily="34" charset="0"/>
              </a:rPr>
              <a:t>       …</a:t>
            </a:r>
          </a:p>
          <a:p>
            <a:pPr eaLnBrk="1" hangingPunct="1">
              <a:buFont typeface="Monotype Sorts" pitchFamily="2" charset="2"/>
              <a:buNone/>
            </a:pPr>
            <a:r>
              <a:rPr lang="en-US" altLang="zh-CN" sz="2000" b="0" dirty="0">
                <a:latin typeface="Arial" pitchFamily="34" charset="0"/>
              </a:rPr>
              <a:t>}; </a:t>
            </a:r>
          </a:p>
          <a:p>
            <a:pPr eaLnBrk="1" hangingPunct="1"/>
            <a:endParaRPr lang="zh-CN" altLang="en-US" b="0" dirty="0" smtClean="0">
              <a:latin typeface="Arial" pitchFamily="34" charset="0"/>
            </a:endParaRPr>
          </a:p>
        </p:txBody>
      </p:sp>
    </p:spTree>
  </p:cSld>
  <p:clrMapOvr>
    <a:masterClrMapping/>
  </p:clrMapOvr>
  <p:transition>
    <p:strips dir="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pPr eaLnBrk="1" hangingPunct="1">
              <a:defRPr/>
            </a:pPr>
            <a:r>
              <a:rPr lang="en-US" altLang="zh-CN" smtClean="0">
                <a:solidFill>
                  <a:srgbClr val="FF0000"/>
                </a:solidFill>
                <a:latin typeface="+mn-lt"/>
                <a:ea typeface="楷体" pitchFamily="49" charset="-122"/>
              </a:rPr>
              <a:t>flags</a:t>
            </a:r>
            <a:endParaRPr lang="zh-CN" altLang="en-US" smtClean="0">
              <a:solidFill>
                <a:srgbClr val="FF0000"/>
              </a:solidFill>
              <a:latin typeface="+mn-lt"/>
              <a:ea typeface="楷体" pitchFamily="49" charset="-122"/>
            </a:endParaRPr>
          </a:p>
        </p:txBody>
      </p:sp>
      <p:sp>
        <p:nvSpPr>
          <p:cNvPr id="62467" name="Rectangle 3"/>
          <p:cNvSpPr>
            <a:spLocks noGrp="1" noChangeArrowheads="1"/>
          </p:cNvSpPr>
          <p:nvPr>
            <p:ph idx="1"/>
          </p:nvPr>
        </p:nvSpPr>
        <p:spPr/>
        <p:txBody>
          <a:bodyPr/>
          <a:lstStyle/>
          <a:p>
            <a:pPr eaLnBrk="1" hangingPunct="1">
              <a:buFont typeface="Monotype Sorts" pitchFamily="2" charset="2"/>
              <a:buNone/>
            </a:pPr>
            <a:r>
              <a:rPr lang="zh-CN" altLang="en-US" b="0" dirty="0" smtClean="0">
                <a:solidFill>
                  <a:schemeClr val="tx2"/>
                </a:solidFill>
                <a:latin typeface="Arial" pitchFamily="34" charset="0"/>
              </a:rPr>
              <a:t>符号常量                                       意  义</a:t>
            </a:r>
          </a:p>
          <a:p>
            <a:pPr eaLnBrk="1" hangingPunct="1">
              <a:buFont typeface="Monotype Sorts" pitchFamily="2" charset="2"/>
              <a:buNone/>
            </a:pPr>
            <a:r>
              <a:rPr lang="en-US" altLang="zh-CN" sz="2000" b="0" dirty="0" err="1">
                <a:latin typeface="Arial" pitchFamily="34" charset="0"/>
              </a:rPr>
              <a:t>PG_locked</a:t>
            </a:r>
            <a:r>
              <a:rPr lang="en-US" altLang="zh-CN" sz="2000" b="0" dirty="0">
                <a:latin typeface="Arial" pitchFamily="34" charset="0"/>
              </a:rPr>
              <a:t>                       </a:t>
            </a:r>
            <a:r>
              <a:rPr lang="zh-CN" altLang="en-US" sz="2000" b="0" dirty="0">
                <a:latin typeface="Arial" pitchFamily="34" charset="0"/>
              </a:rPr>
              <a:t>页帧处于闭锁状态，正在装入该页帧</a:t>
            </a:r>
          </a:p>
          <a:p>
            <a:pPr eaLnBrk="1" hangingPunct="1">
              <a:buFont typeface="Monotype Sorts" pitchFamily="2" charset="2"/>
              <a:buNone/>
            </a:pPr>
            <a:r>
              <a:rPr lang="en-US" altLang="zh-CN" sz="2000" b="0" dirty="0" err="1">
                <a:latin typeface="Arial" pitchFamily="34" charset="0"/>
              </a:rPr>
              <a:t>PG_error</a:t>
            </a:r>
            <a:r>
              <a:rPr lang="en-US" altLang="zh-CN" sz="2000" b="0" dirty="0">
                <a:latin typeface="Arial" pitchFamily="34" charset="0"/>
              </a:rPr>
              <a:t>	               </a:t>
            </a:r>
            <a:r>
              <a:rPr lang="zh-CN" altLang="en-US" sz="2000" b="0" dirty="0">
                <a:latin typeface="Arial" pitchFamily="34" charset="0"/>
              </a:rPr>
              <a:t>页帧装入时发生错误</a:t>
            </a:r>
          </a:p>
          <a:p>
            <a:pPr eaLnBrk="1" hangingPunct="1">
              <a:buFont typeface="Monotype Sorts" pitchFamily="2" charset="2"/>
              <a:buNone/>
            </a:pPr>
            <a:r>
              <a:rPr lang="en-US" altLang="zh-CN" sz="2000" b="0" dirty="0" err="1">
                <a:latin typeface="Arial" pitchFamily="34" charset="0"/>
              </a:rPr>
              <a:t>PG_referenced</a:t>
            </a:r>
            <a:r>
              <a:rPr lang="en-US" altLang="zh-CN" sz="2000" b="0" dirty="0">
                <a:latin typeface="Arial" pitchFamily="34" charset="0"/>
              </a:rPr>
              <a:t>		  </a:t>
            </a:r>
            <a:r>
              <a:rPr lang="zh-CN" altLang="en-US" sz="2000" b="0" dirty="0">
                <a:latin typeface="Arial" pitchFamily="34" charset="0"/>
              </a:rPr>
              <a:t>页帧已装入，可以访问</a:t>
            </a:r>
          </a:p>
          <a:p>
            <a:pPr eaLnBrk="1" hangingPunct="1">
              <a:buFont typeface="Monotype Sorts" pitchFamily="2" charset="2"/>
              <a:buNone/>
            </a:pPr>
            <a:r>
              <a:rPr lang="en-US" altLang="zh-CN" sz="2000" b="0" dirty="0" err="1">
                <a:latin typeface="Arial" pitchFamily="34" charset="0"/>
              </a:rPr>
              <a:t>PG_uptodate</a:t>
            </a:r>
            <a:r>
              <a:rPr lang="en-US" altLang="zh-CN" sz="2000" b="0" dirty="0">
                <a:latin typeface="Arial" pitchFamily="34" charset="0"/>
              </a:rPr>
              <a:t>		  </a:t>
            </a:r>
            <a:r>
              <a:rPr lang="zh-CN" altLang="en-US" sz="2000" b="0" dirty="0">
                <a:latin typeface="Arial" pitchFamily="34" charset="0"/>
              </a:rPr>
              <a:t>页帧内容更新过</a:t>
            </a:r>
          </a:p>
          <a:p>
            <a:pPr eaLnBrk="1" hangingPunct="1">
              <a:buFont typeface="Monotype Sorts" pitchFamily="2" charset="2"/>
              <a:buNone/>
            </a:pPr>
            <a:r>
              <a:rPr lang="en-US" altLang="zh-CN" sz="2000" b="0" dirty="0" err="1">
                <a:latin typeface="Arial" pitchFamily="34" charset="0"/>
              </a:rPr>
              <a:t>PG_free_after</a:t>
            </a:r>
            <a:r>
              <a:rPr lang="en-US" altLang="zh-CN" sz="2000" b="0" dirty="0">
                <a:latin typeface="Arial" pitchFamily="34" charset="0"/>
              </a:rPr>
              <a:t>		  </a:t>
            </a:r>
            <a:r>
              <a:rPr lang="zh-CN" altLang="en-US" sz="2000" b="0" dirty="0">
                <a:latin typeface="Arial" pitchFamily="34" charset="0"/>
              </a:rPr>
              <a:t>关于页帧的</a:t>
            </a:r>
            <a:r>
              <a:rPr lang="en-US" altLang="zh-CN" sz="2000" b="0" dirty="0">
                <a:latin typeface="Arial" pitchFamily="34" charset="0"/>
              </a:rPr>
              <a:t>I/O</a:t>
            </a:r>
            <a:r>
              <a:rPr lang="zh-CN" altLang="en-US" sz="2000" b="0" dirty="0">
                <a:latin typeface="Arial" pitchFamily="34" charset="0"/>
              </a:rPr>
              <a:t>过程结束，页帧被释放</a:t>
            </a:r>
          </a:p>
          <a:p>
            <a:pPr eaLnBrk="1" hangingPunct="1">
              <a:buFont typeface="Monotype Sorts" pitchFamily="2" charset="2"/>
              <a:buNone/>
            </a:pPr>
            <a:r>
              <a:rPr lang="en-US" altLang="zh-CN" sz="2000" b="0" dirty="0" err="1">
                <a:latin typeface="Arial" pitchFamily="34" charset="0"/>
              </a:rPr>
              <a:t>PG_decr_after</a:t>
            </a:r>
            <a:r>
              <a:rPr lang="en-US" altLang="zh-CN" sz="2000" b="0" dirty="0">
                <a:latin typeface="Arial" pitchFamily="34" charset="0"/>
              </a:rPr>
              <a:t>		  </a:t>
            </a:r>
            <a:r>
              <a:rPr lang="zh-CN" altLang="en-US" sz="2000" b="0" dirty="0">
                <a:latin typeface="Arial" pitchFamily="34" charset="0"/>
              </a:rPr>
              <a:t>关于页帧的</a:t>
            </a:r>
            <a:r>
              <a:rPr lang="en-US" altLang="zh-CN" sz="2000" b="0" dirty="0">
                <a:latin typeface="Arial" pitchFamily="34" charset="0"/>
              </a:rPr>
              <a:t>I/O</a:t>
            </a:r>
            <a:r>
              <a:rPr lang="zh-CN" altLang="en-US" sz="2000" b="0" dirty="0">
                <a:latin typeface="Arial" pitchFamily="34" charset="0"/>
              </a:rPr>
              <a:t>过程结束，页帧计数减少</a:t>
            </a:r>
          </a:p>
          <a:p>
            <a:pPr eaLnBrk="1" hangingPunct="1">
              <a:buFont typeface="Monotype Sorts" pitchFamily="2" charset="2"/>
              <a:buNone/>
            </a:pPr>
            <a:r>
              <a:rPr lang="en-US" altLang="zh-CN" sz="2000" b="0" dirty="0" err="1">
                <a:latin typeface="Arial" pitchFamily="34" charset="0"/>
              </a:rPr>
              <a:t>PG_swap_unlock_after</a:t>
            </a:r>
            <a:r>
              <a:rPr lang="en-US" altLang="zh-CN" sz="2000" b="0" dirty="0">
                <a:latin typeface="Arial" pitchFamily="34" charset="0"/>
              </a:rPr>
              <a:t> </a:t>
            </a:r>
            <a:r>
              <a:rPr lang="zh-CN" altLang="en-US" sz="2000" b="0" dirty="0">
                <a:latin typeface="Arial" pitchFamily="34" charset="0"/>
              </a:rPr>
              <a:t>读出交换页帧后，页帧解除闭锁</a:t>
            </a:r>
          </a:p>
          <a:p>
            <a:pPr eaLnBrk="1" hangingPunct="1">
              <a:buFont typeface="Monotype Sorts" pitchFamily="2" charset="2"/>
              <a:buNone/>
            </a:pPr>
            <a:r>
              <a:rPr lang="en-US" altLang="zh-CN" sz="2000" b="0" dirty="0">
                <a:latin typeface="Arial" pitchFamily="34" charset="0"/>
              </a:rPr>
              <a:t>PG_DMA		  </a:t>
            </a:r>
            <a:r>
              <a:rPr lang="zh-CN" altLang="en-US" sz="2000" b="0" dirty="0">
                <a:latin typeface="Arial" pitchFamily="34" charset="0"/>
              </a:rPr>
              <a:t>页帧可以用于</a:t>
            </a:r>
            <a:r>
              <a:rPr lang="en-US" altLang="zh-CN" sz="2000" b="0" dirty="0">
                <a:latin typeface="Arial" pitchFamily="34" charset="0"/>
              </a:rPr>
              <a:t>DMA</a:t>
            </a:r>
            <a:r>
              <a:rPr lang="zh-CN" altLang="en-US" sz="2000" b="0" dirty="0">
                <a:latin typeface="Arial" pitchFamily="34" charset="0"/>
              </a:rPr>
              <a:t>传送</a:t>
            </a:r>
          </a:p>
          <a:p>
            <a:pPr eaLnBrk="1" hangingPunct="1">
              <a:buFont typeface="Monotype Sorts" pitchFamily="2" charset="2"/>
              <a:buNone/>
            </a:pPr>
            <a:r>
              <a:rPr lang="en-US" altLang="zh-CN" sz="2000" b="0" dirty="0" err="1">
                <a:latin typeface="Arial" pitchFamily="34" charset="0"/>
              </a:rPr>
              <a:t>PG_reserved</a:t>
            </a:r>
            <a:r>
              <a:rPr lang="en-US" altLang="zh-CN" sz="2000" b="0" dirty="0">
                <a:latin typeface="Arial" pitchFamily="34" charset="0"/>
              </a:rPr>
              <a:t>		  </a:t>
            </a:r>
            <a:r>
              <a:rPr lang="zh-CN" altLang="en-US" sz="2000" b="0" dirty="0">
                <a:latin typeface="Arial" pitchFamily="34" charset="0"/>
              </a:rPr>
              <a:t>页帧被保留以后使用，当前禁止使用</a:t>
            </a:r>
          </a:p>
        </p:txBody>
      </p:sp>
    </p:spTree>
  </p:cSld>
  <p:clrMapOvr>
    <a:masterClrMapping/>
  </p:clrMapOvr>
  <p:transition>
    <p:strips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4"/>
          <p:cNvGrpSpPr>
            <a:grpSpLocks/>
          </p:cNvGrpSpPr>
          <p:nvPr/>
        </p:nvGrpSpPr>
        <p:grpSpPr bwMode="auto">
          <a:xfrm>
            <a:off x="2063750" y="1196976"/>
            <a:ext cx="8161338" cy="3038475"/>
            <a:chOff x="1699" y="11440"/>
            <a:chExt cx="8125" cy="1692"/>
          </a:xfrm>
        </p:grpSpPr>
        <p:grpSp>
          <p:nvGrpSpPr>
            <p:cNvPr id="15365" name="Group 5"/>
            <p:cNvGrpSpPr>
              <a:grpSpLocks/>
            </p:cNvGrpSpPr>
            <p:nvPr/>
          </p:nvGrpSpPr>
          <p:grpSpPr bwMode="auto">
            <a:xfrm>
              <a:off x="1699" y="11440"/>
              <a:ext cx="8125" cy="1512"/>
              <a:chOff x="1699" y="7696"/>
              <a:chExt cx="8125" cy="1512"/>
            </a:xfrm>
          </p:grpSpPr>
          <p:pic>
            <p:nvPicPr>
              <p:cNvPr id="15367" name="Picture 6" descr="图2－8地址转换"/>
              <p:cNvPicPr>
                <a:picLocks noChangeAspect="1" noChangeArrowheads="1"/>
              </p:cNvPicPr>
              <p:nvPr/>
            </p:nvPicPr>
            <p:blipFill>
              <a:blip r:embed="rId3"/>
              <a:srcRect/>
              <a:stretch>
                <a:fillRect/>
              </a:stretch>
            </p:blipFill>
            <p:spPr bwMode="auto">
              <a:xfrm>
                <a:off x="1699" y="7696"/>
                <a:ext cx="8125" cy="1512"/>
              </a:xfrm>
              <a:prstGeom prst="rect">
                <a:avLst/>
              </a:prstGeom>
              <a:noFill/>
              <a:ln w="9525">
                <a:noFill/>
                <a:miter lim="800000"/>
                <a:headEnd/>
                <a:tailEnd/>
              </a:ln>
            </p:spPr>
          </p:pic>
          <p:sp>
            <p:nvSpPr>
              <p:cNvPr id="15368" name="Line 7"/>
              <p:cNvSpPr>
                <a:spLocks noChangeShapeType="1"/>
              </p:cNvSpPr>
              <p:nvPr/>
            </p:nvSpPr>
            <p:spPr bwMode="auto">
              <a:xfrm>
                <a:off x="1699" y="8320"/>
                <a:ext cx="840" cy="1"/>
              </a:xfrm>
              <a:prstGeom prst="line">
                <a:avLst/>
              </a:prstGeom>
              <a:noFill/>
              <a:ln w="9525">
                <a:solidFill>
                  <a:srgbClr val="000000"/>
                </a:solidFill>
                <a:round/>
                <a:headEnd/>
                <a:tailEnd/>
              </a:ln>
            </p:spPr>
            <p:txBody>
              <a:bodyPr/>
              <a:lstStyle/>
              <a:p>
                <a:endParaRPr lang="zh-CN" altLang="en-US"/>
              </a:p>
            </p:txBody>
          </p:sp>
        </p:grpSp>
        <p:sp>
          <p:nvSpPr>
            <p:cNvPr id="15366" name="Text Box 8"/>
            <p:cNvSpPr txBox="1">
              <a:spLocks noChangeArrowheads="1"/>
            </p:cNvSpPr>
            <p:nvPr/>
          </p:nvSpPr>
          <p:spPr bwMode="auto">
            <a:xfrm>
              <a:off x="2224" y="12664"/>
              <a:ext cx="1260" cy="468"/>
            </a:xfrm>
            <a:prstGeom prst="rect">
              <a:avLst/>
            </a:prstGeom>
            <a:solidFill>
              <a:srgbClr val="FFFFFF"/>
            </a:solidFill>
            <a:ln w="9525">
              <a:noFill/>
              <a:miter lim="800000"/>
              <a:headEnd/>
              <a:tailEnd/>
            </a:ln>
          </p:spPr>
          <p:txBody>
            <a:bodyPr/>
            <a:lstStyle/>
            <a:p>
              <a:pPr algn="just"/>
              <a:r>
                <a:rPr lang="zh-CN" altLang="en-US" sz="2000">
                  <a:latin typeface="Times New Roman" pitchFamily="18" charset="0"/>
                  <a:ea typeface="隶书" pitchFamily="49" charset="-122"/>
                </a:rPr>
                <a:t>逻辑地址</a:t>
              </a:r>
            </a:p>
          </p:txBody>
        </p:sp>
      </p:grpSp>
      <p:sp>
        <p:nvSpPr>
          <p:cNvPr id="278537" name="Rectangle 9"/>
          <p:cNvSpPr>
            <a:spLocks noGrp="1" noChangeArrowheads="1"/>
          </p:cNvSpPr>
          <p:nvPr>
            <p:ph type="title"/>
          </p:nvPr>
        </p:nvSpPr>
        <p:spPr/>
        <p:txBody>
          <a:bodyPr/>
          <a:lstStyle/>
          <a:p>
            <a:pPr eaLnBrk="1" hangingPunct="1">
              <a:defRPr/>
            </a:pPr>
            <a:r>
              <a:rPr lang="zh-CN" altLang="en-US" smtClean="0">
                <a:latin typeface="+mn-lt"/>
                <a:ea typeface="楷体" pitchFamily="49" charset="-122"/>
              </a:rPr>
              <a:t>逻辑地址到物理地址转换</a:t>
            </a:r>
          </a:p>
        </p:txBody>
      </p:sp>
      <p:sp>
        <p:nvSpPr>
          <p:cNvPr id="2" name="内容占位符 1"/>
          <p:cNvSpPr>
            <a:spLocks noGrp="1"/>
          </p:cNvSpPr>
          <p:nvPr>
            <p:ph idx="1"/>
          </p:nvPr>
        </p:nvSpPr>
        <p:spPr/>
        <p:txBody>
          <a:bodyPr/>
          <a:lstStyle/>
          <a:p>
            <a:endParaRPr lang="zh-CN" altLang="en-US"/>
          </a:p>
        </p:txBody>
      </p:sp>
      <p:sp>
        <p:nvSpPr>
          <p:cNvPr id="15364" name="Text Box 10"/>
          <p:cNvSpPr txBox="1">
            <a:spLocks noChangeArrowheads="1"/>
          </p:cNvSpPr>
          <p:nvPr/>
        </p:nvSpPr>
        <p:spPr bwMode="auto">
          <a:xfrm>
            <a:off x="1847850" y="4365626"/>
            <a:ext cx="8320088" cy="1323975"/>
          </a:xfrm>
          <a:prstGeom prst="rect">
            <a:avLst/>
          </a:prstGeom>
          <a:noFill/>
          <a:ln w="9525">
            <a:noFill/>
            <a:miter lim="800000"/>
            <a:headEnd/>
            <a:tailEnd/>
          </a:ln>
        </p:spPr>
        <p:txBody>
          <a:bodyPr>
            <a:spAutoFit/>
          </a:bodyPr>
          <a:lstStyle/>
          <a:p>
            <a:pPr>
              <a:spcBef>
                <a:spcPct val="50000"/>
              </a:spcBef>
              <a:buClr>
                <a:schemeClr val="tx2"/>
              </a:buClr>
              <a:buSzPct val="75000"/>
              <a:buFont typeface="Wingdings" pitchFamily="2" charset="2"/>
              <a:buChar char="n"/>
            </a:pPr>
            <a:r>
              <a:rPr lang="zh-CN" altLang="en-US" sz="2000">
                <a:solidFill>
                  <a:srgbClr val="FF0000"/>
                </a:solidFill>
                <a:latin typeface="楷体" pitchFamily="49" charset="-122"/>
                <a:ea typeface="楷体" pitchFamily="49" charset="-122"/>
              </a:rPr>
              <a:t>逻辑地址</a:t>
            </a:r>
            <a:r>
              <a:rPr lang="zh-CN" altLang="en-US">
                <a:solidFill>
                  <a:srgbClr val="0000CC"/>
                </a:solidFill>
                <a:latin typeface="楷体" pitchFamily="49" charset="-122"/>
                <a:ea typeface="楷体" pitchFamily="49" charset="-122"/>
              </a:rPr>
              <a:t>：包含在机器语言指令中，用来指定一个操作数或一条指令的地址。</a:t>
            </a:r>
            <a:endParaRPr lang="zh-CN" altLang="en-US" sz="2000">
              <a:solidFill>
                <a:srgbClr val="0000CC"/>
              </a:solidFill>
              <a:latin typeface="楷体" pitchFamily="49" charset="-122"/>
              <a:ea typeface="楷体" pitchFamily="49" charset="-122"/>
            </a:endParaRPr>
          </a:p>
          <a:p>
            <a:pPr>
              <a:spcBef>
                <a:spcPct val="50000"/>
              </a:spcBef>
              <a:buClr>
                <a:schemeClr val="tx2"/>
              </a:buClr>
              <a:buSzPct val="75000"/>
              <a:buFont typeface="Wingdings" pitchFamily="2" charset="2"/>
              <a:buChar char="n"/>
            </a:pPr>
            <a:r>
              <a:rPr lang="zh-CN" altLang="en-US" sz="2000">
                <a:solidFill>
                  <a:srgbClr val="FF0000"/>
                </a:solidFill>
                <a:latin typeface="楷体" pitchFamily="49" charset="-122"/>
                <a:ea typeface="楷体" pitchFamily="49" charset="-122"/>
              </a:rPr>
              <a:t>线性地址</a:t>
            </a:r>
            <a:r>
              <a:rPr lang="zh-CN" altLang="en-US">
                <a:solidFill>
                  <a:srgbClr val="0000CC"/>
                </a:solidFill>
                <a:latin typeface="楷体" pitchFamily="49" charset="-122"/>
                <a:ea typeface="楷体" pitchFamily="49" charset="-122"/>
              </a:rPr>
              <a:t>（虚拟地址）：一个</a:t>
            </a:r>
            <a:r>
              <a:rPr lang="en-US" altLang="zh-CN">
                <a:solidFill>
                  <a:srgbClr val="0000CC"/>
                </a:solidFill>
                <a:latin typeface="楷体" pitchFamily="49" charset="-122"/>
                <a:ea typeface="楷体" pitchFamily="49" charset="-122"/>
              </a:rPr>
              <a:t>32</a:t>
            </a:r>
            <a:r>
              <a:rPr lang="zh-CN" altLang="en-US">
                <a:solidFill>
                  <a:srgbClr val="0000CC"/>
                </a:solidFill>
                <a:latin typeface="楷体" pitchFamily="49" charset="-122"/>
                <a:ea typeface="楷体" pitchFamily="49" charset="-122"/>
              </a:rPr>
              <a:t>位无符号整数，用来表示高达</a:t>
            </a:r>
            <a:r>
              <a:rPr lang="en-US" altLang="zh-CN">
                <a:solidFill>
                  <a:srgbClr val="0000CC"/>
                </a:solidFill>
                <a:latin typeface="楷体" pitchFamily="49" charset="-122"/>
                <a:ea typeface="楷体" pitchFamily="49" charset="-122"/>
              </a:rPr>
              <a:t>4GB</a:t>
            </a:r>
            <a:r>
              <a:rPr lang="zh-CN" altLang="en-US">
                <a:solidFill>
                  <a:srgbClr val="0000CC"/>
                </a:solidFill>
                <a:latin typeface="楷体" pitchFamily="49" charset="-122"/>
                <a:ea typeface="楷体" pitchFamily="49" charset="-122"/>
              </a:rPr>
              <a:t>的地址。</a:t>
            </a:r>
            <a:endParaRPr lang="zh-CN" altLang="en-US" sz="2000">
              <a:solidFill>
                <a:srgbClr val="0000CC"/>
              </a:solidFill>
              <a:latin typeface="楷体" pitchFamily="49" charset="-122"/>
              <a:ea typeface="楷体" pitchFamily="49" charset="-122"/>
            </a:endParaRPr>
          </a:p>
          <a:p>
            <a:pPr>
              <a:spcBef>
                <a:spcPct val="50000"/>
              </a:spcBef>
              <a:buClr>
                <a:schemeClr val="tx2"/>
              </a:buClr>
              <a:buSzPct val="75000"/>
              <a:buFont typeface="Wingdings" pitchFamily="2" charset="2"/>
              <a:buChar char="n"/>
            </a:pPr>
            <a:r>
              <a:rPr lang="zh-CN" altLang="en-US" sz="2000">
                <a:solidFill>
                  <a:srgbClr val="FF0000"/>
                </a:solidFill>
                <a:latin typeface="楷体" pitchFamily="49" charset="-122"/>
                <a:ea typeface="楷体" pitchFamily="49" charset="-122"/>
              </a:rPr>
              <a:t>物理地址</a:t>
            </a:r>
            <a:r>
              <a:rPr lang="zh-CN" altLang="en-US">
                <a:solidFill>
                  <a:srgbClr val="0000CC"/>
                </a:solidFill>
                <a:latin typeface="楷体" pitchFamily="49" charset="-122"/>
                <a:ea typeface="楷体" pitchFamily="49" charset="-122"/>
              </a:rPr>
              <a:t>：用于内存芯片级内存单元寻址。</a:t>
            </a:r>
            <a:endParaRPr lang="en-US" altLang="zh-CN" sz="2000">
              <a:solidFill>
                <a:srgbClr val="0000CC"/>
              </a:solidFill>
              <a:latin typeface="楷体" pitchFamily="49" charset="-122"/>
              <a:ea typeface="楷体" pitchFamily="49" charset="-122"/>
            </a:endParaRPr>
          </a:p>
        </p:txBody>
      </p:sp>
    </p:spTree>
  </p:cSld>
  <p:clrMapOvr>
    <a:masterClrMapping/>
  </p:clrMapOvr>
  <p:transition>
    <p:strips dir="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pPr eaLnBrk="1" hangingPunct="1">
              <a:defRPr/>
            </a:pPr>
            <a:r>
              <a:rPr lang="zh-CN" altLang="en-US" smtClean="0">
                <a:latin typeface="+mn-lt"/>
                <a:ea typeface="楷体" pitchFamily="49" charset="-122"/>
              </a:rPr>
              <a:t>物理内存的分配和回收</a:t>
            </a:r>
          </a:p>
        </p:txBody>
      </p:sp>
      <p:sp>
        <p:nvSpPr>
          <p:cNvPr id="63491" name="Rectangle 3"/>
          <p:cNvSpPr>
            <a:spLocks noGrp="1" noChangeArrowheads="1"/>
          </p:cNvSpPr>
          <p:nvPr>
            <p:ph idx="1"/>
          </p:nvPr>
        </p:nvSpPr>
        <p:spPr/>
        <p:txBody>
          <a:bodyPr/>
          <a:lstStyle/>
          <a:p>
            <a:pPr eaLnBrk="1" hangingPunct="1"/>
            <a:r>
              <a:rPr lang="zh-CN" altLang="en-US" sz="2400" b="0" dirty="0">
                <a:latin typeface="Arial" pitchFamily="34" charset="0"/>
              </a:rPr>
              <a:t>内存管理子系统采用基于内存区域的</a:t>
            </a:r>
            <a:r>
              <a:rPr lang="zh-CN" altLang="en-US" sz="2400" b="0" dirty="0">
                <a:solidFill>
                  <a:srgbClr val="FF0000"/>
                </a:solidFill>
                <a:latin typeface="Arial" pitchFamily="34" charset="0"/>
              </a:rPr>
              <a:t>伙伴（</a:t>
            </a:r>
            <a:r>
              <a:rPr lang="en-US" altLang="zh-CN" sz="2400" b="0" dirty="0">
                <a:solidFill>
                  <a:srgbClr val="FF0000"/>
                </a:solidFill>
                <a:latin typeface="Arial" pitchFamily="34" charset="0"/>
              </a:rPr>
              <a:t>Buddy</a:t>
            </a:r>
            <a:r>
              <a:rPr lang="zh-CN" altLang="en-US" sz="2400" b="0" dirty="0">
                <a:solidFill>
                  <a:srgbClr val="FF0000"/>
                </a:solidFill>
                <a:latin typeface="Arial" pitchFamily="34" charset="0"/>
              </a:rPr>
              <a:t>）分配算法</a:t>
            </a:r>
            <a:r>
              <a:rPr lang="zh-CN" altLang="en-US" sz="2400" b="0" dirty="0">
                <a:latin typeface="Arial" pitchFamily="34" charset="0"/>
              </a:rPr>
              <a:t>来管理可用物理页帧的分配和回收。</a:t>
            </a:r>
          </a:p>
          <a:p>
            <a:pPr lvl="1" eaLnBrk="1" hangingPunct="1"/>
            <a:r>
              <a:rPr lang="zh-CN" altLang="en-US" sz="2000" b="0" dirty="0">
                <a:latin typeface="Arial" pitchFamily="34" charset="0"/>
              </a:rPr>
              <a:t>最小的分配单位是页帧</a:t>
            </a:r>
          </a:p>
          <a:p>
            <a:pPr lvl="1" eaLnBrk="1" hangingPunct="1"/>
            <a:r>
              <a:rPr lang="zh-CN" altLang="en-US" sz="2000" b="0" dirty="0">
                <a:latin typeface="Arial" pitchFamily="34" charset="0"/>
              </a:rPr>
              <a:t>目的是分配一组连续的物理页帧</a:t>
            </a:r>
          </a:p>
          <a:p>
            <a:pPr eaLnBrk="1" hangingPunct="1"/>
            <a:endParaRPr lang="zh-CN" altLang="en-US" sz="2400" b="0" dirty="0">
              <a:latin typeface="Arial" pitchFamily="34" charset="0"/>
            </a:endParaRPr>
          </a:p>
          <a:p>
            <a:pPr eaLnBrk="1" hangingPunct="1"/>
            <a:r>
              <a:rPr lang="zh-CN" altLang="en-US" sz="2400" b="0" dirty="0">
                <a:solidFill>
                  <a:srgbClr val="FF0000"/>
                </a:solidFill>
                <a:latin typeface="Arial" pitchFamily="34" charset="0"/>
              </a:rPr>
              <a:t>两组</a:t>
            </a:r>
            <a:r>
              <a:rPr lang="zh-CN" altLang="en-US" sz="2400" b="0" dirty="0">
                <a:latin typeface="Arial" pitchFamily="34" charset="0"/>
              </a:rPr>
              <a:t>连续页帧被认为是一对“伙伴”必须满足如下条件:</a:t>
            </a:r>
          </a:p>
          <a:p>
            <a:pPr lvl="1" eaLnBrk="1" hangingPunct="1"/>
            <a:r>
              <a:rPr lang="zh-CN" altLang="en-US" sz="2000" b="0" dirty="0">
                <a:solidFill>
                  <a:srgbClr val="FF0000"/>
                </a:solidFill>
                <a:latin typeface="Arial" pitchFamily="34" charset="0"/>
              </a:rPr>
              <a:t>大小相同,比如说都有</a:t>
            </a:r>
            <a:r>
              <a:rPr lang="en-US" altLang="zh-CN" sz="2000" b="0" i="1" dirty="0">
                <a:solidFill>
                  <a:srgbClr val="FF0000"/>
                </a:solidFill>
                <a:latin typeface="Arial" pitchFamily="34" charset="0"/>
              </a:rPr>
              <a:t>n</a:t>
            </a:r>
            <a:r>
              <a:rPr lang="zh-CN" altLang="en-US" sz="2000" b="0" dirty="0">
                <a:solidFill>
                  <a:srgbClr val="FF0000"/>
                </a:solidFill>
                <a:latin typeface="Arial" pitchFamily="34" charset="0"/>
              </a:rPr>
              <a:t>个页帧；</a:t>
            </a:r>
          </a:p>
          <a:p>
            <a:pPr lvl="1" eaLnBrk="1" hangingPunct="1"/>
            <a:r>
              <a:rPr lang="zh-CN" altLang="en-US" sz="2000" b="0" dirty="0">
                <a:solidFill>
                  <a:srgbClr val="FF0000"/>
                </a:solidFill>
                <a:latin typeface="Arial" pitchFamily="34" charset="0"/>
              </a:rPr>
              <a:t>物理地址连续；</a:t>
            </a:r>
          </a:p>
          <a:p>
            <a:pPr lvl="1" eaLnBrk="1" hangingPunct="1"/>
            <a:r>
              <a:rPr lang="zh-CN" altLang="en-US" sz="2000" b="0" dirty="0">
                <a:solidFill>
                  <a:srgbClr val="FF0000"/>
                </a:solidFill>
                <a:latin typeface="Arial" pitchFamily="34" charset="0"/>
              </a:rPr>
              <a:t>第</a:t>
            </a:r>
            <a:r>
              <a:rPr lang="en-US" altLang="zh-CN" sz="2000" b="0" dirty="0">
                <a:solidFill>
                  <a:srgbClr val="FF0000"/>
                </a:solidFill>
                <a:latin typeface="Arial" pitchFamily="34" charset="0"/>
              </a:rPr>
              <a:t>2</a:t>
            </a:r>
            <a:r>
              <a:rPr lang="zh-CN" altLang="en-US" sz="2000" b="0" dirty="0">
                <a:solidFill>
                  <a:srgbClr val="FF0000"/>
                </a:solidFill>
                <a:latin typeface="Arial" pitchFamily="34" charset="0"/>
              </a:rPr>
              <a:t>个页帧块（组）的后面页帧号必须是2×</a:t>
            </a:r>
            <a:r>
              <a:rPr lang="en-US" altLang="zh-CN" sz="2000" b="0" i="1" dirty="0">
                <a:solidFill>
                  <a:srgbClr val="FF0000"/>
                </a:solidFill>
                <a:latin typeface="Arial" pitchFamily="34" charset="0"/>
              </a:rPr>
              <a:t>n </a:t>
            </a:r>
            <a:r>
              <a:rPr lang="zh-CN" altLang="en-US" sz="2000" b="0" dirty="0">
                <a:solidFill>
                  <a:srgbClr val="FF0000"/>
                </a:solidFill>
                <a:latin typeface="Arial" pitchFamily="34" charset="0"/>
              </a:rPr>
              <a:t>的倍数。</a:t>
            </a:r>
            <a:endParaRPr lang="en-US" altLang="zh-CN" sz="2000" b="0" dirty="0">
              <a:solidFill>
                <a:srgbClr val="FF0000"/>
              </a:solidFill>
              <a:latin typeface="Arial" pitchFamily="34" charset="0"/>
            </a:endParaRPr>
          </a:p>
        </p:txBody>
      </p:sp>
    </p:spTree>
  </p:cSld>
  <p:clrMapOvr>
    <a:masterClrMapping/>
  </p:clrMapOvr>
  <p:transition>
    <p:strips dir="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p:txBody>
          <a:bodyPr/>
          <a:lstStyle/>
          <a:p>
            <a:pPr eaLnBrk="1" hangingPunct="1">
              <a:defRPr/>
            </a:pPr>
            <a:r>
              <a:rPr lang="en-US" altLang="zh-CN" smtClean="0">
                <a:latin typeface="+mn-lt"/>
                <a:ea typeface="楷体" pitchFamily="49" charset="-122"/>
              </a:rPr>
              <a:t>Buddy System Allocator</a:t>
            </a:r>
          </a:p>
        </p:txBody>
      </p:sp>
      <p:sp>
        <p:nvSpPr>
          <p:cNvPr id="2" name="内容占位符 1"/>
          <p:cNvSpPr>
            <a:spLocks noGrp="1"/>
          </p:cNvSpPr>
          <p:nvPr>
            <p:ph idx="1"/>
          </p:nvPr>
        </p:nvSpPr>
        <p:spPr/>
        <p:txBody>
          <a:bodyPr/>
          <a:lstStyle/>
          <a:p>
            <a:endParaRPr lang="zh-CN" altLang="en-US"/>
          </a:p>
        </p:txBody>
      </p:sp>
      <p:pic>
        <p:nvPicPr>
          <p:cNvPr id="65539" name="Picture 3"/>
          <p:cNvPicPr>
            <a:picLocks noChangeAspect="1" noChangeArrowheads="1"/>
          </p:cNvPicPr>
          <p:nvPr/>
        </p:nvPicPr>
        <p:blipFill>
          <a:blip r:embed="rId2"/>
          <a:srcRect l="7866" t="1498" r="7864" b="1498"/>
          <a:stretch>
            <a:fillRect/>
          </a:stretch>
        </p:blipFill>
        <p:spPr bwMode="auto">
          <a:xfrm>
            <a:off x="1775520" y="1072285"/>
            <a:ext cx="8424936" cy="5246304"/>
          </a:xfrm>
          <a:prstGeom prst="rect">
            <a:avLst/>
          </a:prstGeom>
          <a:noFill/>
          <a:ln w="38100" cmpd="dbl">
            <a:solidFill>
              <a:srgbClr val="CC6600"/>
            </a:solidFill>
            <a:miter lim="800000"/>
            <a:headEnd/>
            <a:tailEnd/>
          </a:ln>
        </p:spPr>
      </p:pic>
    </p:spTree>
  </p:cSld>
  <p:clrMapOvr>
    <a:masterClrMapping/>
  </p:clrMapOvr>
  <p:transition>
    <p:strips dir="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pPr eaLnBrk="1" hangingPunct="1">
              <a:defRPr/>
            </a:pPr>
            <a:r>
              <a:rPr lang="en-US" altLang="zh-TW" smtClean="0">
                <a:latin typeface="+mn-lt"/>
                <a:ea typeface="楷体" pitchFamily="49" charset="-122"/>
              </a:rPr>
              <a:t>buddy system</a:t>
            </a:r>
            <a:r>
              <a:rPr lang="zh-TW" altLang="en-US" smtClean="0">
                <a:latin typeface="+mn-lt"/>
                <a:ea typeface="楷体" pitchFamily="49" charset="-122"/>
              </a:rPr>
              <a:t>例</a:t>
            </a:r>
          </a:p>
        </p:txBody>
      </p:sp>
      <p:sp>
        <p:nvSpPr>
          <p:cNvPr id="2" name="内容占位符 1"/>
          <p:cNvSpPr>
            <a:spLocks noGrp="1"/>
          </p:cNvSpPr>
          <p:nvPr>
            <p:ph idx="1"/>
          </p:nvPr>
        </p:nvSpPr>
        <p:spPr/>
        <p:txBody>
          <a:bodyPr/>
          <a:lstStyle/>
          <a:p>
            <a:endParaRPr lang="zh-CN" altLang="en-US"/>
          </a:p>
        </p:txBody>
      </p:sp>
      <p:pic>
        <p:nvPicPr>
          <p:cNvPr id="66563" name="Picture 3" descr="17-6"/>
          <p:cNvPicPr>
            <a:picLocks noChangeAspect="1" noChangeArrowheads="1"/>
          </p:cNvPicPr>
          <p:nvPr/>
        </p:nvPicPr>
        <p:blipFill>
          <a:blip r:embed="rId2"/>
          <a:srcRect/>
          <a:stretch>
            <a:fillRect/>
          </a:stretch>
        </p:blipFill>
        <p:spPr bwMode="auto">
          <a:xfrm>
            <a:off x="1775520" y="1383085"/>
            <a:ext cx="9447211" cy="4537075"/>
          </a:xfrm>
          <a:prstGeom prst="rect">
            <a:avLst/>
          </a:prstGeom>
          <a:noFill/>
          <a:ln w="9525">
            <a:noFill/>
            <a:miter lim="800000"/>
            <a:headEnd/>
            <a:tailEnd/>
          </a:ln>
        </p:spPr>
      </p:pic>
    </p:spTree>
  </p:cSld>
  <p:clrMapOvr>
    <a:masterClrMapping/>
  </p:clrMapOvr>
  <p:transition>
    <p:strips dir="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pPr eaLnBrk="1" hangingPunct="1">
              <a:defRPr/>
            </a:pPr>
            <a:r>
              <a:rPr lang="en-US" altLang="zh-CN" dirty="0" smtClean="0">
                <a:latin typeface="+mn-lt"/>
                <a:ea typeface="楷体" pitchFamily="49" charset="-122"/>
              </a:rPr>
              <a:t>Linux</a:t>
            </a:r>
            <a:r>
              <a:rPr lang="zh-CN" altLang="en-US" dirty="0" smtClean="0">
                <a:latin typeface="+mn-lt"/>
                <a:ea typeface="楷体" pitchFamily="49" charset="-122"/>
              </a:rPr>
              <a:t>伙伴算法</a:t>
            </a:r>
          </a:p>
        </p:txBody>
      </p:sp>
      <p:sp>
        <p:nvSpPr>
          <p:cNvPr id="64515" name="Rectangle 3"/>
          <p:cNvSpPr>
            <a:spLocks noGrp="1" noChangeArrowheads="1"/>
          </p:cNvSpPr>
          <p:nvPr>
            <p:ph idx="1"/>
          </p:nvPr>
        </p:nvSpPr>
        <p:spPr/>
        <p:txBody>
          <a:bodyPr/>
          <a:lstStyle/>
          <a:p>
            <a:pPr eaLnBrk="1" hangingPunct="1"/>
            <a:r>
              <a:rPr lang="en-US" altLang="zh-CN" sz="2400" b="0" dirty="0">
                <a:latin typeface="Arial" pitchFamily="34" charset="0"/>
              </a:rPr>
              <a:t>Buddy</a:t>
            </a:r>
            <a:r>
              <a:rPr lang="zh-CN" altLang="en-US" sz="2400" b="0" dirty="0">
                <a:latin typeface="Arial" pitchFamily="34" charset="0"/>
              </a:rPr>
              <a:t>算法是把内存中的所有页帧按照</a:t>
            </a:r>
            <a:r>
              <a:rPr lang="en-US" altLang="zh-CN" sz="2400" b="0" dirty="0">
                <a:latin typeface="Arial" pitchFamily="34" charset="0"/>
              </a:rPr>
              <a:t>2</a:t>
            </a:r>
            <a:r>
              <a:rPr lang="en-US" altLang="zh-CN" sz="2400" b="0" baseline="30000" dirty="0">
                <a:latin typeface="Arial" pitchFamily="34" charset="0"/>
              </a:rPr>
              <a:t>n</a:t>
            </a:r>
            <a:r>
              <a:rPr lang="zh-CN" altLang="en-US" sz="2400" b="0" dirty="0">
                <a:latin typeface="Arial" pitchFamily="34" charset="0"/>
              </a:rPr>
              <a:t>划分，其中</a:t>
            </a:r>
            <a:r>
              <a:rPr lang="en-US" altLang="zh-CN" sz="2400" b="0" dirty="0">
                <a:latin typeface="Arial" pitchFamily="34" charset="0"/>
              </a:rPr>
              <a:t>n=0</a:t>
            </a:r>
            <a:r>
              <a:rPr lang="zh-CN" altLang="en-US" sz="2400" b="0" dirty="0">
                <a:latin typeface="Arial" pitchFamily="34" charset="0"/>
              </a:rPr>
              <a:t>～</a:t>
            </a:r>
            <a:r>
              <a:rPr lang="en-US" altLang="zh-CN" sz="2400" b="0" dirty="0">
                <a:latin typeface="Arial" pitchFamily="34" charset="0"/>
              </a:rPr>
              <a:t>10</a:t>
            </a:r>
            <a:r>
              <a:rPr lang="zh-CN" altLang="en-US" sz="2400" b="0" dirty="0">
                <a:latin typeface="Arial" pitchFamily="34" charset="0"/>
              </a:rPr>
              <a:t>。对内存空间按</a:t>
            </a:r>
            <a:r>
              <a:rPr lang="en-US" altLang="zh-CN" sz="2400" b="0" dirty="0">
                <a:latin typeface="Arial" pitchFamily="34" charset="0"/>
              </a:rPr>
              <a:t>1</a:t>
            </a:r>
            <a:r>
              <a:rPr lang="zh-CN" altLang="en-US" sz="2400" b="0" dirty="0">
                <a:latin typeface="Arial" pitchFamily="34" charset="0"/>
              </a:rPr>
              <a:t>个页帧、</a:t>
            </a:r>
            <a:r>
              <a:rPr lang="en-US" altLang="zh-CN" sz="2400" b="0" dirty="0">
                <a:latin typeface="Arial" pitchFamily="34" charset="0"/>
              </a:rPr>
              <a:t>2</a:t>
            </a:r>
            <a:r>
              <a:rPr lang="zh-CN" altLang="en-US" sz="2400" b="0" dirty="0">
                <a:latin typeface="Arial" pitchFamily="34" charset="0"/>
              </a:rPr>
              <a:t>个页帧、</a:t>
            </a:r>
            <a:r>
              <a:rPr lang="en-US" altLang="zh-CN" sz="2400" b="0" dirty="0">
                <a:latin typeface="Arial" pitchFamily="34" charset="0"/>
              </a:rPr>
              <a:t>4</a:t>
            </a:r>
            <a:r>
              <a:rPr lang="zh-CN" altLang="en-US" sz="2400" b="0" dirty="0">
                <a:latin typeface="Arial" pitchFamily="34" charset="0"/>
              </a:rPr>
              <a:t>个页帧、</a:t>
            </a:r>
            <a:r>
              <a:rPr lang="en-US" altLang="zh-CN" sz="2400" b="0" dirty="0">
                <a:latin typeface="Arial" pitchFamily="34" charset="0"/>
              </a:rPr>
              <a:t>8</a:t>
            </a:r>
            <a:r>
              <a:rPr lang="zh-CN" altLang="en-US" sz="2400" b="0" dirty="0">
                <a:latin typeface="Arial" pitchFamily="34" charset="0"/>
              </a:rPr>
              <a:t>个页帧、</a:t>
            </a:r>
            <a:r>
              <a:rPr lang="en-US" altLang="zh-CN" sz="2400" b="0" dirty="0">
                <a:latin typeface="Arial" pitchFamily="34" charset="0"/>
              </a:rPr>
              <a:t>16</a:t>
            </a:r>
            <a:r>
              <a:rPr lang="zh-CN" altLang="en-US" sz="2400" b="0" dirty="0">
                <a:latin typeface="Arial" pitchFamily="34" charset="0"/>
              </a:rPr>
              <a:t>个页帧、</a:t>
            </a:r>
            <a:r>
              <a:rPr lang="en-US" altLang="zh-CN" sz="2400" b="0" dirty="0">
                <a:latin typeface="Arial" pitchFamily="34" charset="0"/>
              </a:rPr>
              <a:t>32</a:t>
            </a:r>
            <a:r>
              <a:rPr lang="zh-CN" altLang="en-US" sz="2400" b="0" dirty="0">
                <a:latin typeface="Arial" pitchFamily="34" charset="0"/>
              </a:rPr>
              <a:t>个页帧、 </a:t>
            </a:r>
            <a:r>
              <a:rPr lang="en-US" altLang="zh-CN" sz="2400" b="0" dirty="0">
                <a:latin typeface="Arial" pitchFamily="34" charset="0"/>
              </a:rPr>
              <a:t>…</a:t>
            </a:r>
            <a:r>
              <a:rPr lang="zh-CN" altLang="en-US" sz="2400" b="0" dirty="0">
                <a:latin typeface="Arial" pitchFamily="34" charset="0"/>
              </a:rPr>
              <a:t>、</a:t>
            </a:r>
            <a:r>
              <a:rPr lang="en-US" altLang="zh-CN" sz="2400" b="0" dirty="0">
                <a:latin typeface="Arial" pitchFamily="34" charset="0"/>
              </a:rPr>
              <a:t>1024</a:t>
            </a:r>
            <a:r>
              <a:rPr lang="zh-CN" altLang="en-US" sz="2400" b="0" dirty="0">
                <a:latin typeface="Arial" pitchFamily="34" charset="0"/>
              </a:rPr>
              <a:t>个页帧进行划分。</a:t>
            </a:r>
          </a:p>
          <a:p>
            <a:pPr eaLnBrk="1" hangingPunct="1"/>
            <a:r>
              <a:rPr lang="zh-CN" altLang="en-US" sz="2400" b="0" dirty="0">
                <a:latin typeface="Arial" pitchFamily="34" charset="0"/>
              </a:rPr>
              <a:t>划分后形成了大小不等的存储块，称为页帧块，简称页块。包含</a:t>
            </a:r>
            <a:r>
              <a:rPr lang="en-US" altLang="zh-CN" sz="2400" b="0" dirty="0">
                <a:latin typeface="Arial" pitchFamily="34" charset="0"/>
              </a:rPr>
              <a:t>1</a:t>
            </a:r>
            <a:r>
              <a:rPr lang="zh-CN" altLang="en-US" sz="2400" b="0" dirty="0">
                <a:latin typeface="Arial" pitchFamily="34" charset="0"/>
              </a:rPr>
              <a:t>个页帧的页块称为</a:t>
            </a:r>
            <a:r>
              <a:rPr lang="en-US" altLang="zh-CN" sz="2400" b="0" dirty="0">
                <a:latin typeface="Arial" pitchFamily="34" charset="0"/>
              </a:rPr>
              <a:t>1</a:t>
            </a:r>
            <a:r>
              <a:rPr lang="zh-CN" altLang="en-US" sz="2400" b="0" dirty="0">
                <a:latin typeface="Arial" pitchFamily="34" charset="0"/>
              </a:rPr>
              <a:t>页块，包含</a:t>
            </a:r>
            <a:r>
              <a:rPr lang="en-US" altLang="zh-CN" sz="2400" b="0" dirty="0">
                <a:latin typeface="Arial" pitchFamily="34" charset="0"/>
              </a:rPr>
              <a:t>2</a:t>
            </a:r>
            <a:r>
              <a:rPr lang="zh-CN" altLang="en-US" sz="2400" b="0" dirty="0">
                <a:latin typeface="Arial" pitchFamily="34" charset="0"/>
              </a:rPr>
              <a:t>个页帧的称为</a:t>
            </a:r>
            <a:r>
              <a:rPr lang="en-US" altLang="zh-CN" sz="2400" b="0" dirty="0">
                <a:latin typeface="Arial" pitchFamily="34" charset="0"/>
              </a:rPr>
              <a:t>2</a:t>
            </a:r>
            <a:r>
              <a:rPr lang="zh-CN" altLang="en-US" sz="2400" b="0" dirty="0">
                <a:latin typeface="Arial" pitchFamily="34" charset="0"/>
              </a:rPr>
              <a:t>页块，依此类推。</a:t>
            </a:r>
          </a:p>
          <a:p>
            <a:pPr eaLnBrk="1" hangingPunct="1"/>
            <a:r>
              <a:rPr lang="en-US" altLang="zh-CN" sz="2400" b="0" dirty="0">
                <a:latin typeface="Arial" pitchFamily="34" charset="0"/>
              </a:rPr>
              <a:t>Linux</a:t>
            </a:r>
            <a:r>
              <a:rPr lang="zh-CN" altLang="en-US" sz="2400" b="0" dirty="0">
                <a:latin typeface="Arial" pitchFamily="34" charset="0"/>
              </a:rPr>
              <a:t>把物理内存划分成了</a:t>
            </a:r>
            <a:r>
              <a:rPr lang="en-US" altLang="zh-CN" sz="2400" b="0" dirty="0">
                <a:solidFill>
                  <a:srgbClr val="FF0000"/>
                </a:solidFill>
                <a:latin typeface="Arial" pitchFamily="34" charset="0"/>
              </a:rPr>
              <a:t>1</a:t>
            </a:r>
            <a:r>
              <a:rPr lang="zh-CN" altLang="en-US" sz="2400" b="0" dirty="0">
                <a:solidFill>
                  <a:srgbClr val="FF0000"/>
                </a:solidFill>
                <a:latin typeface="Arial" pitchFamily="34" charset="0"/>
              </a:rPr>
              <a:t>、</a:t>
            </a:r>
            <a:r>
              <a:rPr lang="en-US" altLang="zh-CN" sz="2400" b="0" dirty="0">
                <a:solidFill>
                  <a:srgbClr val="FF0000"/>
                </a:solidFill>
                <a:latin typeface="Arial" pitchFamily="34" charset="0"/>
              </a:rPr>
              <a:t>2</a:t>
            </a:r>
            <a:r>
              <a:rPr lang="zh-CN" altLang="en-US" sz="2400" b="0" dirty="0">
                <a:solidFill>
                  <a:srgbClr val="FF0000"/>
                </a:solidFill>
                <a:latin typeface="Arial" pitchFamily="34" charset="0"/>
              </a:rPr>
              <a:t>、</a:t>
            </a:r>
            <a:r>
              <a:rPr lang="en-US" altLang="zh-CN" sz="2400" b="0" dirty="0">
                <a:solidFill>
                  <a:srgbClr val="FF0000"/>
                </a:solidFill>
                <a:latin typeface="Arial" pitchFamily="34" charset="0"/>
              </a:rPr>
              <a:t>4</a:t>
            </a:r>
            <a:r>
              <a:rPr lang="zh-CN" altLang="en-US" sz="2400" b="0" dirty="0">
                <a:solidFill>
                  <a:srgbClr val="FF0000"/>
                </a:solidFill>
                <a:latin typeface="Arial" pitchFamily="34" charset="0"/>
              </a:rPr>
              <a:t>、</a:t>
            </a:r>
            <a:r>
              <a:rPr lang="en-US" altLang="zh-CN" sz="2400" b="0" dirty="0">
                <a:solidFill>
                  <a:srgbClr val="FF0000"/>
                </a:solidFill>
                <a:latin typeface="Arial" pitchFamily="34" charset="0"/>
              </a:rPr>
              <a:t>8</a:t>
            </a:r>
            <a:r>
              <a:rPr lang="zh-CN" altLang="en-US" sz="2400" b="0" dirty="0">
                <a:solidFill>
                  <a:srgbClr val="FF0000"/>
                </a:solidFill>
                <a:latin typeface="Arial" pitchFamily="34" charset="0"/>
              </a:rPr>
              <a:t>、</a:t>
            </a:r>
            <a:r>
              <a:rPr lang="en-US" altLang="zh-CN" sz="2400" b="0" dirty="0">
                <a:solidFill>
                  <a:srgbClr val="FF0000"/>
                </a:solidFill>
                <a:latin typeface="Arial" pitchFamily="34" charset="0"/>
              </a:rPr>
              <a:t>…</a:t>
            </a:r>
            <a:r>
              <a:rPr lang="zh-CN" altLang="en-US" sz="2400" b="0" dirty="0">
                <a:solidFill>
                  <a:srgbClr val="FF0000"/>
                </a:solidFill>
                <a:latin typeface="Arial" pitchFamily="34" charset="0"/>
              </a:rPr>
              <a:t>、</a:t>
            </a:r>
            <a:r>
              <a:rPr lang="en-US" altLang="zh-CN" sz="2400" b="0" dirty="0">
                <a:solidFill>
                  <a:srgbClr val="FF0000"/>
                </a:solidFill>
                <a:latin typeface="Arial" pitchFamily="34" charset="0"/>
              </a:rPr>
              <a:t>1024</a:t>
            </a:r>
            <a:r>
              <a:rPr lang="zh-CN" altLang="en-US" sz="2400" b="0" dirty="0">
                <a:latin typeface="Arial" pitchFamily="34" charset="0"/>
              </a:rPr>
              <a:t>共十一种页块。</a:t>
            </a:r>
          </a:p>
        </p:txBody>
      </p:sp>
    </p:spTree>
  </p:cSld>
  <p:clrMapOvr>
    <a:masterClrMapping/>
  </p:clrMapOvr>
  <p:transition>
    <p:strips dir="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pPr eaLnBrk="1" hangingPunct="1">
              <a:defRPr/>
            </a:pPr>
            <a:r>
              <a:rPr lang="en-US" altLang="zh-CN" smtClean="0">
                <a:latin typeface="+mn-lt"/>
                <a:ea typeface="楷体" pitchFamily="49" charset="-122"/>
              </a:rPr>
              <a:t>Linux</a:t>
            </a:r>
            <a:r>
              <a:rPr lang="zh-CN" altLang="en-US" smtClean="0">
                <a:latin typeface="+mn-lt"/>
                <a:ea typeface="楷体" pitchFamily="49" charset="-122"/>
              </a:rPr>
              <a:t>伙伴算法</a:t>
            </a:r>
          </a:p>
        </p:txBody>
      </p:sp>
      <p:sp>
        <p:nvSpPr>
          <p:cNvPr id="67587" name="Rectangle 3"/>
          <p:cNvSpPr>
            <a:spLocks noGrp="1" noChangeArrowheads="1"/>
          </p:cNvSpPr>
          <p:nvPr>
            <p:ph idx="1"/>
          </p:nvPr>
        </p:nvSpPr>
        <p:spPr/>
        <p:txBody>
          <a:bodyPr/>
          <a:lstStyle/>
          <a:p>
            <a:pPr eaLnBrk="1" hangingPunct="1"/>
            <a:r>
              <a:rPr lang="en-US" altLang="zh-CN" sz="2400" b="0" dirty="0">
                <a:latin typeface="Arial" pitchFamily="34" charset="0"/>
              </a:rPr>
              <a:t>Linux</a:t>
            </a:r>
            <a:r>
              <a:rPr lang="zh-CN" altLang="en-US" sz="2400" b="0" dirty="0">
                <a:latin typeface="Arial" pitchFamily="34" charset="0"/>
              </a:rPr>
              <a:t>把空闲的页帧按照页块大小分组进行管理，数组</a:t>
            </a:r>
            <a:r>
              <a:rPr lang="en-US" altLang="zh-CN" sz="2400" b="0" dirty="0" err="1">
                <a:solidFill>
                  <a:srgbClr val="FF0000"/>
                </a:solidFill>
                <a:latin typeface="Arial" pitchFamily="34" charset="0"/>
              </a:rPr>
              <a:t>free_area</a:t>
            </a:r>
            <a:r>
              <a:rPr lang="en-US" altLang="zh-CN" sz="2400" b="0" dirty="0">
                <a:solidFill>
                  <a:srgbClr val="FF0000"/>
                </a:solidFill>
                <a:latin typeface="Arial" pitchFamily="34" charset="0"/>
              </a:rPr>
              <a:t>[]</a:t>
            </a:r>
            <a:r>
              <a:rPr lang="zh-CN" altLang="en-US" sz="2400" b="0" dirty="0">
                <a:latin typeface="Arial" pitchFamily="34" charset="0"/>
              </a:rPr>
              <a:t>来管理各个空闲页块组。</a:t>
            </a:r>
            <a:endParaRPr lang="en-US" altLang="zh-CN" sz="2400" b="0" dirty="0">
              <a:latin typeface="Arial" pitchFamily="34" charset="0"/>
              <a:cs typeface="Times New Roman" pitchFamily="18" charset="0"/>
            </a:endParaRPr>
          </a:p>
          <a:p>
            <a:pPr lvl="1" eaLnBrk="1" hangingPunct="1">
              <a:buNone/>
            </a:pPr>
            <a:r>
              <a:rPr lang="en-US" altLang="zh-CN" sz="2000" b="0" dirty="0" err="1">
                <a:latin typeface="Arial" pitchFamily="34" charset="0"/>
                <a:cs typeface="Times New Roman" pitchFamily="18" charset="0"/>
              </a:rPr>
              <a:t>struct</a:t>
            </a:r>
            <a:r>
              <a:rPr lang="en-US" altLang="zh-CN" sz="2000" b="0" dirty="0">
                <a:latin typeface="Arial" pitchFamily="34" charset="0"/>
                <a:cs typeface="Times New Roman" pitchFamily="18" charset="0"/>
              </a:rPr>
              <a:t> </a:t>
            </a:r>
            <a:r>
              <a:rPr lang="en-US" altLang="zh-CN" sz="2000" b="0" dirty="0" err="1" smtClean="0">
                <a:latin typeface="Arial" pitchFamily="34" charset="0"/>
                <a:cs typeface="Times New Roman" pitchFamily="18" charset="0"/>
              </a:rPr>
              <a:t>free_area_struct</a:t>
            </a:r>
            <a:r>
              <a:rPr lang="en-US" altLang="zh-CN" sz="2000" b="0" dirty="0" smtClean="0">
                <a:latin typeface="Arial" pitchFamily="34" charset="0"/>
                <a:cs typeface="Times New Roman" pitchFamily="18" charset="0"/>
              </a:rPr>
              <a:t> {</a:t>
            </a:r>
            <a:r>
              <a:rPr lang="en-US" altLang="zh-CN" sz="2000" b="0" dirty="0">
                <a:latin typeface="Arial" pitchFamily="34" charset="0"/>
                <a:cs typeface="Times New Roman" pitchFamily="18" charset="0"/>
              </a:rPr>
              <a:t>  </a:t>
            </a:r>
          </a:p>
          <a:p>
            <a:pPr lvl="1" eaLnBrk="1" hangingPunct="1">
              <a:buNone/>
            </a:pPr>
            <a:r>
              <a:rPr lang="en-US" altLang="zh-CN" sz="2000" b="0" dirty="0">
                <a:latin typeface="Arial" pitchFamily="34" charset="0"/>
                <a:cs typeface="Times New Roman" pitchFamily="18" charset="0"/>
              </a:rPr>
              <a:t>        </a:t>
            </a:r>
            <a:r>
              <a:rPr lang="en-US" altLang="zh-CN" sz="2000" b="0" dirty="0" err="1">
                <a:latin typeface="Arial" pitchFamily="34" charset="0"/>
                <a:cs typeface="Times New Roman" pitchFamily="18" charset="0"/>
              </a:rPr>
              <a:t>struct</a:t>
            </a:r>
            <a:r>
              <a:rPr lang="en-US" altLang="zh-CN" sz="2000" b="0" dirty="0">
                <a:latin typeface="Arial" pitchFamily="34" charset="0"/>
                <a:cs typeface="Times New Roman" pitchFamily="18" charset="0"/>
              </a:rPr>
              <a:t> </a:t>
            </a:r>
            <a:r>
              <a:rPr lang="en-US" altLang="zh-CN" sz="2000" b="0" dirty="0" err="1">
                <a:latin typeface="Arial" pitchFamily="34" charset="0"/>
                <a:cs typeface="Times New Roman" pitchFamily="18" charset="0"/>
              </a:rPr>
              <a:t>list_head</a:t>
            </a:r>
            <a:r>
              <a:rPr lang="en-US" altLang="zh-CN" sz="2000" b="0" dirty="0">
                <a:latin typeface="Arial" pitchFamily="34" charset="0"/>
                <a:cs typeface="Times New Roman" pitchFamily="18" charset="0"/>
              </a:rPr>
              <a:t>       </a:t>
            </a:r>
            <a:r>
              <a:rPr lang="en-US" altLang="zh-CN" sz="2000" b="0" dirty="0" err="1">
                <a:latin typeface="Arial" pitchFamily="34" charset="0"/>
                <a:cs typeface="Times New Roman" pitchFamily="18" charset="0"/>
              </a:rPr>
              <a:t>free_list</a:t>
            </a:r>
            <a:r>
              <a:rPr lang="en-US" altLang="zh-CN" sz="2000" b="0" dirty="0">
                <a:latin typeface="Arial" pitchFamily="34" charset="0"/>
                <a:cs typeface="Times New Roman" pitchFamily="18" charset="0"/>
              </a:rPr>
              <a:t>[MIGRATE_TYPES];  </a:t>
            </a:r>
          </a:p>
          <a:p>
            <a:pPr lvl="1" eaLnBrk="1" hangingPunct="1">
              <a:buNone/>
            </a:pPr>
            <a:r>
              <a:rPr lang="en-US" altLang="zh-CN" sz="2000" b="0" dirty="0">
                <a:latin typeface="Arial" pitchFamily="34" charset="0"/>
                <a:cs typeface="Times New Roman" pitchFamily="18" charset="0"/>
              </a:rPr>
              <a:t>        unsigned long         </a:t>
            </a:r>
            <a:r>
              <a:rPr lang="en-US" altLang="zh-CN" sz="2000" b="0" dirty="0" err="1">
                <a:latin typeface="Arial" pitchFamily="34" charset="0"/>
                <a:cs typeface="Times New Roman" pitchFamily="18" charset="0"/>
              </a:rPr>
              <a:t>nr_free</a:t>
            </a:r>
            <a:r>
              <a:rPr lang="en-US" altLang="zh-CN" sz="2000" b="0" dirty="0">
                <a:latin typeface="Arial" pitchFamily="34" charset="0"/>
                <a:cs typeface="Times New Roman" pitchFamily="18" charset="0"/>
              </a:rPr>
              <a:t>;  </a:t>
            </a:r>
          </a:p>
          <a:p>
            <a:pPr lvl="1" eaLnBrk="1" hangingPunct="1">
              <a:buNone/>
            </a:pPr>
            <a:r>
              <a:rPr lang="en-US" altLang="zh-CN" sz="2000" b="0" dirty="0">
                <a:latin typeface="Arial" pitchFamily="34" charset="0"/>
                <a:cs typeface="Times New Roman" pitchFamily="18" charset="0"/>
              </a:rPr>
              <a:t>};  </a:t>
            </a:r>
          </a:p>
          <a:p>
            <a:pPr lvl="2" eaLnBrk="1" hangingPunct="1"/>
            <a:r>
              <a:rPr lang="en-US" altLang="zh-CN" sz="1800" b="0" dirty="0" err="1">
                <a:latin typeface="Arial" pitchFamily="34" charset="0"/>
                <a:cs typeface="Times New Roman" pitchFamily="18" charset="0"/>
              </a:rPr>
              <a:t>free_list</a:t>
            </a:r>
            <a:r>
              <a:rPr lang="zh-CN" altLang="en-US" sz="1800" b="0" dirty="0">
                <a:latin typeface="Arial" pitchFamily="34" charset="0"/>
                <a:cs typeface="Times New Roman" pitchFamily="18" charset="0"/>
              </a:rPr>
              <a:t>字段是双向循环链表的头，该链表包含每个空闲页块</a:t>
            </a:r>
            <a:r>
              <a:rPr lang="en-US" altLang="zh-CN" sz="1800" b="0" dirty="0">
                <a:latin typeface="Arial" pitchFamily="34" charset="0"/>
                <a:cs typeface="Times New Roman" pitchFamily="18" charset="0"/>
              </a:rPr>
              <a:t>(</a:t>
            </a:r>
            <a:r>
              <a:rPr lang="zh-CN" altLang="en-US" sz="1800" b="0" dirty="0">
                <a:latin typeface="Arial" pitchFamily="34" charset="0"/>
                <a:cs typeface="Times New Roman" pitchFamily="18" charset="0"/>
              </a:rPr>
              <a:t>大小为</a:t>
            </a:r>
            <a:r>
              <a:rPr lang="en-US" altLang="zh-CN" sz="1800" b="0" dirty="0">
                <a:latin typeface="Arial" pitchFamily="34" charset="0"/>
                <a:cs typeface="Times New Roman" pitchFamily="18" charset="0"/>
              </a:rPr>
              <a:t>2</a:t>
            </a:r>
            <a:r>
              <a:rPr lang="en-US" altLang="zh-CN" sz="1800" b="0" baseline="40000" dirty="0">
                <a:latin typeface="Arial" pitchFamily="34" charset="0"/>
                <a:cs typeface="Times New Roman" pitchFamily="18" charset="0"/>
              </a:rPr>
              <a:t>n</a:t>
            </a:r>
            <a:r>
              <a:rPr lang="en-US" altLang="zh-CN" sz="1800" b="0" dirty="0">
                <a:latin typeface="Arial" pitchFamily="34" charset="0"/>
                <a:cs typeface="Times New Roman" pitchFamily="18" charset="0"/>
              </a:rPr>
              <a:t>)</a:t>
            </a:r>
            <a:r>
              <a:rPr lang="zh-CN" altLang="en-US" sz="1800" b="0" dirty="0">
                <a:latin typeface="Arial" pitchFamily="34" charset="0"/>
                <a:cs typeface="Times New Roman" pitchFamily="18" charset="0"/>
              </a:rPr>
              <a:t>的起始页帧的</a:t>
            </a:r>
            <a:r>
              <a:rPr lang="en-US" altLang="zh-CN" sz="1800" b="0" dirty="0">
                <a:latin typeface="Arial" pitchFamily="34" charset="0"/>
                <a:cs typeface="Times New Roman" pitchFamily="18" charset="0"/>
              </a:rPr>
              <a:t>page</a:t>
            </a:r>
            <a:r>
              <a:rPr lang="zh-CN" altLang="en-US" sz="1800" b="0" dirty="0">
                <a:latin typeface="Arial" pitchFamily="34" charset="0"/>
                <a:cs typeface="Times New Roman" pitchFamily="18" charset="0"/>
              </a:rPr>
              <a:t>结构；指向链表中相邻元素的指针存放在</a:t>
            </a:r>
            <a:r>
              <a:rPr lang="en-US" altLang="zh-CN" sz="1800" b="0" dirty="0">
                <a:latin typeface="Arial" pitchFamily="34" charset="0"/>
                <a:cs typeface="Times New Roman" pitchFamily="18" charset="0"/>
              </a:rPr>
              <a:t>page</a:t>
            </a:r>
            <a:r>
              <a:rPr lang="zh-CN" altLang="en-US" sz="1800" b="0" dirty="0">
                <a:latin typeface="Arial" pitchFamily="34" charset="0"/>
                <a:cs typeface="Times New Roman" pitchFamily="18" charset="0"/>
              </a:rPr>
              <a:t>结构的</a:t>
            </a:r>
            <a:r>
              <a:rPr lang="en-US" altLang="zh-CN" sz="1800" b="0" dirty="0" err="1">
                <a:latin typeface="Arial" pitchFamily="34" charset="0"/>
                <a:cs typeface="Times New Roman" pitchFamily="18" charset="0"/>
              </a:rPr>
              <a:t>lru</a:t>
            </a:r>
            <a:r>
              <a:rPr lang="zh-CN" altLang="en-US" sz="1800" b="0" dirty="0">
                <a:latin typeface="Arial" pitchFamily="34" charset="0"/>
                <a:cs typeface="Times New Roman" pitchFamily="18" charset="0"/>
              </a:rPr>
              <a:t>字段中。</a:t>
            </a:r>
            <a:r>
              <a:rPr lang="en-US" altLang="zh-CN" sz="1800" b="0" dirty="0" err="1">
                <a:latin typeface="Arial" pitchFamily="34" charset="0"/>
                <a:cs typeface="Times New Roman" pitchFamily="18" charset="0"/>
              </a:rPr>
              <a:t>nr_free</a:t>
            </a:r>
            <a:r>
              <a:rPr lang="zh-CN" altLang="en-US" sz="1800" b="0" dirty="0">
                <a:latin typeface="Arial" pitchFamily="34" charset="0"/>
                <a:cs typeface="Times New Roman" pitchFamily="18" charset="0"/>
              </a:rPr>
              <a:t>，它指定了大小为</a:t>
            </a:r>
            <a:r>
              <a:rPr lang="en-US" altLang="zh-CN" sz="1800" b="0" dirty="0">
                <a:latin typeface="Arial" pitchFamily="34" charset="0"/>
                <a:cs typeface="Times New Roman" pitchFamily="18" charset="0"/>
              </a:rPr>
              <a:t>2</a:t>
            </a:r>
            <a:r>
              <a:rPr lang="en-US" altLang="zh-CN" sz="1800" b="0" baseline="40000" dirty="0">
                <a:latin typeface="Arial" pitchFamily="34" charset="0"/>
                <a:cs typeface="Times New Roman" pitchFamily="18" charset="0"/>
              </a:rPr>
              <a:t>n</a:t>
            </a:r>
            <a:r>
              <a:rPr lang="zh-CN" altLang="en-US" sz="1800" b="0" dirty="0">
                <a:latin typeface="Arial" pitchFamily="34" charset="0"/>
                <a:cs typeface="Times New Roman" pitchFamily="18" charset="0"/>
              </a:rPr>
              <a:t>页的空闲块的个数。</a:t>
            </a:r>
            <a:endParaRPr lang="en-US" altLang="zh-CN" sz="1800" b="0" dirty="0">
              <a:latin typeface="Arial" pitchFamily="34" charset="0"/>
              <a:cs typeface="Times New Roman" pitchFamily="18" charset="0"/>
            </a:endParaRPr>
          </a:p>
          <a:p>
            <a:pPr lvl="1" eaLnBrk="1" hangingPunct="1">
              <a:buFont typeface="Monotype Sorts" pitchFamily="2" charset="2"/>
              <a:buNone/>
            </a:pPr>
            <a:endParaRPr lang="en-US" altLang="zh-CN" sz="2000" b="0" dirty="0">
              <a:solidFill>
                <a:srgbClr val="0000CC"/>
              </a:solidFill>
              <a:latin typeface="Arial" pitchFamily="34" charset="0"/>
              <a:cs typeface="Times New Roman" pitchFamily="18" charset="0"/>
            </a:endParaRPr>
          </a:p>
          <a:p>
            <a:pPr lvl="1" eaLnBrk="1" hangingPunct="1">
              <a:buNone/>
            </a:pPr>
            <a:r>
              <a:rPr lang="en-US" altLang="zh-CN" sz="2000" b="0" dirty="0">
                <a:solidFill>
                  <a:srgbClr val="0000CC"/>
                </a:solidFill>
                <a:latin typeface="Arial" pitchFamily="34" charset="0"/>
                <a:cs typeface="Times New Roman" pitchFamily="18" charset="0"/>
              </a:rPr>
              <a:t>static </a:t>
            </a:r>
            <a:r>
              <a:rPr lang="en-US" altLang="zh-CN" sz="2000" b="0" dirty="0" err="1">
                <a:solidFill>
                  <a:srgbClr val="0000CC"/>
                </a:solidFill>
                <a:latin typeface="Arial" pitchFamily="34" charset="0"/>
                <a:cs typeface="Times New Roman" pitchFamily="18" charset="0"/>
              </a:rPr>
              <a:t>struct</a:t>
            </a:r>
            <a:r>
              <a:rPr lang="en-US" altLang="zh-CN" sz="2000" b="0" dirty="0">
                <a:solidFill>
                  <a:srgbClr val="0000CC"/>
                </a:solidFill>
                <a:latin typeface="Arial" pitchFamily="34" charset="0"/>
                <a:cs typeface="Times New Roman" pitchFamily="18" charset="0"/>
              </a:rPr>
              <a:t> </a:t>
            </a:r>
            <a:r>
              <a:rPr lang="en-US" altLang="zh-CN" sz="2000" b="0" dirty="0" err="1" smtClean="0">
                <a:solidFill>
                  <a:srgbClr val="0000CC"/>
                </a:solidFill>
                <a:latin typeface="Arial" pitchFamily="34" charset="0"/>
                <a:cs typeface="Times New Roman" pitchFamily="18" charset="0"/>
              </a:rPr>
              <a:t>free_area</a:t>
            </a:r>
            <a:r>
              <a:rPr lang="en-US" altLang="zh-CN" dirty="0" err="1">
                <a:solidFill>
                  <a:srgbClr val="0000CC"/>
                </a:solidFill>
                <a:latin typeface="Arial" pitchFamily="34" charset="0"/>
                <a:cs typeface="Times New Roman" pitchFamily="18" charset="0"/>
              </a:rPr>
              <a:t>_struct</a:t>
            </a:r>
            <a:r>
              <a:rPr lang="en-US" altLang="zh-CN" sz="2000" b="0" dirty="0" smtClean="0">
                <a:solidFill>
                  <a:srgbClr val="0000CC"/>
                </a:solidFill>
                <a:latin typeface="Arial" pitchFamily="34" charset="0"/>
                <a:cs typeface="Times New Roman" pitchFamily="18" charset="0"/>
              </a:rPr>
              <a:t>  </a:t>
            </a:r>
            <a:r>
              <a:rPr lang="en-US" altLang="zh-CN" sz="2000" b="0" dirty="0" err="1">
                <a:solidFill>
                  <a:srgbClr val="0000CC"/>
                </a:solidFill>
                <a:latin typeface="Arial" pitchFamily="34" charset="0"/>
                <a:cs typeface="Times New Roman" pitchFamily="18" charset="0"/>
              </a:rPr>
              <a:t>free_area</a:t>
            </a:r>
            <a:r>
              <a:rPr lang="en-US" altLang="zh-CN" sz="2000" b="0" dirty="0">
                <a:solidFill>
                  <a:srgbClr val="0000CC"/>
                </a:solidFill>
                <a:latin typeface="Arial" pitchFamily="34" charset="0"/>
                <a:cs typeface="Times New Roman" pitchFamily="18" charset="0"/>
              </a:rPr>
              <a:t>[NR_MEM_LISTS];</a:t>
            </a:r>
            <a:r>
              <a:rPr lang="en-US" altLang="zh-CN" sz="2000" b="0" dirty="0">
                <a:solidFill>
                  <a:srgbClr val="0000CC"/>
                </a:solidFill>
                <a:latin typeface="Arial" pitchFamily="34" charset="0"/>
              </a:rPr>
              <a:t> </a:t>
            </a:r>
            <a:endParaRPr lang="zh-CN" altLang="en-US" sz="2000" b="0" dirty="0">
              <a:solidFill>
                <a:srgbClr val="0000CC"/>
              </a:solidFill>
              <a:latin typeface="Arial" pitchFamily="34" charset="0"/>
            </a:endParaRPr>
          </a:p>
        </p:txBody>
      </p:sp>
    </p:spTree>
  </p:cSld>
  <p:clrMapOvr>
    <a:masterClrMapping/>
  </p:clrMapOvr>
  <p:transition>
    <p:strips dir="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数据结构</a:t>
            </a:r>
          </a:p>
        </p:txBody>
      </p:sp>
      <p:sp>
        <p:nvSpPr>
          <p:cNvPr id="4" name="内容占位符 3"/>
          <p:cNvSpPr>
            <a:spLocks noGrp="1"/>
          </p:cNvSpPr>
          <p:nvPr>
            <p:ph idx="1"/>
          </p:nvPr>
        </p:nvSpPr>
        <p:spPr/>
        <p:txBody>
          <a:bodyPr/>
          <a:lstStyle/>
          <a:p>
            <a:endParaRPr lang="zh-CN" altLang="en-US"/>
          </a:p>
        </p:txBody>
      </p:sp>
      <p:pic>
        <p:nvPicPr>
          <p:cNvPr id="8194" name="Picture 2" descr="http://hi.csdn.net/attachment/201111/4/0_1320402269BuU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528" y="1124743"/>
            <a:ext cx="8589109" cy="4852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9932790"/>
      </p:ext>
    </p:extLst>
  </p:cSld>
  <p:clrMapOvr>
    <a:masterClrMapping/>
  </p:clrMapOvr>
  <p:transition>
    <p:strips dir="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7" name="Rectangle 5"/>
          <p:cNvSpPr>
            <a:spLocks noGrp="1" noChangeArrowheads="1"/>
          </p:cNvSpPr>
          <p:nvPr>
            <p:ph type="title"/>
          </p:nvPr>
        </p:nvSpPr>
        <p:spPr/>
        <p:txBody>
          <a:bodyPr/>
          <a:lstStyle/>
          <a:p>
            <a:pPr eaLnBrk="1" hangingPunct="1">
              <a:defRPr/>
            </a:pPr>
            <a:r>
              <a:rPr lang="en-US" altLang="zh-CN" sz="3600">
                <a:latin typeface="+mn-lt"/>
                <a:ea typeface="楷体" pitchFamily="49" charset="-122"/>
              </a:rPr>
              <a:t>Buddy</a:t>
            </a:r>
            <a:r>
              <a:rPr lang="zh-CN" altLang="en-US" sz="3600">
                <a:latin typeface="+mn-lt"/>
                <a:ea typeface="楷体" pitchFamily="49" charset="-122"/>
              </a:rPr>
              <a:t>算法</a:t>
            </a:r>
          </a:p>
        </p:txBody>
      </p:sp>
      <p:graphicFrame>
        <p:nvGraphicFramePr>
          <p:cNvPr id="5122" name="Object 7"/>
          <p:cNvGraphicFramePr>
            <a:graphicFrameLocks noGrp="1" noChangeAspect="1"/>
          </p:cNvGraphicFramePr>
          <p:nvPr>
            <p:ph idx="1"/>
            <p:extLst>
              <p:ext uri="{D42A27DB-BD31-4B8C-83A1-F6EECF244321}">
                <p14:modId xmlns:p14="http://schemas.microsoft.com/office/powerpoint/2010/main" val="548264274"/>
              </p:ext>
            </p:extLst>
          </p:nvPr>
        </p:nvGraphicFramePr>
        <p:xfrm>
          <a:off x="1415480" y="1124744"/>
          <a:ext cx="9145016" cy="4874443"/>
        </p:xfrm>
        <a:graphic>
          <a:graphicData uri="http://schemas.openxmlformats.org/presentationml/2006/ole">
            <mc:AlternateContent xmlns:mc="http://schemas.openxmlformats.org/markup-compatibility/2006">
              <mc:Choice xmlns:v="urn:schemas-microsoft-com:vml" Requires="v">
                <p:oleObj spid="_x0000_s5204" name="BMP 图像" r:id="rId3" imgW="6905520" imgH="3914640" progId="Paint.Picture">
                  <p:embed/>
                </p:oleObj>
              </mc:Choice>
              <mc:Fallback>
                <p:oleObj name="BMP 图像" r:id="rId3" imgW="6905520" imgH="3914640" progId="Paint.Picture">
                  <p:embed/>
                  <p:pic>
                    <p:nvPicPr>
                      <p:cNvPr id="0" name="Object 7"/>
                      <p:cNvPicPr>
                        <a:picLocks noChangeAspect="1" noChangeArrowheads="1"/>
                      </p:cNvPicPr>
                      <p:nvPr/>
                    </p:nvPicPr>
                    <p:blipFill>
                      <a:blip r:embed="rId4"/>
                      <a:srcRect/>
                      <a:stretch>
                        <a:fillRect/>
                      </a:stretch>
                    </p:blipFill>
                    <p:spPr bwMode="auto">
                      <a:xfrm>
                        <a:off x="1415480" y="1124744"/>
                        <a:ext cx="9145016" cy="4874443"/>
                      </a:xfrm>
                      <a:prstGeom prst="rect">
                        <a:avLst/>
                      </a:prstGeom>
                      <a:noFill/>
                      <a:extLst/>
                    </p:spPr>
                  </p:pic>
                </p:oleObj>
              </mc:Fallback>
            </mc:AlternateContent>
          </a:graphicData>
        </a:graphic>
      </p:graphicFrame>
    </p:spTree>
  </p:cSld>
  <p:clrMapOvr>
    <a:masterClrMapping/>
  </p:clrMapOvr>
  <p:transition>
    <p:strips dir="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pPr eaLnBrk="1" hangingPunct="1">
              <a:defRPr/>
            </a:pPr>
            <a:r>
              <a:rPr lang="en-US" altLang="zh-CN" smtClean="0">
                <a:latin typeface="+mn-lt"/>
                <a:ea typeface="楷体" pitchFamily="49" charset="-122"/>
              </a:rPr>
              <a:t>Buddy</a:t>
            </a:r>
            <a:r>
              <a:rPr lang="zh-CN" altLang="en-US" smtClean="0">
                <a:latin typeface="+mn-lt"/>
                <a:ea typeface="楷体" pitchFamily="49" charset="-122"/>
              </a:rPr>
              <a:t>算法</a:t>
            </a:r>
          </a:p>
        </p:txBody>
      </p:sp>
      <p:sp>
        <p:nvSpPr>
          <p:cNvPr id="70659" name="Rectangle 3"/>
          <p:cNvSpPr>
            <a:spLocks noGrp="1" noChangeArrowheads="1"/>
          </p:cNvSpPr>
          <p:nvPr>
            <p:ph idx="1"/>
          </p:nvPr>
        </p:nvSpPr>
        <p:spPr/>
        <p:txBody>
          <a:bodyPr/>
          <a:lstStyle/>
          <a:p>
            <a:pPr eaLnBrk="1" hangingPunct="1"/>
            <a:r>
              <a:rPr lang="zh-CN" altLang="en-US" sz="2400" b="0" dirty="0">
                <a:latin typeface="Arial" pitchFamily="34" charset="0"/>
              </a:rPr>
              <a:t>系统按照</a:t>
            </a:r>
            <a:r>
              <a:rPr lang="en-US" altLang="zh-CN" sz="2400" b="0" dirty="0">
                <a:latin typeface="Arial" pitchFamily="34" charset="0"/>
              </a:rPr>
              <a:t>Buddy</a:t>
            </a:r>
            <a:r>
              <a:rPr lang="zh-CN" altLang="en-US" sz="2400" b="0" dirty="0">
                <a:latin typeface="Arial" pitchFamily="34" charset="0"/>
              </a:rPr>
              <a:t>关系把具有</a:t>
            </a:r>
            <a:r>
              <a:rPr lang="zh-CN" altLang="en-US" sz="2400" b="0" dirty="0">
                <a:solidFill>
                  <a:srgbClr val="FF0000"/>
                </a:solidFill>
                <a:latin typeface="Arial" pitchFamily="34" charset="0"/>
              </a:rPr>
              <a:t>相同大小的空闲页帧块组成页块组</a:t>
            </a:r>
            <a:r>
              <a:rPr lang="zh-CN" altLang="en-US" sz="2400" b="0" dirty="0">
                <a:latin typeface="Arial" pitchFamily="34" charset="0"/>
              </a:rPr>
              <a:t>，即</a:t>
            </a:r>
            <a:r>
              <a:rPr lang="en-US" altLang="zh-CN" sz="2400" b="0" dirty="0">
                <a:latin typeface="Arial" pitchFamily="34" charset="0"/>
              </a:rPr>
              <a:t>1</a:t>
            </a:r>
            <a:r>
              <a:rPr lang="zh-CN" altLang="en-US" sz="2400" b="0" dirty="0">
                <a:latin typeface="Arial" pitchFamily="34" charset="0"/>
              </a:rPr>
              <a:t>页块组、</a:t>
            </a:r>
            <a:r>
              <a:rPr lang="en-US" altLang="zh-CN" sz="2400" b="0" dirty="0">
                <a:latin typeface="Arial" pitchFamily="34" charset="0"/>
              </a:rPr>
              <a:t>2</a:t>
            </a:r>
            <a:r>
              <a:rPr lang="zh-CN" altLang="en-US" sz="2400" b="0" dirty="0">
                <a:latin typeface="Arial" pitchFamily="34" charset="0"/>
              </a:rPr>
              <a:t>页块组</a:t>
            </a:r>
            <a:r>
              <a:rPr lang="en-US" altLang="zh-CN" sz="2400" b="0" dirty="0">
                <a:latin typeface="Arial" pitchFamily="34" charset="0"/>
              </a:rPr>
              <a:t>……1024</a:t>
            </a:r>
            <a:r>
              <a:rPr lang="zh-CN" altLang="en-US" sz="2400" b="0" dirty="0">
                <a:latin typeface="Arial" pitchFamily="34" charset="0"/>
              </a:rPr>
              <a:t>页块组。</a:t>
            </a:r>
          </a:p>
          <a:p>
            <a:pPr eaLnBrk="1" hangingPunct="1"/>
            <a:r>
              <a:rPr lang="zh-CN" altLang="en-US" sz="2400" b="0" dirty="0">
                <a:latin typeface="Arial" pitchFamily="34" charset="0"/>
              </a:rPr>
              <a:t>每个页块组用一个双向循环链表进行管理，共有</a:t>
            </a:r>
            <a:r>
              <a:rPr lang="en-US" altLang="zh-CN" sz="2400" b="0" dirty="0">
                <a:latin typeface="Arial" pitchFamily="34" charset="0"/>
              </a:rPr>
              <a:t>11</a:t>
            </a:r>
            <a:r>
              <a:rPr lang="zh-CN" altLang="en-US" sz="2400" b="0" dirty="0">
                <a:latin typeface="Arial" pitchFamily="34" charset="0"/>
              </a:rPr>
              <a:t>个链表，分别为</a:t>
            </a:r>
            <a:r>
              <a:rPr lang="en-US" altLang="zh-CN" sz="2400" b="0" dirty="0">
                <a:solidFill>
                  <a:srgbClr val="FF0000"/>
                </a:solidFill>
                <a:latin typeface="Arial" pitchFamily="34" charset="0"/>
              </a:rPr>
              <a:t>1</a:t>
            </a:r>
            <a:r>
              <a:rPr lang="zh-CN" altLang="en-US" sz="2400" b="0" dirty="0">
                <a:solidFill>
                  <a:srgbClr val="FF0000"/>
                </a:solidFill>
                <a:latin typeface="Arial" pitchFamily="34" charset="0"/>
              </a:rPr>
              <a:t>、</a:t>
            </a:r>
            <a:r>
              <a:rPr lang="en-US" altLang="zh-CN" sz="2400" b="0" dirty="0">
                <a:solidFill>
                  <a:srgbClr val="FF0000"/>
                </a:solidFill>
                <a:latin typeface="Arial" pitchFamily="34" charset="0"/>
              </a:rPr>
              <a:t>2</a:t>
            </a:r>
            <a:r>
              <a:rPr lang="zh-CN" altLang="en-US" sz="2400" b="0" dirty="0">
                <a:solidFill>
                  <a:srgbClr val="FF0000"/>
                </a:solidFill>
                <a:latin typeface="Arial" pitchFamily="34" charset="0"/>
              </a:rPr>
              <a:t>、</a:t>
            </a:r>
            <a:r>
              <a:rPr lang="en-US" altLang="zh-CN" sz="2400" b="0" dirty="0">
                <a:solidFill>
                  <a:srgbClr val="FF0000"/>
                </a:solidFill>
                <a:latin typeface="Arial" pitchFamily="34" charset="0"/>
              </a:rPr>
              <a:t>4</a:t>
            </a:r>
            <a:r>
              <a:rPr lang="zh-CN" altLang="en-US" sz="2400" b="0" dirty="0">
                <a:solidFill>
                  <a:srgbClr val="FF0000"/>
                </a:solidFill>
                <a:latin typeface="Arial" pitchFamily="34" charset="0"/>
              </a:rPr>
              <a:t>、</a:t>
            </a:r>
            <a:r>
              <a:rPr lang="en-US" altLang="zh-CN" sz="2400" b="0" dirty="0">
                <a:solidFill>
                  <a:srgbClr val="FF0000"/>
                </a:solidFill>
                <a:latin typeface="Arial" pitchFamily="34" charset="0"/>
              </a:rPr>
              <a:t>8</a:t>
            </a:r>
            <a:r>
              <a:rPr lang="zh-CN" altLang="en-US" sz="2400" b="0" dirty="0">
                <a:solidFill>
                  <a:srgbClr val="FF0000"/>
                </a:solidFill>
                <a:latin typeface="Arial" pitchFamily="34" charset="0"/>
              </a:rPr>
              <a:t>、</a:t>
            </a:r>
            <a:r>
              <a:rPr lang="en-US" altLang="zh-CN" sz="2400" b="0" dirty="0">
                <a:solidFill>
                  <a:srgbClr val="FF0000"/>
                </a:solidFill>
                <a:latin typeface="Arial" pitchFamily="34" charset="0"/>
              </a:rPr>
              <a:t>…</a:t>
            </a:r>
            <a:r>
              <a:rPr lang="zh-CN" altLang="en-US" sz="2400" b="0" dirty="0">
                <a:solidFill>
                  <a:srgbClr val="FF0000"/>
                </a:solidFill>
                <a:latin typeface="Arial" pitchFamily="34" charset="0"/>
              </a:rPr>
              <a:t>、</a:t>
            </a:r>
            <a:r>
              <a:rPr lang="en-US" altLang="zh-CN" sz="2400" b="0" dirty="0">
                <a:solidFill>
                  <a:srgbClr val="FF0000"/>
                </a:solidFill>
                <a:latin typeface="Arial" pitchFamily="34" charset="0"/>
              </a:rPr>
              <a:t>1024</a:t>
            </a:r>
            <a:r>
              <a:rPr lang="zh-CN" altLang="en-US" sz="2400" b="0" dirty="0">
                <a:latin typeface="Arial" pitchFamily="34" charset="0"/>
              </a:rPr>
              <a:t>页块的链表。</a:t>
            </a:r>
          </a:p>
          <a:p>
            <a:pPr eaLnBrk="1" hangingPunct="1"/>
            <a:r>
              <a:rPr lang="zh-CN" altLang="en-US" sz="2400" b="0" dirty="0">
                <a:latin typeface="Arial" pitchFamily="34" charset="0"/>
              </a:rPr>
              <a:t>这些链表是由空闲页帧的</a:t>
            </a:r>
            <a:r>
              <a:rPr lang="en-US" altLang="zh-CN" sz="2400" b="0" dirty="0">
                <a:latin typeface="Arial" pitchFamily="34" charset="0"/>
              </a:rPr>
              <a:t>page</a:t>
            </a:r>
            <a:r>
              <a:rPr lang="zh-CN" altLang="en-US" sz="2400" b="0" dirty="0">
                <a:latin typeface="Arial" pitchFamily="34" charset="0"/>
              </a:rPr>
              <a:t>结构体双向连接而成，分别挂到</a:t>
            </a:r>
            <a:r>
              <a:rPr lang="en-US" altLang="zh-CN" sz="2400" b="0" dirty="0" err="1">
                <a:latin typeface="Arial" pitchFamily="34" charset="0"/>
              </a:rPr>
              <a:t>free_area</a:t>
            </a:r>
            <a:r>
              <a:rPr lang="en-US" altLang="zh-CN" sz="2400" b="0" dirty="0">
                <a:latin typeface="Arial" pitchFamily="34" charset="0"/>
              </a:rPr>
              <a:t>[] </a:t>
            </a:r>
            <a:r>
              <a:rPr lang="zh-CN" altLang="en-US" sz="2400" b="0" dirty="0">
                <a:latin typeface="Arial" pitchFamily="34" charset="0"/>
              </a:rPr>
              <a:t>数组上。</a:t>
            </a:r>
          </a:p>
          <a:p>
            <a:pPr lvl="1" eaLnBrk="1" hangingPunct="1">
              <a:buFont typeface="Monotype Sorts" pitchFamily="2" charset="2"/>
              <a:buNone/>
            </a:pPr>
            <a:r>
              <a:rPr lang="zh-CN" altLang="en-US" sz="2000" b="0" dirty="0">
                <a:latin typeface="Arial" pitchFamily="34" charset="0"/>
              </a:rPr>
              <a:t>   </a:t>
            </a:r>
            <a:r>
              <a:rPr lang="en-US" altLang="zh-CN" sz="2000" b="0" dirty="0" err="1">
                <a:latin typeface="Arial" pitchFamily="34" charset="0"/>
              </a:rPr>
              <a:t>free_area</a:t>
            </a:r>
            <a:r>
              <a:rPr lang="en-US" altLang="zh-CN" sz="2000" b="0" dirty="0">
                <a:latin typeface="Arial" pitchFamily="34" charset="0"/>
              </a:rPr>
              <a:t>[0]</a:t>
            </a:r>
            <a:r>
              <a:rPr lang="zh-CN" altLang="en-US" sz="2000" b="0" dirty="0">
                <a:latin typeface="Arial" pitchFamily="34" charset="0"/>
              </a:rPr>
              <a:t>的指针指向</a:t>
            </a:r>
            <a:r>
              <a:rPr lang="en-US" altLang="zh-CN" sz="2000" b="0" dirty="0">
                <a:latin typeface="Arial" pitchFamily="34" charset="0"/>
              </a:rPr>
              <a:t>1</a:t>
            </a:r>
            <a:r>
              <a:rPr lang="zh-CN" altLang="en-US" sz="2000" b="0" dirty="0">
                <a:latin typeface="Arial" pitchFamily="34" charset="0"/>
              </a:rPr>
              <a:t>页帧块的链表，</a:t>
            </a:r>
          </a:p>
          <a:p>
            <a:pPr lvl="1" eaLnBrk="1" hangingPunct="1">
              <a:buFont typeface="Monotype Sorts" pitchFamily="2" charset="2"/>
              <a:buNone/>
            </a:pPr>
            <a:r>
              <a:rPr lang="zh-CN" altLang="en-US" sz="2000" b="0" dirty="0">
                <a:latin typeface="Arial" pitchFamily="34" charset="0"/>
              </a:rPr>
              <a:t>   </a:t>
            </a:r>
            <a:r>
              <a:rPr lang="en-US" altLang="zh-CN" sz="2000" b="0" dirty="0" err="1">
                <a:latin typeface="Arial" pitchFamily="34" charset="0"/>
              </a:rPr>
              <a:t>free_area</a:t>
            </a:r>
            <a:r>
              <a:rPr lang="en-US" altLang="zh-CN" sz="2000" b="0" dirty="0">
                <a:latin typeface="Arial" pitchFamily="34" charset="0"/>
              </a:rPr>
              <a:t>[1]</a:t>
            </a:r>
            <a:r>
              <a:rPr lang="zh-CN" altLang="en-US" sz="2000" b="0" dirty="0">
                <a:latin typeface="Arial" pitchFamily="34" charset="0"/>
              </a:rPr>
              <a:t>的指针指向</a:t>
            </a:r>
            <a:r>
              <a:rPr lang="en-US" altLang="zh-CN" sz="2000" b="0" dirty="0">
                <a:latin typeface="Arial" pitchFamily="34" charset="0"/>
              </a:rPr>
              <a:t>2</a:t>
            </a:r>
            <a:r>
              <a:rPr lang="zh-CN" altLang="en-US" sz="2000" b="0" dirty="0">
                <a:latin typeface="Arial" pitchFamily="34" charset="0"/>
              </a:rPr>
              <a:t>页帧块的链表，</a:t>
            </a:r>
          </a:p>
          <a:p>
            <a:pPr lvl="1" eaLnBrk="1" hangingPunct="1">
              <a:buFont typeface="Monotype Sorts" pitchFamily="2" charset="2"/>
              <a:buNone/>
            </a:pPr>
            <a:r>
              <a:rPr lang="zh-CN" altLang="en-US" sz="2000" b="0" dirty="0">
                <a:latin typeface="Arial" pitchFamily="34" charset="0"/>
              </a:rPr>
              <a:t>   </a:t>
            </a:r>
            <a:r>
              <a:rPr lang="en-US" altLang="zh-CN" sz="2000" b="0" dirty="0">
                <a:latin typeface="Arial" pitchFamily="34" charset="0"/>
              </a:rPr>
              <a:t>……</a:t>
            </a:r>
            <a:r>
              <a:rPr lang="zh-CN" altLang="en-US" sz="2000" b="0" dirty="0">
                <a:latin typeface="Arial" pitchFamily="34" charset="0"/>
              </a:rPr>
              <a:t>，</a:t>
            </a:r>
          </a:p>
          <a:p>
            <a:pPr lvl="1" eaLnBrk="1" hangingPunct="1">
              <a:buFont typeface="Monotype Sorts" pitchFamily="2" charset="2"/>
              <a:buNone/>
            </a:pPr>
            <a:r>
              <a:rPr lang="zh-CN" altLang="en-US" sz="2000" b="0" dirty="0">
                <a:latin typeface="Arial" pitchFamily="34" charset="0"/>
              </a:rPr>
              <a:t>   </a:t>
            </a:r>
            <a:r>
              <a:rPr lang="en-US" altLang="zh-CN" sz="2000" b="0" dirty="0" err="1">
                <a:latin typeface="Arial" pitchFamily="34" charset="0"/>
              </a:rPr>
              <a:t>free_area</a:t>
            </a:r>
            <a:r>
              <a:rPr lang="en-US" altLang="zh-CN" sz="2000" b="0" dirty="0">
                <a:latin typeface="Arial" pitchFamily="34" charset="0"/>
              </a:rPr>
              <a:t>[10]</a:t>
            </a:r>
            <a:r>
              <a:rPr lang="zh-CN" altLang="en-US" sz="2000" b="0" dirty="0">
                <a:latin typeface="Arial" pitchFamily="34" charset="0"/>
              </a:rPr>
              <a:t>的指针指向</a:t>
            </a:r>
            <a:r>
              <a:rPr lang="en-US" altLang="zh-CN" sz="2000" b="0" dirty="0">
                <a:latin typeface="Arial" pitchFamily="34" charset="0"/>
              </a:rPr>
              <a:t>1024</a:t>
            </a:r>
            <a:r>
              <a:rPr lang="zh-CN" altLang="en-US" sz="2000" b="0" dirty="0">
                <a:latin typeface="Arial" pitchFamily="34" charset="0"/>
              </a:rPr>
              <a:t>页帧块的链表。</a:t>
            </a:r>
          </a:p>
          <a:p>
            <a:pPr eaLnBrk="1" hangingPunct="1"/>
            <a:endParaRPr lang="zh-CN" altLang="en-US" sz="2400" b="0" dirty="0">
              <a:latin typeface="Arial" pitchFamily="34" charset="0"/>
            </a:endParaRPr>
          </a:p>
        </p:txBody>
      </p:sp>
    </p:spTree>
  </p:cSld>
  <p:clrMapOvr>
    <a:masterClrMapping/>
  </p:clrMapOvr>
  <p:transition>
    <p:strips dir="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pPr eaLnBrk="1" hangingPunct="1">
              <a:defRPr/>
            </a:pPr>
            <a:r>
              <a:rPr lang="en-US" altLang="zh-CN" smtClean="0">
                <a:solidFill>
                  <a:srgbClr val="FF0000"/>
                </a:solidFill>
                <a:latin typeface="+mn-lt"/>
                <a:ea typeface="楷体" pitchFamily="49" charset="-122"/>
              </a:rPr>
              <a:t>Buddy</a:t>
            </a:r>
            <a:r>
              <a:rPr lang="zh-CN" altLang="en-US" smtClean="0">
                <a:solidFill>
                  <a:srgbClr val="FF0000"/>
                </a:solidFill>
                <a:latin typeface="+mn-lt"/>
                <a:ea typeface="楷体" pitchFamily="49" charset="-122"/>
              </a:rPr>
              <a:t>系统的内存分配</a:t>
            </a:r>
          </a:p>
        </p:txBody>
      </p:sp>
      <p:sp>
        <p:nvSpPr>
          <p:cNvPr id="71683" name="Rectangle 3"/>
          <p:cNvSpPr>
            <a:spLocks noGrp="1" noChangeArrowheads="1"/>
          </p:cNvSpPr>
          <p:nvPr>
            <p:ph idx="1"/>
          </p:nvPr>
        </p:nvSpPr>
        <p:spPr/>
        <p:txBody>
          <a:bodyPr/>
          <a:lstStyle/>
          <a:p>
            <a:pPr eaLnBrk="1" hangingPunct="1"/>
            <a:r>
              <a:rPr lang="zh-CN" altLang="en-US" sz="2400" b="0" dirty="0">
                <a:latin typeface="Arial" pitchFamily="34" charset="0"/>
              </a:rPr>
              <a:t>在请求内存分配时，系统按照</a:t>
            </a:r>
            <a:r>
              <a:rPr lang="en-US" altLang="zh-CN" sz="2400" b="0" dirty="0">
                <a:latin typeface="Arial" pitchFamily="34" charset="0"/>
              </a:rPr>
              <a:t>Buddy</a:t>
            </a:r>
            <a:r>
              <a:rPr lang="zh-CN" altLang="en-US" sz="2400" b="0" dirty="0">
                <a:latin typeface="Arial" pitchFamily="34" charset="0"/>
              </a:rPr>
              <a:t>算法，根据请求的页帧数在</a:t>
            </a:r>
            <a:r>
              <a:rPr lang="en-US" altLang="zh-CN" sz="2400" b="0" dirty="0" err="1">
                <a:latin typeface="Arial" pitchFamily="34" charset="0"/>
              </a:rPr>
              <a:t>free_area</a:t>
            </a:r>
            <a:r>
              <a:rPr lang="en-US" altLang="zh-CN" sz="2400" b="0" dirty="0">
                <a:latin typeface="Arial" pitchFamily="34" charset="0"/>
              </a:rPr>
              <a:t>[]</a:t>
            </a:r>
            <a:r>
              <a:rPr lang="zh-CN" altLang="en-US" sz="2400" b="0" dirty="0">
                <a:latin typeface="Arial" pitchFamily="34" charset="0"/>
              </a:rPr>
              <a:t>对应的空闲页块组中搜索。</a:t>
            </a:r>
          </a:p>
          <a:p>
            <a:pPr eaLnBrk="1" hangingPunct="1"/>
            <a:r>
              <a:rPr lang="zh-CN" altLang="en-US" sz="2400" b="0" dirty="0">
                <a:latin typeface="Arial" pitchFamily="34" charset="0"/>
              </a:rPr>
              <a:t>若请求的页帧数不是</a:t>
            </a:r>
            <a:r>
              <a:rPr lang="en-US" altLang="zh-CN" sz="2400" b="0" dirty="0">
                <a:latin typeface="Arial" pitchFamily="34" charset="0"/>
              </a:rPr>
              <a:t>2</a:t>
            </a:r>
            <a:r>
              <a:rPr lang="zh-CN" altLang="en-US" sz="2400" b="0" dirty="0">
                <a:latin typeface="Arial" pitchFamily="34" charset="0"/>
              </a:rPr>
              <a:t>的整数次幂，则按照稍大于请求数的</a:t>
            </a:r>
            <a:r>
              <a:rPr lang="en-US" altLang="zh-CN" sz="2400" b="0" dirty="0">
                <a:latin typeface="Arial" pitchFamily="34" charset="0"/>
              </a:rPr>
              <a:t>2</a:t>
            </a:r>
            <a:r>
              <a:rPr lang="zh-CN" altLang="en-US" sz="2400" b="0" dirty="0">
                <a:latin typeface="Arial" pitchFamily="34" charset="0"/>
              </a:rPr>
              <a:t>的整数次幂的值搜索相应的页帧块组。</a:t>
            </a:r>
          </a:p>
          <a:p>
            <a:pPr eaLnBrk="1" hangingPunct="1"/>
            <a:r>
              <a:rPr lang="zh-CN" altLang="en-US" sz="2400" b="0" dirty="0">
                <a:latin typeface="Arial" pitchFamily="34" charset="0"/>
              </a:rPr>
              <a:t>当相应的页块组中没有可使用的空闲页帧块时就查询更大一些的页块组，在找到可利用的空闲页帧块后，分配所需的页帧。</a:t>
            </a:r>
          </a:p>
          <a:p>
            <a:pPr eaLnBrk="1" hangingPunct="1"/>
            <a:r>
              <a:rPr lang="zh-CN" altLang="en-US" sz="2400" b="0" dirty="0">
                <a:latin typeface="Arial" pitchFamily="34" charset="0"/>
              </a:rPr>
              <a:t>当某一空闲页帧块被分配后，若仍有剩余的空闲页帧， 则根据剩余页帧的大小把它们加入到相应的页块组中。</a:t>
            </a:r>
          </a:p>
          <a:p>
            <a:pPr eaLnBrk="1" hangingPunct="1"/>
            <a:r>
              <a:rPr lang="zh-CN" altLang="en-US" sz="2400" dirty="0">
                <a:solidFill>
                  <a:schemeClr val="tx2"/>
                </a:solidFill>
                <a:latin typeface="Arial" pitchFamily="34" charset="0"/>
              </a:rPr>
              <a:t>例：系统分配</a:t>
            </a:r>
            <a:r>
              <a:rPr lang="en-US" altLang="zh-CN" sz="2400" dirty="0">
                <a:solidFill>
                  <a:schemeClr val="tx2"/>
                </a:solidFill>
                <a:latin typeface="Arial" pitchFamily="34" charset="0"/>
              </a:rPr>
              <a:t>3</a:t>
            </a:r>
            <a:r>
              <a:rPr lang="zh-CN" altLang="en-US" sz="2400" dirty="0">
                <a:solidFill>
                  <a:schemeClr val="tx2"/>
                </a:solidFill>
                <a:latin typeface="Arial" pitchFamily="34" charset="0"/>
              </a:rPr>
              <a:t>帧后图（</a:t>
            </a:r>
            <a:r>
              <a:rPr lang="en-US" altLang="zh-CN" sz="2400" dirty="0">
                <a:solidFill>
                  <a:schemeClr val="tx2"/>
                </a:solidFill>
                <a:latin typeface="Arial" pitchFamily="34" charset="0"/>
              </a:rPr>
              <a:t>8</a:t>
            </a:r>
            <a:r>
              <a:rPr lang="zh-CN" altLang="en-US" sz="2400" dirty="0">
                <a:solidFill>
                  <a:schemeClr val="tx2"/>
                </a:solidFill>
                <a:latin typeface="Arial" pitchFamily="34" charset="0"/>
              </a:rPr>
              <a:t>、</a:t>
            </a:r>
            <a:r>
              <a:rPr lang="en-US" altLang="zh-CN" sz="2400" dirty="0">
                <a:solidFill>
                  <a:schemeClr val="tx2"/>
                </a:solidFill>
                <a:latin typeface="Arial" pitchFamily="34" charset="0"/>
              </a:rPr>
              <a:t>9</a:t>
            </a:r>
            <a:r>
              <a:rPr lang="zh-CN" altLang="en-US" sz="2400" dirty="0">
                <a:solidFill>
                  <a:schemeClr val="tx2"/>
                </a:solidFill>
                <a:latin typeface="Arial" pitchFamily="34" charset="0"/>
              </a:rPr>
              <a:t>、</a:t>
            </a:r>
            <a:r>
              <a:rPr lang="en-US" altLang="zh-CN" sz="2400" dirty="0">
                <a:solidFill>
                  <a:schemeClr val="tx2"/>
                </a:solidFill>
                <a:latin typeface="Arial" pitchFamily="34" charset="0"/>
              </a:rPr>
              <a:t>10</a:t>
            </a:r>
            <a:r>
              <a:rPr lang="zh-CN" altLang="en-US" sz="2400" dirty="0">
                <a:solidFill>
                  <a:schemeClr val="tx2"/>
                </a:solidFill>
                <a:latin typeface="Arial" pitchFamily="34" charset="0"/>
              </a:rPr>
              <a:t>帧）</a:t>
            </a:r>
            <a:endParaRPr kumimoji="0" lang="zh-CN" altLang="en-US" sz="2400" dirty="0">
              <a:solidFill>
                <a:schemeClr val="tx2"/>
              </a:solidFill>
              <a:latin typeface="Arial" pitchFamily="34" charset="0"/>
            </a:endParaRPr>
          </a:p>
        </p:txBody>
      </p:sp>
    </p:spTree>
  </p:cSld>
  <p:clrMapOvr>
    <a:masterClrMapping/>
  </p:clrMapOvr>
  <p:transition>
    <p:strips dir="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41" name="Rectangle 5"/>
          <p:cNvSpPr>
            <a:spLocks noGrp="1" noChangeArrowheads="1"/>
          </p:cNvSpPr>
          <p:nvPr>
            <p:ph type="title"/>
          </p:nvPr>
        </p:nvSpPr>
        <p:spPr/>
        <p:txBody>
          <a:bodyPr/>
          <a:lstStyle/>
          <a:p>
            <a:pPr eaLnBrk="1" hangingPunct="1">
              <a:defRPr/>
            </a:pPr>
            <a:r>
              <a:rPr lang="en-US" altLang="zh-CN" smtClean="0">
                <a:latin typeface="+mn-lt"/>
                <a:ea typeface="楷体" pitchFamily="49" charset="-122"/>
              </a:rPr>
              <a:t>8</a:t>
            </a:r>
            <a:r>
              <a:rPr lang="zh-CN" altLang="en-US" smtClean="0">
                <a:latin typeface="+mn-lt"/>
                <a:ea typeface="楷体" pitchFamily="49" charset="-122"/>
              </a:rPr>
              <a:t>、</a:t>
            </a:r>
            <a:r>
              <a:rPr lang="en-US" altLang="zh-CN" smtClean="0">
                <a:latin typeface="+mn-lt"/>
                <a:ea typeface="楷体" pitchFamily="49" charset="-122"/>
              </a:rPr>
              <a:t>9</a:t>
            </a:r>
            <a:r>
              <a:rPr lang="zh-CN" altLang="en-US" smtClean="0">
                <a:latin typeface="+mn-lt"/>
                <a:ea typeface="楷体" pitchFamily="49" charset="-122"/>
              </a:rPr>
              <a:t>、</a:t>
            </a:r>
            <a:r>
              <a:rPr lang="en-US" altLang="zh-CN" smtClean="0">
                <a:latin typeface="+mn-lt"/>
                <a:ea typeface="楷体" pitchFamily="49" charset="-122"/>
              </a:rPr>
              <a:t>10</a:t>
            </a:r>
            <a:r>
              <a:rPr lang="zh-CN" altLang="en-US" smtClean="0">
                <a:latin typeface="+mn-lt"/>
                <a:ea typeface="楷体" pitchFamily="49" charset="-122"/>
              </a:rPr>
              <a:t>页帧分配后图</a:t>
            </a:r>
          </a:p>
        </p:txBody>
      </p:sp>
      <p:graphicFrame>
        <p:nvGraphicFramePr>
          <p:cNvPr id="6146" name="Object 7"/>
          <p:cNvGraphicFramePr>
            <a:graphicFrameLocks noGrp="1" noChangeAspect="1"/>
          </p:cNvGraphicFramePr>
          <p:nvPr>
            <p:ph idx="1"/>
            <p:extLst>
              <p:ext uri="{D42A27DB-BD31-4B8C-83A1-F6EECF244321}">
                <p14:modId xmlns:p14="http://schemas.microsoft.com/office/powerpoint/2010/main" val="3384178310"/>
              </p:ext>
            </p:extLst>
          </p:nvPr>
        </p:nvGraphicFramePr>
        <p:xfrm>
          <a:off x="1775521" y="1327150"/>
          <a:ext cx="8352730" cy="5085240"/>
        </p:xfrm>
        <a:graphic>
          <a:graphicData uri="http://schemas.openxmlformats.org/presentationml/2006/ole">
            <mc:AlternateContent xmlns:mc="http://schemas.openxmlformats.org/markup-compatibility/2006">
              <mc:Choice xmlns:v="urn:schemas-microsoft-com:vml" Requires="v">
                <p:oleObj spid="_x0000_s6228" name="BMP 图像" r:id="rId3" imgW="7134120" imgH="4343400" progId="Paint.Picture">
                  <p:embed/>
                </p:oleObj>
              </mc:Choice>
              <mc:Fallback>
                <p:oleObj name="BMP 图像" r:id="rId3" imgW="7134120" imgH="4343400" progId="Paint.Picture">
                  <p:embed/>
                  <p:pic>
                    <p:nvPicPr>
                      <p:cNvPr id="0" name="Object 7"/>
                      <p:cNvPicPr>
                        <a:picLocks noChangeAspect="1" noChangeArrowheads="1"/>
                      </p:cNvPicPr>
                      <p:nvPr/>
                    </p:nvPicPr>
                    <p:blipFill>
                      <a:blip r:embed="rId4"/>
                      <a:srcRect/>
                      <a:stretch>
                        <a:fillRect/>
                      </a:stretch>
                    </p:blipFill>
                    <p:spPr bwMode="auto">
                      <a:xfrm>
                        <a:off x="1775521" y="1327150"/>
                        <a:ext cx="8352730" cy="5085240"/>
                      </a:xfrm>
                      <a:prstGeom prst="rect">
                        <a:avLst/>
                      </a:prstGeom>
                      <a:noFill/>
                      <a:extLst/>
                    </p:spPr>
                  </p:pic>
                </p:oleObj>
              </mc:Fallback>
            </mc:AlternateContent>
          </a:graphicData>
        </a:graphic>
      </p:graphicFrame>
      <p:sp>
        <p:nvSpPr>
          <p:cNvPr id="6148" name="Oval 8"/>
          <p:cNvSpPr>
            <a:spLocks noChangeArrowheads="1"/>
          </p:cNvSpPr>
          <p:nvPr/>
        </p:nvSpPr>
        <p:spPr bwMode="auto">
          <a:xfrm>
            <a:off x="2567608" y="4941168"/>
            <a:ext cx="647700" cy="935037"/>
          </a:xfrm>
          <a:prstGeom prst="ellipse">
            <a:avLst/>
          </a:prstGeom>
          <a:noFill/>
          <a:ln w="9525">
            <a:solidFill>
              <a:srgbClr val="FF0000"/>
            </a:solidFill>
            <a:round/>
            <a:headEnd/>
            <a:tailEnd/>
          </a:ln>
        </p:spPr>
        <p:txBody>
          <a:bodyPr wrap="none" anchor="ctr"/>
          <a:lstStyle/>
          <a:p>
            <a:endParaRPr lang="zh-CN" altLang="en-US"/>
          </a:p>
        </p:txBody>
      </p:sp>
    </p:spTree>
  </p:cSld>
  <p:clrMapOvr>
    <a:masterClrMapping/>
  </p:clrMapOvr>
  <p:transition>
    <p:strips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7" name="Rectangle 5"/>
          <p:cNvSpPr>
            <a:spLocks noGrp="1" noChangeArrowheads="1"/>
          </p:cNvSpPr>
          <p:nvPr>
            <p:ph type="title"/>
          </p:nvPr>
        </p:nvSpPr>
        <p:spPr/>
        <p:txBody>
          <a:bodyPr/>
          <a:lstStyle/>
          <a:p>
            <a:pPr eaLnBrk="1" hangingPunct="1">
              <a:defRPr/>
            </a:pPr>
            <a:r>
              <a:rPr lang="zh-CN" altLang="en-US" sz="3600" dirty="0">
                <a:solidFill>
                  <a:srgbClr val="FF0000"/>
                </a:solidFill>
                <a:latin typeface="+mn-lt"/>
                <a:ea typeface="楷体" pitchFamily="49" charset="-122"/>
              </a:rPr>
              <a:t>进程的地址空间和特权级</a:t>
            </a:r>
          </a:p>
        </p:txBody>
      </p:sp>
      <p:pic>
        <p:nvPicPr>
          <p:cNvPr id="16387" name="Picture 4" descr="进程虚拟内存"/>
          <p:cNvPicPr>
            <a:picLocks noGrp="1" noChangeAspect="1" noChangeArrowheads="1"/>
          </p:cNvPicPr>
          <p:nvPr>
            <p:ph idx="1"/>
          </p:nvPr>
        </p:nvPicPr>
        <p:blipFill>
          <a:blip r:embed="rId3">
            <a:clrChange>
              <a:clrFrom>
                <a:srgbClr val="FFFFFF"/>
              </a:clrFrom>
              <a:clrTo>
                <a:srgbClr val="FFFFFF">
                  <a:alpha val="0"/>
                </a:srgbClr>
              </a:clrTo>
            </a:clrChange>
          </a:blip>
          <a:stretch>
            <a:fillRect/>
          </a:stretch>
        </p:blipFill>
        <p:spPr>
          <a:xfrm>
            <a:off x="1703512" y="1006353"/>
            <a:ext cx="3456384" cy="4737964"/>
          </a:xfrm>
          <a:noFill/>
        </p:spPr>
      </p:pic>
      <p:sp>
        <p:nvSpPr>
          <p:cNvPr id="16388" name="Rectangle 8"/>
          <p:cNvSpPr>
            <a:spLocks noChangeArrowheads="1"/>
          </p:cNvSpPr>
          <p:nvPr/>
        </p:nvSpPr>
        <p:spPr bwMode="auto">
          <a:xfrm>
            <a:off x="2524101" y="5786455"/>
            <a:ext cx="720725" cy="288925"/>
          </a:xfrm>
          <a:prstGeom prst="rect">
            <a:avLst/>
          </a:prstGeom>
          <a:solidFill>
            <a:schemeClr val="accent3"/>
          </a:solidFill>
          <a:ln w="9525">
            <a:solidFill>
              <a:schemeClr val="accent3"/>
            </a:solidFill>
            <a:miter lim="800000"/>
            <a:headEnd/>
            <a:tailEnd/>
          </a:ln>
        </p:spPr>
        <p:txBody>
          <a:bodyPr wrap="none" anchor="ctr"/>
          <a:lstStyle/>
          <a:p>
            <a:endParaRPr lang="zh-CN" altLang="en-US"/>
          </a:p>
        </p:txBody>
      </p:sp>
      <p:sp>
        <p:nvSpPr>
          <p:cNvPr id="7" name="TextBox 6"/>
          <p:cNvSpPr txBox="1"/>
          <p:nvPr/>
        </p:nvSpPr>
        <p:spPr>
          <a:xfrm>
            <a:off x="5447928" y="4365104"/>
            <a:ext cx="5760640" cy="461665"/>
          </a:xfrm>
          <a:prstGeom prst="rect">
            <a:avLst/>
          </a:prstGeom>
          <a:noFill/>
        </p:spPr>
        <p:txBody>
          <a:bodyPr wrap="square" rtlCol="0">
            <a:spAutoFit/>
          </a:bodyPr>
          <a:lstStyle/>
          <a:p>
            <a:pPr>
              <a:buClr>
                <a:srgbClr val="C00000"/>
              </a:buClr>
              <a:buFont typeface="Wingdings" pitchFamily="2" charset="2"/>
              <a:buChar char="l"/>
            </a:pPr>
            <a:r>
              <a:rPr lang="zh-CN" altLang="en-US" sz="2400" dirty="0">
                <a:solidFill>
                  <a:srgbClr val="0000CC"/>
                </a:solidFill>
                <a:latin typeface="楷体" pitchFamily="49" charset="-122"/>
                <a:ea typeface="楷体" pitchFamily="49" charset="-122"/>
              </a:rPr>
              <a:t> 用户态</a:t>
            </a:r>
            <a:r>
              <a:rPr lang="en-US" altLang="zh-CN" sz="2400" dirty="0">
                <a:solidFill>
                  <a:srgbClr val="0000CC"/>
                </a:solidFill>
                <a:latin typeface="楷体" pitchFamily="49" charset="-122"/>
                <a:ea typeface="楷体" pitchFamily="49" charset="-122"/>
              </a:rPr>
              <a:t>(user mode)</a:t>
            </a:r>
            <a:r>
              <a:rPr lang="zh-CN" altLang="en-US" sz="2400" dirty="0">
                <a:solidFill>
                  <a:srgbClr val="0000CC"/>
                </a:solidFill>
                <a:latin typeface="楷体" pitchFamily="49" charset="-122"/>
                <a:ea typeface="楷体" pitchFamily="49" charset="-122"/>
              </a:rPr>
              <a:t>禁止访问内核空间</a:t>
            </a:r>
          </a:p>
        </p:txBody>
      </p:sp>
      <p:pic>
        <p:nvPicPr>
          <p:cNvPr id="18435" name="Picture 3"/>
          <p:cNvPicPr>
            <a:picLocks noChangeAspect="1" noChangeArrowheads="1"/>
          </p:cNvPicPr>
          <p:nvPr/>
        </p:nvPicPr>
        <p:blipFill>
          <a:blip r:embed="rId4"/>
          <a:srcRect/>
          <a:stretch>
            <a:fillRect/>
          </a:stretch>
        </p:blipFill>
        <p:spPr bwMode="auto">
          <a:xfrm>
            <a:off x="5310583" y="1412776"/>
            <a:ext cx="5106395" cy="2448272"/>
          </a:xfrm>
          <a:prstGeom prst="rect">
            <a:avLst/>
          </a:prstGeom>
          <a:noFill/>
          <a:ln w="9525">
            <a:noFill/>
            <a:miter lim="800000"/>
            <a:headEnd/>
            <a:tailEnd/>
          </a:ln>
          <a:effectLst/>
        </p:spPr>
      </p:pic>
    </p:spTree>
  </p:cSld>
  <p:clrMapOvr>
    <a:masterClrMapping/>
  </p:clrMapOvr>
  <p:transition>
    <p:strips dir="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pPr eaLnBrk="1" hangingPunct="1">
              <a:defRPr/>
            </a:pPr>
            <a:r>
              <a:rPr lang="zh-CN" altLang="en-US" smtClean="0">
                <a:latin typeface="+mn-lt"/>
                <a:ea typeface="楷体" pitchFamily="49" charset="-122"/>
              </a:rPr>
              <a:t>内存回收</a:t>
            </a:r>
          </a:p>
        </p:txBody>
      </p:sp>
      <p:sp>
        <p:nvSpPr>
          <p:cNvPr id="72707" name="Rectangle 3"/>
          <p:cNvSpPr>
            <a:spLocks noGrp="1" noChangeArrowheads="1"/>
          </p:cNvSpPr>
          <p:nvPr>
            <p:ph idx="1"/>
          </p:nvPr>
        </p:nvSpPr>
        <p:spPr/>
        <p:txBody>
          <a:bodyPr/>
          <a:lstStyle/>
          <a:p>
            <a:pPr eaLnBrk="1" hangingPunct="1"/>
            <a:r>
              <a:rPr lang="zh-CN" altLang="en-US" sz="2400" b="0" dirty="0">
                <a:latin typeface="Arial" pitchFamily="34" charset="0"/>
              </a:rPr>
              <a:t>在内存页帧释放时，系统将做为空闲页帧看待。 然后检查是否存在与这些页帧相邻的其它空闲页块，   若存在，则合为一个连续的空闲区按</a:t>
            </a:r>
            <a:r>
              <a:rPr lang="en-US" altLang="zh-CN" sz="2400" b="0" dirty="0">
                <a:latin typeface="Arial" pitchFamily="34" charset="0"/>
              </a:rPr>
              <a:t>Buddy</a:t>
            </a:r>
            <a:r>
              <a:rPr lang="zh-CN" altLang="en-US" sz="2400" b="0" dirty="0">
                <a:latin typeface="Arial" pitchFamily="34" charset="0"/>
              </a:rPr>
              <a:t>算法重新分组。</a:t>
            </a:r>
          </a:p>
          <a:p>
            <a:pPr eaLnBrk="1" hangingPunct="1"/>
            <a:r>
              <a:rPr lang="zh-CN" altLang="en-US" sz="2400" b="0" dirty="0">
                <a:latin typeface="Arial" pitchFamily="34" charset="0"/>
              </a:rPr>
              <a:t>内存回收需要一定时间</a:t>
            </a:r>
            <a:endParaRPr lang="en-US" altLang="zh-CN" sz="2400" b="0" dirty="0">
              <a:latin typeface="Arial" pitchFamily="34" charset="0"/>
            </a:endParaRPr>
          </a:p>
        </p:txBody>
      </p:sp>
    </p:spTree>
  </p:cSld>
  <p:clrMapOvr>
    <a:masterClrMapping/>
  </p:clrMapOvr>
  <p:transition>
    <p:strips dir="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3" name="Rectangle 5"/>
          <p:cNvSpPr>
            <a:spLocks noGrp="1" noChangeArrowheads="1"/>
          </p:cNvSpPr>
          <p:nvPr>
            <p:ph type="title"/>
          </p:nvPr>
        </p:nvSpPr>
        <p:spPr/>
        <p:txBody>
          <a:bodyPr/>
          <a:lstStyle/>
          <a:p>
            <a:pPr eaLnBrk="1" hangingPunct="1">
              <a:defRPr/>
            </a:pPr>
            <a:r>
              <a:rPr lang="en-US" altLang="zh-CN" smtClean="0">
                <a:latin typeface="+mn-lt"/>
                <a:ea typeface="楷体" pitchFamily="49" charset="-122"/>
              </a:rPr>
              <a:t>13</a:t>
            </a:r>
            <a:r>
              <a:rPr lang="zh-CN" altLang="en-US" smtClean="0">
                <a:latin typeface="+mn-lt"/>
                <a:ea typeface="楷体" pitchFamily="49" charset="-122"/>
              </a:rPr>
              <a:t>页帧回收后图</a:t>
            </a:r>
          </a:p>
        </p:txBody>
      </p:sp>
      <p:graphicFrame>
        <p:nvGraphicFramePr>
          <p:cNvPr id="7170" name="Object 7"/>
          <p:cNvGraphicFramePr>
            <a:graphicFrameLocks noGrp="1" noChangeAspect="1"/>
          </p:cNvGraphicFramePr>
          <p:nvPr>
            <p:ph idx="1"/>
            <p:extLst>
              <p:ext uri="{D42A27DB-BD31-4B8C-83A1-F6EECF244321}">
                <p14:modId xmlns:p14="http://schemas.microsoft.com/office/powerpoint/2010/main" val="340191119"/>
              </p:ext>
            </p:extLst>
          </p:nvPr>
        </p:nvGraphicFramePr>
        <p:xfrm>
          <a:off x="2063552" y="1346199"/>
          <a:ext cx="8055173" cy="4874081"/>
        </p:xfrm>
        <a:graphic>
          <a:graphicData uri="http://schemas.openxmlformats.org/presentationml/2006/ole">
            <mc:AlternateContent xmlns:mc="http://schemas.openxmlformats.org/markup-compatibility/2006">
              <mc:Choice xmlns:v="urn:schemas-microsoft-com:vml" Requires="v">
                <p:oleObj spid="_x0000_s7252" name="BMP 图像" r:id="rId3" imgW="7115040" imgH="4305240" progId="Paint.Picture">
                  <p:embed/>
                </p:oleObj>
              </mc:Choice>
              <mc:Fallback>
                <p:oleObj name="BMP 图像" r:id="rId3" imgW="7115040" imgH="4305240" progId="Paint.Picture">
                  <p:embed/>
                  <p:pic>
                    <p:nvPicPr>
                      <p:cNvPr id="0" name="Object 7"/>
                      <p:cNvPicPr>
                        <a:picLocks noChangeAspect="1" noChangeArrowheads="1"/>
                      </p:cNvPicPr>
                      <p:nvPr/>
                    </p:nvPicPr>
                    <p:blipFill>
                      <a:blip r:embed="rId4"/>
                      <a:srcRect/>
                      <a:stretch>
                        <a:fillRect/>
                      </a:stretch>
                    </p:blipFill>
                    <p:spPr bwMode="auto">
                      <a:xfrm>
                        <a:off x="2063552" y="1346199"/>
                        <a:ext cx="8055173" cy="4874081"/>
                      </a:xfrm>
                      <a:prstGeom prst="rect">
                        <a:avLst/>
                      </a:prstGeom>
                      <a:noFill/>
                      <a:extLst/>
                    </p:spPr>
                  </p:pic>
                </p:oleObj>
              </mc:Fallback>
            </mc:AlternateContent>
          </a:graphicData>
        </a:graphic>
      </p:graphicFrame>
      <p:sp>
        <p:nvSpPr>
          <p:cNvPr id="7172" name="Oval 8"/>
          <p:cNvSpPr>
            <a:spLocks noChangeArrowheads="1"/>
          </p:cNvSpPr>
          <p:nvPr/>
        </p:nvSpPr>
        <p:spPr bwMode="auto">
          <a:xfrm>
            <a:off x="3143672" y="2879230"/>
            <a:ext cx="1223963" cy="935038"/>
          </a:xfrm>
          <a:prstGeom prst="ellipse">
            <a:avLst/>
          </a:prstGeom>
          <a:noFill/>
          <a:ln w="9525">
            <a:solidFill>
              <a:srgbClr val="FF0000"/>
            </a:solidFill>
            <a:round/>
            <a:headEnd/>
            <a:tailEnd/>
          </a:ln>
        </p:spPr>
        <p:txBody>
          <a:bodyPr wrap="none" anchor="ctr"/>
          <a:lstStyle/>
          <a:p>
            <a:endParaRPr lang="zh-CN" altLang="en-US"/>
          </a:p>
        </p:txBody>
      </p:sp>
      <p:sp>
        <p:nvSpPr>
          <p:cNvPr id="7173" name="Rectangle 9"/>
          <p:cNvSpPr>
            <a:spLocks noChangeArrowheads="1"/>
          </p:cNvSpPr>
          <p:nvPr/>
        </p:nvSpPr>
        <p:spPr bwMode="auto">
          <a:xfrm>
            <a:off x="7320136" y="1988840"/>
            <a:ext cx="1008856" cy="963116"/>
          </a:xfrm>
          <a:prstGeom prst="rect">
            <a:avLst/>
          </a:prstGeom>
          <a:noFill/>
          <a:ln w="9525">
            <a:solidFill>
              <a:schemeClr val="tx2"/>
            </a:solidFill>
            <a:miter lim="800000"/>
            <a:headEnd/>
            <a:tailEnd/>
          </a:ln>
        </p:spPr>
        <p:txBody>
          <a:bodyPr wrap="none" anchor="ctr"/>
          <a:lstStyle/>
          <a:p>
            <a:endParaRPr lang="zh-CN" altLang="en-US"/>
          </a:p>
        </p:txBody>
      </p:sp>
    </p:spTree>
  </p:cSld>
  <p:clrMapOvr>
    <a:masterClrMapping/>
  </p:clrMapOvr>
  <p:transition>
    <p:strips dir="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pPr eaLnBrk="1" hangingPunct="1">
              <a:defRPr/>
            </a:pPr>
            <a:r>
              <a:rPr lang="en-US" altLang="zh-CN" smtClean="0">
                <a:solidFill>
                  <a:srgbClr val="FF0000"/>
                </a:solidFill>
                <a:latin typeface="+mn-lt"/>
                <a:ea typeface="楷体" pitchFamily="49" charset="-122"/>
              </a:rPr>
              <a:t>slab</a:t>
            </a:r>
            <a:r>
              <a:rPr lang="zh-CN" altLang="en-US" smtClean="0">
                <a:solidFill>
                  <a:srgbClr val="FF0000"/>
                </a:solidFill>
                <a:latin typeface="+mn-lt"/>
                <a:ea typeface="楷体" pitchFamily="49" charset="-122"/>
              </a:rPr>
              <a:t>分配器</a:t>
            </a:r>
          </a:p>
        </p:txBody>
      </p:sp>
      <p:sp>
        <p:nvSpPr>
          <p:cNvPr id="77827" name="Rectangle 3"/>
          <p:cNvSpPr>
            <a:spLocks noGrp="1" noChangeArrowheads="1"/>
          </p:cNvSpPr>
          <p:nvPr>
            <p:ph idx="1"/>
          </p:nvPr>
        </p:nvSpPr>
        <p:spPr/>
        <p:txBody>
          <a:bodyPr/>
          <a:lstStyle/>
          <a:p>
            <a:pPr eaLnBrk="1" hangingPunct="1"/>
            <a:r>
              <a:rPr lang="zh-CN" altLang="en-US" sz="2400" b="0" dirty="0">
                <a:latin typeface="Arial" pitchFamily="34" charset="0"/>
              </a:rPr>
              <a:t>伙伴系统是以页帧为基本分配单位, 因而对于</a:t>
            </a:r>
            <a:r>
              <a:rPr lang="zh-CN" altLang="en-US" sz="2400" b="0" dirty="0">
                <a:solidFill>
                  <a:srgbClr val="FF0000"/>
                </a:solidFill>
                <a:latin typeface="Arial" pitchFamily="34" charset="0"/>
              </a:rPr>
              <a:t>小对象</a:t>
            </a:r>
            <a:r>
              <a:rPr lang="zh-CN" altLang="en-US" sz="2400" b="0" dirty="0">
                <a:latin typeface="Arial" pitchFamily="34" charset="0"/>
              </a:rPr>
              <a:t>容易造成内部碎片。</a:t>
            </a:r>
          </a:p>
          <a:p>
            <a:pPr eaLnBrk="1" hangingPunct="1"/>
            <a:r>
              <a:rPr lang="zh-CN" altLang="en-US" sz="2400" b="0" dirty="0">
                <a:latin typeface="Arial" pitchFamily="34" charset="0"/>
              </a:rPr>
              <a:t>不同的数据类型用不同的方法分配内存可能提高效率。比如需要初始化的数据结构，释放后可以暂存着，再分配时就不必初始化了。内核的函数常常重复地使用同一类型的内存区，缓存最近释放的对象可以加速分配和释放。</a:t>
            </a:r>
          </a:p>
          <a:p>
            <a:pPr eaLnBrk="1" hangingPunct="1"/>
            <a:r>
              <a:rPr lang="zh-CN" altLang="en-US" sz="2400" dirty="0">
                <a:solidFill>
                  <a:schemeClr val="tx2"/>
                </a:solidFill>
                <a:latin typeface="Arial" pitchFamily="34" charset="0"/>
              </a:rPr>
              <a:t>解决办法：</a:t>
            </a:r>
            <a:r>
              <a:rPr lang="zh-CN" altLang="en-US" sz="2400" dirty="0">
                <a:latin typeface="Arial" pitchFamily="34" charset="0"/>
              </a:rPr>
              <a:t>基于伙伴系统的</a:t>
            </a:r>
            <a:r>
              <a:rPr lang="en-US" altLang="zh-CN" sz="2400" dirty="0">
                <a:latin typeface="Arial" pitchFamily="34" charset="0"/>
              </a:rPr>
              <a:t>slab</a:t>
            </a:r>
            <a:r>
              <a:rPr lang="zh-CN" altLang="en-US" sz="2400" dirty="0">
                <a:latin typeface="Arial" pitchFamily="34" charset="0"/>
              </a:rPr>
              <a:t>分配器。</a:t>
            </a:r>
          </a:p>
          <a:p>
            <a:pPr eaLnBrk="1" hangingPunct="1"/>
            <a:r>
              <a:rPr lang="en-US" altLang="zh-CN" sz="2400" dirty="0">
                <a:solidFill>
                  <a:srgbClr val="FF0000"/>
                </a:solidFill>
                <a:latin typeface="Arial" pitchFamily="34" charset="0"/>
              </a:rPr>
              <a:t>slab</a:t>
            </a:r>
            <a:r>
              <a:rPr lang="zh-CN" altLang="en-US" sz="2400" dirty="0">
                <a:solidFill>
                  <a:srgbClr val="FF0000"/>
                </a:solidFill>
                <a:latin typeface="Arial" pitchFamily="34" charset="0"/>
              </a:rPr>
              <a:t>分配器的基本思想</a:t>
            </a:r>
            <a:r>
              <a:rPr lang="zh-CN" altLang="en-US" sz="2400" b="0" dirty="0">
                <a:solidFill>
                  <a:srgbClr val="FF0000"/>
                </a:solidFill>
                <a:latin typeface="Arial" pitchFamily="34" charset="0"/>
              </a:rPr>
              <a:t>：</a:t>
            </a:r>
            <a:r>
              <a:rPr lang="zh-CN" altLang="en-US" sz="2400" b="0" dirty="0">
                <a:latin typeface="Arial" pitchFamily="34" charset="0"/>
              </a:rPr>
              <a:t>为经常使用的小对象建立缓冲,小对象的申请与释放都通过</a:t>
            </a:r>
            <a:r>
              <a:rPr lang="en-US" altLang="zh-CN" sz="2400" b="0" dirty="0">
                <a:latin typeface="Arial" pitchFamily="34" charset="0"/>
              </a:rPr>
              <a:t>slab </a:t>
            </a:r>
            <a:r>
              <a:rPr lang="zh-CN" altLang="en-US" sz="2400" b="0" dirty="0">
                <a:latin typeface="Arial" pitchFamily="34" charset="0"/>
              </a:rPr>
              <a:t>分配器来管理。</a:t>
            </a:r>
            <a:r>
              <a:rPr lang="en-US" altLang="zh-CN" sz="2400" b="0" dirty="0">
                <a:latin typeface="Arial" pitchFamily="34" charset="0"/>
              </a:rPr>
              <a:t>slab </a:t>
            </a:r>
            <a:r>
              <a:rPr lang="zh-CN" altLang="en-US" sz="2400" b="0" dirty="0">
                <a:latin typeface="Arial" pitchFamily="34" charset="0"/>
              </a:rPr>
              <a:t>分配器再与伙伴系统打交道。</a:t>
            </a:r>
          </a:p>
          <a:p>
            <a:pPr eaLnBrk="1" hangingPunct="1"/>
            <a:r>
              <a:rPr lang="zh-CN" altLang="en-US" sz="2400" b="0" dirty="0">
                <a:solidFill>
                  <a:schemeClr val="tx2"/>
                </a:solidFill>
                <a:latin typeface="Arial" pitchFamily="34" charset="0"/>
              </a:rPr>
              <a:t>好处：</a:t>
            </a:r>
            <a:r>
              <a:rPr lang="zh-CN" altLang="en-US" sz="2400" b="0" dirty="0">
                <a:latin typeface="Arial" pitchFamily="34" charset="0"/>
              </a:rPr>
              <a:t>其一是充分利用了空间,减小了内部碎片；其二是管理局部化,尽可能少地与伙伴系统打交道,从而提高了效率。</a:t>
            </a:r>
          </a:p>
        </p:txBody>
      </p:sp>
    </p:spTree>
  </p:cSld>
  <p:clrMapOvr>
    <a:masterClrMapping/>
  </p:clrMapOvr>
  <p:transition>
    <p:strips dir="r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pPr eaLnBrk="1" hangingPunct="1">
              <a:defRPr/>
            </a:pPr>
            <a:r>
              <a:rPr lang="en-US" altLang="zh-CN" smtClean="0">
                <a:latin typeface="+mn-lt"/>
                <a:ea typeface="楷体" pitchFamily="49" charset="-122"/>
              </a:rPr>
              <a:t>slab</a:t>
            </a:r>
            <a:r>
              <a:rPr lang="zh-CN" altLang="en-US" smtClean="0">
                <a:latin typeface="+mn-lt"/>
                <a:ea typeface="楷体" pitchFamily="49" charset="-122"/>
              </a:rPr>
              <a:t>分配器的构成</a:t>
            </a:r>
          </a:p>
        </p:txBody>
      </p:sp>
      <p:sp>
        <p:nvSpPr>
          <p:cNvPr id="78851" name="Rectangle 3"/>
          <p:cNvSpPr>
            <a:spLocks noGrp="1" noChangeArrowheads="1"/>
          </p:cNvSpPr>
          <p:nvPr>
            <p:ph idx="1"/>
          </p:nvPr>
        </p:nvSpPr>
        <p:spPr/>
        <p:txBody>
          <a:bodyPr/>
          <a:lstStyle/>
          <a:p>
            <a:pPr eaLnBrk="1" hangingPunct="1"/>
            <a:r>
              <a:rPr lang="zh-CN" altLang="en-US" sz="2400" b="0" dirty="0">
                <a:latin typeface="Arial" pitchFamily="34" charset="0"/>
              </a:rPr>
              <a:t>为不同的常用对象生成不同的缓冲,每个缓冲存储相同类型的对象。</a:t>
            </a:r>
          </a:p>
          <a:p>
            <a:pPr eaLnBrk="1" hangingPunct="1"/>
            <a:r>
              <a:rPr lang="zh-CN" altLang="en-US" sz="2400" b="0" dirty="0">
                <a:latin typeface="Arial" pitchFamily="34" charset="0"/>
              </a:rPr>
              <a:t> 每个</a:t>
            </a:r>
            <a:r>
              <a:rPr lang="en-US" altLang="zh-CN" sz="2400" b="0" dirty="0">
                <a:latin typeface="Arial" pitchFamily="34" charset="0"/>
              </a:rPr>
              <a:t>slab</a:t>
            </a:r>
            <a:r>
              <a:rPr lang="zh-CN" altLang="en-US" sz="2400" b="0" dirty="0">
                <a:latin typeface="Arial" pitchFamily="34" charset="0"/>
              </a:rPr>
              <a:t>又由一个或多个连续的物理页帧组成,包含了若干同种类型的对象。</a:t>
            </a:r>
          </a:p>
          <a:p>
            <a:pPr eaLnBrk="1" hangingPunct="1"/>
            <a:r>
              <a:rPr lang="zh-CN" altLang="en-US" sz="2400" b="0" dirty="0">
                <a:latin typeface="Arial" pitchFamily="34" charset="0"/>
              </a:rPr>
              <a:t> </a:t>
            </a:r>
            <a:r>
              <a:rPr lang="en-US" altLang="zh-CN" sz="2400" b="0" dirty="0">
                <a:latin typeface="Arial" pitchFamily="34" charset="0"/>
              </a:rPr>
              <a:t>slab</a:t>
            </a:r>
            <a:r>
              <a:rPr lang="zh-CN" altLang="en-US" sz="2400" b="0" dirty="0">
                <a:latin typeface="Arial" pitchFamily="34" charset="0"/>
              </a:rPr>
              <a:t>对象用结构</a:t>
            </a:r>
            <a:r>
              <a:rPr lang="en-US" altLang="zh-CN" sz="2400" b="0" dirty="0" err="1">
                <a:latin typeface="Arial" pitchFamily="34" charset="0"/>
              </a:rPr>
              <a:t>slab_t</a:t>
            </a:r>
            <a:r>
              <a:rPr lang="zh-CN" altLang="en-US" sz="2400" b="0" dirty="0">
                <a:latin typeface="Arial" pitchFamily="34" charset="0"/>
              </a:rPr>
              <a:t>来描述,某种特定对象建立的</a:t>
            </a:r>
            <a:r>
              <a:rPr lang="en-US" altLang="zh-CN" sz="2400" b="0" dirty="0">
                <a:latin typeface="Arial" pitchFamily="34" charset="0"/>
              </a:rPr>
              <a:t>slab</a:t>
            </a:r>
            <a:r>
              <a:rPr lang="zh-CN" altLang="en-US" sz="2400" b="0" dirty="0">
                <a:latin typeface="Arial" pitchFamily="34" charset="0"/>
              </a:rPr>
              <a:t>队列都有个队头。</a:t>
            </a:r>
            <a:r>
              <a:rPr lang="en-US" altLang="zh-CN" sz="2400" b="0" dirty="0" err="1">
                <a:latin typeface="Arial" pitchFamily="34" charset="0"/>
              </a:rPr>
              <a:t>kmem_cache_t</a:t>
            </a:r>
            <a:endParaRPr lang="en-US" altLang="zh-CN" sz="2400" b="0" dirty="0">
              <a:latin typeface="Arial" pitchFamily="34" charset="0"/>
            </a:endParaRPr>
          </a:p>
          <a:p>
            <a:pPr eaLnBrk="1" hangingPunct="1"/>
            <a:r>
              <a:rPr lang="en-US" altLang="zh-CN" sz="2400" b="0" dirty="0">
                <a:latin typeface="Arial" pitchFamily="34" charset="0"/>
              </a:rPr>
              <a:t> </a:t>
            </a:r>
            <a:r>
              <a:rPr lang="zh-CN" altLang="en-US" sz="2400" b="0" dirty="0">
                <a:latin typeface="Arial" pitchFamily="34" charset="0"/>
              </a:rPr>
              <a:t>系统有一个总的</a:t>
            </a:r>
            <a:r>
              <a:rPr lang="en-US" altLang="zh-CN" sz="2400" b="0" dirty="0">
                <a:latin typeface="Arial" pitchFamily="34" charset="0"/>
              </a:rPr>
              <a:t>slab</a:t>
            </a:r>
            <a:r>
              <a:rPr lang="zh-CN" altLang="en-US" sz="2400" b="0" dirty="0">
                <a:latin typeface="Arial" pitchFamily="34" charset="0"/>
              </a:rPr>
              <a:t>队列,其对象是其他对象的队头,其队头也是一个</a:t>
            </a:r>
            <a:r>
              <a:rPr lang="en-US" altLang="zh-CN" sz="2400" b="0" dirty="0" err="1">
                <a:latin typeface="Arial" pitchFamily="34" charset="0"/>
              </a:rPr>
              <a:t>kmem_cache_t</a:t>
            </a:r>
            <a:r>
              <a:rPr lang="zh-CN" altLang="en-US" sz="2400" b="0" dirty="0">
                <a:latin typeface="Arial" pitchFamily="34" charset="0"/>
              </a:rPr>
              <a:t>结构,叫</a:t>
            </a:r>
            <a:r>
              <a:rPr lang="en-US" altLang="zh-CN" sz="2400" b="0" dirty="0" err="1">
                <a:latin typeface="Arial" pitchFamily="34" charset="0"/>
              </a:rPr>
              <a:t>cache_cache</a:t>
            </a:r>
            <a:r>
              <a:rPr lang="en-US" altLang="zh-CN" sz="2400" b="0" dirty="0">
                <a:latin typeface="Arial" pitchFamily="34" charset="0"/>
              </a:rPr>
              <a:t>。</a:t>
            </a:r>
            <a:endParaRPr lang="zh-CN" altLang="en-US" sz="2400" b="0" dirty="0">
              <a:latin typeface="Arial" pitchFamily="34" charset="0"/>
            </a:endParaRPr>
          </a:p>
        </p:txBody>
      </p:sp>
    </p:spTree>
  </p:cSld>
  <p:clrMapOvr>
    <a:masterClrMapping/>
  </p:clrMapOvr>
  <p:transition>
    <p:strips dir="r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686048" y="1268413"/>
            <a:ext cx="10972800" cy="5158676"/>
          </a:xfrm>
        </p:spPr>
        <p:txBody>
          <a:bodyPr/>
          <a:lstStyle/>
          <a:p>
            <a:pPr eaLnBrk="1" hangingPunct="1">
              <a:buFont typeface="Wingdings" pitchFamily="2" charset="2"/>
              <a:buChar char="n"/>
            </a:pPr>
            <a:r>
              <a:rPr lang="zh-CN" altLang="en-US" sz="2800" dirty="0">
                <a:latin typeface="楷体" pitchFamily="49" charset="-122"/>
              </a:rPr>
              <a:t> </a:t>
            </a:r>
            <a:r>
              <a:rPr lang="zh-CN" altLang="en-US" dirty="0">
                <a:latin typeface="楷体" pitchFamily="49" charset="-122"/>
              </a:rPr>
              <a:t>除了上面讨论的特定对象的缓冲外, </a:t>
            </a:r>
            <a:r>
              <a:rPr lang="en-US" altLang="zh-CN" dirty="0">
                <a:latin typeface="楷体" pitchFamily="49" charset="-122"/>
              </a:rPr>
              <a:t>Linux</a:t>
            </a:r>
            <a:r>
              <a:rPr lang="zh-CN" altLang="en-US" dirty="0">
                <a:latin typeface="楷体" pitchFamily="49" charset="-122"/>
              </a:rPr>
              <a:t>还提供了13种通用的缓冲区,其存储对象的单位大小分别为32</a:t>
            </a:r>
            <a:r>
              <a:rPr lang="en-US" altLang="zh-CN" dirty="0">
                <a:latin typeface="楷体" pitchFamily="49" charset="-122"/>
              </a:rPr>
              <a:t>B, 64B, 128B, 256B, 512B, 1KB, 2KB, 4KB, 8KB, 16KB, 32KB, 64KB</a:t>
            </a:r>
            <a:r>
              <a:rPr lang="zh-CN" altLang="en-US" dirty="0">
                <a:latin typeface="楷体" pitchFamily="49" charset="-122"/>
              </a:rPr>
              <a:t>和128</a:t>
            </a:r>
            <a:r>
              <a:rPr lang="en-US" altLang="zh-CN" dirty="0">
                <a:latin typeface="楷体" pitchFamily="49" charset="-122"/>
              </a:rPr>
              <a:t>KB。</a:t>
            </a:r>
          </a:p>
          <a:p>
            <a:pPr eaLnBrk="1" hangingPunct="1">
              <a:buFont typeface="Wingdings" pitchFamily="2" charset="2"/>
              <a:buChar char="n"/>
            </a:pPr>
            <a:r>
              <a:rPr lang="zh-CN" altLang="en-US" dirty="0">
                <a:latin typeface="楷体" pitchFamily="49" charset="-122"/>
              </a:rPr>
              <a:t>这些缓冲区用来满足特定对象之外的普通内存需求。单位大小级数增长保证了内部碎片率不超过50%。 </a:t>
            </a:r>
            <a:endParaRPr lang="zh-CN" altLang="en-US" sz="2800" dirty="0">
              <a:latin typeface="楷体" pitchFamily="49" charset="-122"/>
            </a:endParaRPr>
          </a:p>
          <a:p>
            <a:endParaRPr lang="zh-CN" altLang="en-US" dirty="0"/>
          </a:p>
        </p:txBody>
      </p:sp>
    </p:spTree>
  </p:cSld>
  <p:clrMapOvr>
    <a:masterClrMapping/>
  </p:clrMapOvr>
  <p:transition>
    <p:strips dir="rd"/>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lstStyle/>
          <a:p>
            <a:pPr eaLnBrk="1" hangingPunct="1">
              <a:defRPr/>
            </a:pPr>
            <a:r>
              <a:rPr lang="zh-CN" altLang="en-US" sz="3600" dirty="0" smtClean="0">
                <a:latin typeface="+mn-lt"/>
                <a:ea typeface="楷体" pitchFamily="49" charset="-122"/>
              </a:rPr>
              <a:t>研究报告作业</a:t>
            </a:r>
            <a:endParaRPr lang="zh-CN" altLang="en-US" sz="3600" dirty="0">
              <a:latin typeface="+mn-lt"/>
              <a:ea typeface="楷体" pitchFamily="49" charset="-122"/>
            </a:endParaRPr>
          </a:p>
        </p:txBody>
      </p:sp>
      <p:sp>
        <p:nvSpPr>
          <p:cNvPr id="83971" name="Rectangle 3"/>
          <p:cNvSpPr>
            <a:spLocks noGrp="1" noChangeArrowheads="1"/>
          </p:cNvSpPr>
          <p:nvPr>
            <p:ph idx="1"/>
          </p:nvPr>
        </p:nvSpPr>
        <p:spPr>
          <a:xfrm>
            <a:off x="767408" y="1072285"/>
            <a:ext cx="11233248" cy="5158676"/>
          </a:xfrm>
        </p:spPr>
        <p:txBody>
          <a:bodyPr/>
          <a:lstStyle/>
          <a:p>
            <a:pPr eaLnBrk="1" hangingPunct="1"/>
            <a:r>
              <a:rPr lang="zh-CN" altLang="en-US" sz="3200" b="1" noProof="1" smtClean="0"/>
              <a:t>作业：</a:t>
            </a:r>
            <a:r>
              <a:rPr lang="zh-CN" altLang="en-US" sz="3200" dirty="0">
                <a:latin typeface="Arial" pitchFamily="34" charset="0"/>
              </a:rPr>
              <a:t>分析</a:t>
            </a:r>
            <a:r>
              <a:rPr lang="en-US" altLang="zh-CN" sz="3200" dirty="0">
                <a:latin typeface="Arial" pitchFamily="34" charset="0"/>
              </a:rPr>
              <a:t>Linux</a:t>
            </a:r>
            <a:r>
              <a:rPr lang="zh-CN" altLang="en-US" sz="3200" dirty="0">
                <a:latin typeface="Arial" pitchFamily="34" charset="0"/>
              </a:rPr>
              <a:t>的</a:t>
            </a:r>
            <a:r>
              <a:rPr lang="en-US" altLang="zh-CN" sz="3200" dirty="0" err="1">
                <a:latin typeface="Arial" pitchFamily="34" charset="0"/>
              </a:rPr>
              <a:t>do_page_fault</a:t>
            </a:r>
            <a:r>
              <a:rPr lang="en-US" altLang="zh-CN" sz="3200" dirty="0">
                <a:latin typeface="Arial" pitchFamily="34" charset="0"/>
              </a:rPr>
              <a:t>()</a:t>
            </a:r>
            <a:r>
              <a:rPr lang="zh-CN" altLang="en-US" sz="3200" dirty="0">
                <a:latin typeface="Arial" pitchFamily="34" charset="0"/>
              </a:rPr>
              <a:t>函数</a:t>
            </a:r>
            <a:endParaRPr lang="en-US" altLang="en-US" sz="3200" b="1" noProof="1" smtClean="0"/>
          </a:p>
          <a:p>
            <a:pPr eaLnBrk="1" hangingPunct="1"/>
            <a:r>
              <a:rPr lang="en-US" altLang="en-US" sz="3200" b="1" noProof="1" smtClean="0"/>
              <a:t>下载地址</a:t>
            </a:r>
            <a:r>
              <a:rPr lang="en-US" altLang="en-US" sz="3200" b="1" noProof="1"/>
              <a:t>：</a:t>
            </a:r>
            <a:r>
              <a:rPr lang="en-US" altLang="en-US" sz="3200" b="1" noProof="1">
                <a:hlinkClick r:id="rId2"/>
              </a:rPr>
              <a:t>https://person.zju.edu.cn/xiayingjie</a:t>
            </a:r>
            <a:endParaRPr lang="en-US" altLang="en-US" sz="3200" b="1" noProof="1"/>
          </a:p>
          <a:p>
            <a:pPr marL="0" indent="0" eaLnBrk="1" hangingPunct="1">
              <a:buNone/>
            </a:pPr>
            <a:r>
              <a:rPr lang="zh-CN" altLang="en-US" sz="3200" b="1" noProof="1">
                <a:solidFill>
                  <a:srgbClr val="FF0000"/>
                </a:solidFill>
              </a:rPr>
              <a:t>    教学与课程    </a:t>
            </a:r>
            <a:r>
              <a:rPr lang="zh-CN" altLang="en-US" sz="3200" b="1" noProof="1" smtClean="0">
                <a:solidFill>
                  <a:srgbClr val="FF0000"/>
                </a:solidFill>
              </a:rPr>
              <a:t>研究报告</a:t>
            </a:r>
            <a:r>
              <a:rPr lang="en-US" altLang="zh-CN" sz="3200" b="1" noProof="1" smtClean="0">
                <a:solidFill>
                  <a:srgbClr val="FF0000"/>
                </a:solidFill>
              </a:rPr>
              <a:t>2</a:t>
            </a:r>
            <a:r>
              <a:rPr lang="zh-CN" altLang="en-US" sz="3200" b="1" noProof="1" smtClean="0">
                <a:solidFill>
                  <a:srgbClr val="FF0000"/>
                </a:solidFill>
              </a:rPr>
              <a:t>：</a:t>
            </a:r>
            <a:r>
              <a:rPr lang="en-US" altLang="zh-CN" sz="3200" b="1" noProof="1" smtClean="0">
                <a:solidFill>
                  <a:srgbClr val="FF0000"/>
                </a:solidFill>
              </a:rPr>
              <a:t>Linux</a:t>
            </a:r>
            <a:r>
              <a:rPr lang="zh-CN" altLang="en-US" sz="3200" b="1" noProof="1" smtClean="0">
                <a:solidFill>
                  <a:srgbClr val="FF0000"/>
                </a:solidFill>
              </a:rPr>
              <a:t>内存管理</a:t>
            </a:r>
            <a:endParaRPr lang="en-US" altLang="zh-CN" sz="3200" dirty="0">
              <a:latin typeface="Arial" pitchFamily="34" charset="0"/>
            </a:endParaRPr>
          </a:p>
          <a:p>
            <a:pPr eaLnBrk="1" hangingPunct="1"/>
            <a:r>
              <a:rPr lang="zh-CN" altLang="en-US" sz="3200" dirty="0">
                <a:latin typeface="Arial" pitchFamily="34" charset="0"/>
              </a:rPr>
              <a:t>完成时间：</a:t>
            </a:r>
            <a:endParaRPr lang="en-US" altLang="zh-CN" sz="3200" dirty="0">
              <a:latin typeface="Arial" pitchFamily="34" charset="0"/>
            </a:endParaRPr>
          </a:p>
          <a:p>
            <a:pPr eaLnBrk="1" hangingPunct="1"/>
            <a:r>
              <a:rPr lang="zh-CN" altLang="en-US" sz="3200" dirty="0" smtClean="0">
                <a:latin typeface="Arial" pitchFamily="34" charset="0"/>
              </a:rPr>
              <a:t>完成要求</a:t>
            </a:r>
            <a:r>
              <a:rPr lang="zh-CN" altLang="en-US" sz="3200" dirty="0">
                <a:latin typeface="Arial" pitchFamily="34" charset="0"/>
              </a:rPr>
              <a:t>：</a:t>
            </a:r>
            <a:endParaRPr lang="en-US" altLang="zh-CN" sz="3200" dirty="0">
              <a:latin typeface="Arial" pitchFamily="34" charset="0"/>
            </a:endParaRPr>
          </a:p>
          <a:p>
            <a:pPr lvl="1" eaLnBrk="1" hangingPunct="1"/>
            <a:r>
              <a:rPr lang="zh-CN" altLang="en-US" sz="2400" dirty="0" smtClean="0">
                <a:latin typeface="Arial" pitchFamily="34" charset="0"/>
              </a:rPr>
              <a:t>参考模板完成研究报告。</a:t>
            </a:r>
            <a:endParaRPr lang="zh-CN" altLang="en-US" sz="2400" dirty="0">
              <a:latin typeface="Arial" pitchFamily="34" charset="0"/>
            </a:endParaRPr>
          </a:p>
          <a:p>
            <a:pPr lvl="1" eaLnBrk="1" hangingPunct="1"/>
            <a:r>
              <a:rPr lang="zh-CN" altLang="en-US" sz="2400" dirty="0" smtClean="0">
                <a:latin typeface="Arial" pitchFamily="34" charset="0"/>
              </a:rPr>
              <a:t>提交</a:t>
            </a:r>
            <a:r>
              <a:rPr lang="zh-CN" altLang="en-US" sz="2400" dirty="0">
                <a:latin typeface="Arial" pitchFamily="34" charset="0"/>
              </a:rPr>
              <a:t>格式</a:t>
            </a:r>
            <a:r>
              <a:rPr lang="zh-CN" altLang="en-US" sz="2400" dirty="0" smtClean="0">
                <a:latin typeface="Arial" pitchFamily="34" charset="0"/>
              </a:rPr>
              <a:t>：</a:t>
            </a:r>
            <a:r>
              <a:rPr lang="zh-CN" altLang="en-US" sz="2400" b="1" dirty="0" smtClean="0"/>
              <a:t>学</a:t>
            </a:r>
            <a:r>
              <a:rPr lang="zh-CN" altLang="en-US" sz="2400" b="1" dirty="0"/>
              <a:t>号</a:t>
            </a:r>
            <a:r>
              <a:rPr lang="en-US" altLang="zh-CN" sz="2400" b="1" dirty="0"/>
              <a:t>-</a:t>
            </a:r>
            <a:r>
              <a:rPr lang="zh-CN" altLang="en-US" sz="2400" b="1" dirty="0"/>
              <a:t>姓名</a:t>
            </a:r>
            <a:r>
              <a:rPr lang="en-US" altLang="zh-CN" sz="2400" b="1" dirty="0" smtClean="0"/>
              <a:t>-</a:t>
            </a:r>
            <a:r>
              <a:rPr lang="zh-CN" altLang="en-US" sz="2400" b="1" dirty="0" smtClean="0"/>
              <a:t>研究报告</a:t>
            </a:r>
            <a:r>
              <a:rPr lang="en-US" altLang="zh-CN" sz="2400" b="1" dirty="0" smtClean="0"/>
              <a:t>x</a:t>
            </a:r>
            <a:r>
              <a:rPr lang="zh-CN" altLang="en-US" sz="2400" b="1" dirty="0"/>
              <a:t>，如</a:t>
            </a:r>
            <a:r>
              <a:rPr lang="en-US" altLang="zh-CN" sz="2400" b="1" dirty="0"/>
              <a:t>3170100000-</a:t>
            </a:r>
            <a:r>
              <a:rPr lang="zh-CN" altLang="en-US" sz="2400" b="1" dirty="0"/>
              <a:t>张三</a:t>
            </a:r>
            <a:r>
              <a:rPr lang="en-US" altLang="zh-CN" sz="2400" b="1" dirty="0" smtClean="0"/>
              <a:t>-</a:t>
            </a:r>
            <a:r>
              <a:rPr lang="zh-CN" altLang="en-US" sz="2400" b="1" dirty="0" smtClean="0"/>
              <a:t>研究报告</a:t>
            </a:r>
            <a:r>
              <a:rPr lang="en-US" altLang="zh-CN" sz="2400" b="1" dirty="0" smtClean="0"/>
              <a:t>2</a:t>
            </a:r>
            <a:endParaRPr lang="zh-CN" altLang="en-US" sz="2400" b="1" dirty="0"/>
          </a:p>
          <a:p>
            <a:pPr lvl="1" eaLnBrk="1" hangingPunct="1"/>
            <a:r>
              <a:rPr lang="en-US" altLang="zh-CN" sz="2400" dirty="0" smtClean="0">
                <a:latin typeface="Arial" pitchFamily="34" charset="0"/>
              </a:rPr>
              <a:t>12</a:t>
            </a:r>
            <a:r>
              <a:rPr lang="zh-CN" altLang="en-US" sz="2400" dirty="0" smtClean="0">
                <a:latin typeface="Arial" pitchFamily="34" charset="0"/>
              </a:rPr>
              <a:t>月</a:t>
            </a:r>
            <a:r>
              <a:rPr lang="en-US" altLang="zh-CN" sz="2400" smtClean="0">
                <a:latin typeface="Arial" pitchFamily="34" charset="0"/>
              </a:rPr>
              <a:t>28</a:t>
            </a:r>
            <a:r>
              <a:rPr lang="zh-CN" altLang="en-US" sz="2400" smtClean="0">
                <a:latin typeface="Arial" pitchFamily="34" charset="0"/>
              </a:rPr>
              <a:t>日</a:t>
            </a:r>
            <a:r>
              <a:rPr lang="zh-CN" altLang="en-US" sz="2400" dirty="0">
                <a:latin typeface="Arial" pitchFamily="34" charset="0"/>
              </a:rPr>
              <a:t>晚上</a:t>
            </a:r>
            <a:r>
              <a:rPr lang="en-US" altLang="zh-CN" sz="2400" dirty="0">
                <a:latin typeface="Arial" pitchFamily="34" charset="0"/>
              </a:rPr>
              <a:t>12</a:t>
            </a:r>
            <a:r>
              <a:rPr lang="zh-CN" altLang="en-US" sz="2400" dirty="0">
                <a:latin typeface="Arial" pitchFamily="34" charset="0"/>
              </a:rPr>
              <a:t>点前发邮件给</a:t>
            </a:r>
            <a:r>
              <a:rPr lang="en-US" altLang="zh-CN" sz="2400" dirty="0">
                <a:latin typeface="Arial" pitchFamily="34" charset="0"/>
              </a:rPr>
              <a:t>TA</a:t>
            </a:r>
            <a:r>
              <a:rPr lang="zh-CN" altLang="en-US" sz="2400" dirty="0">
                <a:latin typeface="Arial" pitchFamily="34" charset="0"/>
              </a:rPr>
              <a:t>（吴宇凡，</a:t>
            </a:r>
            <a:r>
              <a:rPr lang="en-US" altLang="zh-CN" sz="2400" dirty="0">
                <a:latin typeface="Arial" pitchFamily="34" charset="0"/>
              </a:rPr>
              <a:t>3150101170@zju.edu.cn</a:t>
            </a:r>
            <a:r>
              <a:rPr lang="zh-CN" altLang="en-US" sz="2400" dirty="0">
                <a:latin typeface="Arial" pitchFamily="34" charset="0"/>
              </a:rPr>
              <a:t>）</a:t>
            </a:r>
          </a:p>
          <a:p>
            <a:pPr lvl="1" eaLnBrk="1" hangingPunct="1"/>
            <a:endParaRPr lang="en-US" altLang="zh-CN" sz="3200" dirty="0">
              <a:latin typeface="Arial" pitchFamily="34" charset="0"/>
            </a:endParaRPr>
          </a:p>
        </p:txBody>
      </p:sp>
    </p:spTree>
  </p:cSld>
  <p:clrMapOvr>
    <a:masterClrMapping/>
  </p:clrMapOvr>
  <p:transition>
    <p:strips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ChangeArrowheads="1"/>
          </p:cNvSpPr>
          <p:nvPr/>
        </p:nvSpPr>
        <p:spPr bwMode="auto">
          <a:xfrm>
            <a:off x="3352800" y="1600200"/>
            <a:ext cx="4495800" cy="738188"/>
          </a:xfrm>
          <a:prstGeom prst="rect">
            <a:avLst/>
          </a:prstGeom>
          <a:solidFill>
            <a:srgbClr val="99CCFF"/>
          </a:solidFill>
          <a:ln w="9525">
            <a:solidFill>
              <a:schemeClr val="tx1"/>
            </a:solidFill>
            <a:miter lim="800000"/>
            <a:headEnd/>
            <a:tailEnd/>
          </a:ln>
        </p:spPr>
        <p:txBody>
          <a:bodyPr/>
          <a:lstStyle/>
          <a:p>
            <a:pPr algn="ctr"/>
            <a:r>
              <a:rPr lang="zh-CN" altLang="en-US" sz="2400">
                <a:latin typeface="Times New Roman" pitchFamily="18" charset="0"/>
              </a:rPr>
              <a:t>内核空间（</a:t>
            </a:r>
            <a:r>
              <a:rPr lang="en-US" altLang="zh-CN" sz="2400">
                <a:latin typeface="Times New Roman" pitchFamily="18" charset="0"/>
              </a:rPr>
              <a:t>1GB</a:t>
            </a:r>
            <a:r>
              <a:rPr lang="zh-CN" altLang="en-US" sz="2400">
                <a:latin typeface="Times New Roman" pitchFamily="18" charset="0"/>
              </a:rPr>
              <a:t>）</a:t>
            </a:r>
          </a:p>
        </p:txBody>
      </p:sp>
      <p:sp>
        <p:nvSpPr>
          <p:cNvPr id="17411" name="Rectangle 5"/>
          <p:cNvSpPr>
            <a:spLocks noChangeArrowheads="1"/>
          </p:cNvSpPr>
          <p:nvPr/>
        </p:nvSpPr>
        <p:spPr bwMode="auto">
          <a:xfrm>
            <a:off x="3352801" y="2584450"/>
            <a:ext cx="881063" cy="2216150"/>
          </a:xfrm>
          <a:prstGeom prst="rect">
            <a:avLst/>
          </a:prstGeom>
          <a:solidFill>
            <a:srgbClr val="99CCFF"/>
          </a:solidFill>
          <a:ln w="9525">
            <a:solidFill>
              <a:schemeClr val="tx1"/>
            </a:solidFill>
            <a:miter lim="800000"/>
            <a:headEnd/>
            <a:tailEnd/>
          </a:ln>
        </p:spPr>
        <p:txBody>
          <a:bodyPr/>
          <a:lstStyle/>
          <a:p>
            <a:pPr algn="just"/>
            <a:r>
              <a:rPr lang="zh-CN" altLang="en-US" sz="2000">
                <a:latin typeface="Times New Roman" pitchFamily="18" charset="0"/>
              </a:rPr>
              <a:t>进程</a:t>
            </a:r>
            <a:r>
              <a:rPr lang="en-US" altLang="zh-CN" sz="2000">
                <a:latin typeface="Times New Roman" pitchFamily="18" charset="0"/>
              </a:rPr>
              <a:t>1</a:t>
            </a:r>
            <a:r>
              <a:rPr lang="zh-CN" altLang="en-US" sz="2000">
                <a:latin typeface="Times New Roman" pitchFamily="18" charset="0"/>
              </a:rPr>
              <a:t>的用户空间</a:t>
            </a:r>
            <a:r>
              <a:rPr lang="en-US" altLang="zh-CN" sz="2000">
                <a:latin typeface="Times New Roman" pitchFamily="18" charset="0"/>
              </a:rPr>
              <a:t>(3GB)</a:t>
            </a:r>
          </a:p>
        </p:txBody>
      </p:sp>
      <p:sp>
        <p:nvSpPr>
          <p:cNvPr id="17412" name="Rectangle 6"/>
          <p:cNvSpPr>
            <a:spLocks noChangeArrowheads="1"/>
          </p:cNvSpPr>
          <p:nvPr/>
        </p:nvSpPr>
        <p:spPr bwMode="auto">
          <a:xfrm>
            <a:off x="4410075" y="2584450"/>
            <a:ext cx="882650" cy="2216150"/>
          </a:xfrm>
          <a:prstGeom prst="rect">
            <a:avLst/>
          </a:prstGeom>
          <a:solidFill>
            <a:srgbClr val="99CCFF"/>
          </a:solidFill>
          <a:ln w="9525">
            <a:solidFill>
              <a:schemeClr val="tx1"/>
            </a:solidFill>
            <a:miter lim="800000"/>
            <a:headEnd/>
            <a:tailEnd/>
          </a:ln>
        </p:spPr>
        <p:txBody>
          <a:bodyPr/>
          <a:lstStyle/>
          <a:p>
            <a:pPr algn="just"/>
            <a:r>
              <a:rPr lang="zh-CN" altLang="en-US" sz="2000">
                <a:latin typeface="Times New Roman" pitchFamily="18" charset="0"/>
              </a:rPr>
              <a:t>进程</a:t>
            </a:r>
            <a:r>
              <a:rPr lang="en-US" altLang="zh-CN" sz="2000">
                <a:latin typeface="Times New Roman" pitchFamily="18" charset="0"/>
              </a:rPr>
              <a:t>2</a:t>
            </a:r>
            <a:r>
              <a:rPr lang="zh-CN" altLang="en-US" sz="2000">
                <a:latin typeface="Times New Roman" pitchFamily="18" charset="0"/>
              </a:rPr>
              <a:t>的用户空间</a:t>
            </a:r>
            <a:r>
              <a:rPr lang="en-US" altLang="zh-CN" sz="2000">
                <a:latin typeface="Times New Roman" pitchFamily="18" charset="0"/>
              </a:rPr>
              <a:t>(3GB)</a:t>
            </a:r>
          </a:p>
        </p:txBody>
      </p:sp>
      <p:sp>
        <p:nvSpPr>
          <p:cNvPr id="17413" name="Text Box 7"/>
          <p:cNvSpPr txBox="1">
            <a:spLocks noChangeArrowheads="1"/>
          </p:cNvSpPr>
          <p:nvPr/>
        </p:nvSpPr>
        <p:spPr bwMode="auto">
          <a:xfrm>
            <a:off x="5556250" y="2584450"/>
            <a:ext cx="692150" cy="2216150"/>
          </a:xfrm>
          <a:prstGeom prst="rect">
            <a:avLst/>
          </a:prstGeom>
          <a:solidFill>
            <a:srgbClr val="99CCFF"/>
          </a:solidFill>
          <a:ln w="9525">
            <a:solidFill>
              <a:schemeClr val="tx1"/>
            </a:solidFill>
            <a:miter lim="800000"/>
            <a:headEnd/>
            <a:tailEnd/>
          </a:ln>
        </p:spPr>
        <p:txBody>
          <a:bodyPr/>
          <a:lstStyle/>
          <a:p>
            <a:pPr algn="just"/>
            <a:r>
              <a:rPr lang="zh-CN" altLang="en-US" sz="2400" b="0">
                <a:latin typeface="Times New Roman" pitchFamily="18" charset="0"/>
                <a:sym typeface="Symbol" pitchFamily="18" charset="2"/>
              </a:rPr>
              <a:t></a:t>
            </a:r>
            <a:endParaRPr lang="zh-CN" altLang="en-US" sz="2400" b="0">
              <a:latin typeface="Times New Roman" pitchFamily="18" charset="0"/>
            </a:endParaRPr>
          </a:p>
        </p:txBody>
      </p:sp>
      <p:sp>
        <p:nvSpPr>
          <p:cNvPr id="17414" name="Rectangle 8"/>
          <p:cNvSpPr>
            <a:spLocks noChangeArrowheads="1"/>
          </p:cNvSpPr>
          <p:nvPr/>
        </p:nvSpPr>
        <p:spPr bwMode="auto">
          <a:xfrm>
            <a:off x="6878638" y="2584450"/>
            <a:ext cx="881062" cy="2216150"/>
          </a:xfrm>
          <a:prstGeom prst="rect">
            <a:avLst/>
          </a:prstGeom>
          <a:solidFill>
            <a:srgbClr val="99CCFF"/>
          </a:solidFill>
          <a:ln w="9525">
            <a:solidFill>
              <a:schemeClr val="tx1"/>
            </a:solidFill>
            <a:miter lim="800000"/>
            <a:headEnd/>
            <a:tailEnd/>
          </a:ln>
        </p:spPr>
        <p:txBody>
          <a:bodyPr/>
          <a:lstStyle/>
          <a:p>
            <a:pPr algn="just"/>
            <a:r>
              <a:rPr lang="zh-CN" altLang="en-US" sz="2000">
                <a:latin typeface="Times New Roman" pitchFamily="18" charset="0"/>
              </a:rPr>
              <a:t>进程</a:t>
            </a:r>
            <a:r>
              <a:rPr lang="en-US" altLang="zh-CN" sz="2000">
                <a:latin typeface="Times New Roman" pitchFamily="18" charset="0"/>
              </a:rPr>
              <a:t>n</a:t>
            </a:r>
            <a:r>
              <a:rPr lang="zh-CN" altLang="en-US" sz="2000">
                <a:latin typeface="Times New Roman" pitchFamily="18" charset="0"/>
              </a:rPr>
              <a:t>的用户空间</a:t>
            </a:r>
            <a:r>
              <a:rPr lang="en-US" altLang="zh-CN" sz="2000">
                <a:latin typeface="Times New Roman" pitchFamily="18" charset="0"/>
              </a:rPr>
              <a:t>(3GB)</a:t>
            </a:r>
          </a:p>
        </p:txBody>
      </p:sp>
      <p:sp>
        <p:nvSpPr>
          <p:cNvPr id="17415" name="AutoShape 9"/>
          <p:cNvSpPr>
            <a:spLocks/>
          </p:cNvSpPr>
          <p:nvPr/>
        </p:nvSpPr>
        <p:spPr bwMode="auto">
          <a:xfrm>
            <a:off x="7848600" y="1828800"/>
            <a:ext cx="457200" cy="2971800"/>
          </a:xfrm>
          <a:prstGeom prst="rightBrace">
            <a:avLst>
              <a:gd name="adj1" fmla="val 54167"/>
              <a:gd name="adj2" fmla="val 50000"/>
            </a:avLst>
          </a:prstGeom>
          <a:noFill/>
          <a:ln w="9525">
            <a:solidFill>
              <a:srgbClr val="33CCCC"/>
            </a:solidFill>
            <a:round/>
            <a:headEnd/>
            <a:tailEnd/>
          </a:ln>
        </p:spPr>
        <p:txBody>
          <a:bodyPr wrap="none" anchor="ctr"/>
          <a:lstStyle/>
          <a:p>
            <a:endParaRPr lang="zh-CN" altLang="en-US"/>
          </a:p>
        </p:txBody>
      </p:sp>
      <p:sp>
        <p:nvSpPr>
          <p:cNvPr id="17416" name="Text Box 10"/>
          <p:cNvSpPr txBox="1">
            <a:spLocks noChangeArrowheads="1"/>
          </p:cNvSpPr>
          <p:nvPr/>
        </p:nvSpPr>
        <p:spPr bwMode="auto">
          <a:xfrm>
            <a:off x="8518526" y="1873250"/>
            <a:ext cx="473075" cy="3081338"/>
          </a:xfrm>
          <a:prstGeom prst="rect">
            <a:avLst/>
          </a:prstGeom>
          <a:solidFill>
            <a:srgbClr val="CCECFF"/>
          </a:solidFill>
          <a:ln w="9525">
            <a:noFill/>
            <a:miter lim="800000"/>
            <a:headEnd/>
            <a:tailEnd/>
          </a:ln>
        </p:spPr>
        <p:txBody>
          <a:bodyPr>
            <a:spAutoFit/>
          </a:bodyPr>
          <a:lstStyle/>
          <a:p>
            <a:pPr eaLnBrk="1" hangingPunct="1"/>
            <a:r>
              <a:rPr kumimoji="1" lang="zh-CN" altLang="en-US" sz="2800">
                <a:latin typeface="Times New Roman" pitchFamily="18" charset="0"/>
              </a:rPr>
              <a:t>虚拟地址空</a:t>
            </a:r>
          </a:p>
          <a:p>
            <a:pPr eaLnBrk="1" hangingPunct="1"/>
            <a:r>
              <a:rPr kumimoji="1" lang="zh-CN" altLang="en-US" sz="2800">
                <a:latin typeface="Times New Roman" pitchFamily="18" charset="0"/>
              </a:rPr>
              <a:t>间</a:t>
            </a:r>
          </a:p>
          <a:p>
            <a:pPr eaLnBrk="1" hangingPunct="1"/>
            <a:endParaRPr kumimoji="1" lang="zh-CN" altLang="en-US" sz="2800">
              <a:latin typeface="Times New Roman" pitchFamily="18" charset="0"/>
            </a:endParaRPr>
          </a:p>
        </p:txBody>
      </p:sp>
      <p:sp>
        <p:nvSpPr>
          <p:cNvPr id="280587" name="Rectangle 11"/>
          <p:cNvSpPr>
            <a:spLocks noGrp="1" noChangeArrowheads="1"/>
          </p:cNvSpPr>
          <p:nvPr>
            <p:ph type="title"/>
          </p:nvPr>
        </p:nvSpPr>
        <p:spPr/>
        <p:txBody>
          <a:bodyPr/>
          <a:lstStyle/>
          <a:p>
            <a:pPr eaLnBrk="1" hangingPunct="1">
              <a:defRPr/>
            </a:pPr>
            <a:r>
              <a:rPr lang="zh-CN" altLang="en-US" smtClean="0">
                <a:latin typeface="+mn-lt"/>
                <a:ea typeface="楷体" pitchFamily="49" charset="-122"/>
              </a:rPr>
              <a:t>虚拟内存、内核空间和用户空间</a:t>
            </a:r>
          </a:p>
        </p:txBody>
      </p:sp>
      <p:sp>
        <p:nvSpPr>
          <p:cNvPr id="2" name="内容占位符 1"/>
          <p:cNvSpPr>
            <a:spLocks noGrp="1"/>
          </p:cNvSpPr>
          <p:nvPr>
            <p:ph idx="1"/>
          </p:nvPr>
        </p:nvSpPr>
        <p:spPr/>
        <p:txBody>
          <a:bodyPr/>
          <a:lstStyle/>
          <a:p>
            <a:endParaRPr lang="zh-CN" altLang="en-US" dirty="0"/>
          </a:p>
        </p:txBody>
      </p:sp>
    </p:spTree>
  </p:cSld>
  <p:clrMapOvr>
    <a:masterClrMapping/>
  </p:clrMapOvr>
  <p:transition>
    <p:strips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2630" name="Rectangle 6"/>
          <p:cNvSpPr>
            <a:spLocks noGrp="1" noChangeArrowheads="1"/>
          </p:cNvSpPr>
          <p:nvPr>
            <p:ph type="title"/>
          </p:nvPr>
        </p:nvSpPr>
        <p:spPr/>
        <p:txBody>
          <a:bodyPr/>
          <a:lstStyle/>
          <a:p>
            <a:pPr eaLnBrk="1" hangingPunct="1">
              <a:defRPr/>
            </a:pPr>
            <a:r>
              <a:rPr lang="zh-CN" altLang="en-US" smtClean="0">
                <a:latin typeface="+mn-lt"/>
                <a:ea typeface="楷体" pitchFamily="49" charset="-122"/>
              </a:rPr>
              <a:t>虚拟内存、内核空间和用户空间</a:t>
            </a:r>
          </a:p>
        </p:txBody>
      </p:sp>
      <p:sp>
        <p:nvSpPr>
          <p:cNvPr id="282626" name="Rectangle 2"/>
          <p:cNvSpPr>
            <a:spLocks noGrp="1" noChangeArrowheads="1"/>
          </p:cNvSpPr>
          <p:nvPr>
            <p:ph idx="1"/>
          </p:nvPr>
        </p:nvSpPr>
        <p:spPr/>
        <p:txBody>
          <a:bodyPr/>
          <a:lstStyle/>
          <a:p>
            <a:pPr eaLnBrk="1" hangingPunct="1">
              <a:lnSpc>
                <a:spcPct val="130000"/>
              </a:lnSpc>
              <a:buClr>
                <a:schemeClr val="tx2"/>
              </a:buClr>
              <a:buSzTx/>
              <a:buFont typeface="Wingdings" pitchFamily="2" charset="2"/>
              <a:buChar char="n"/>
            </a:pPr>
            <a:r>
              <a:rPr lang="zh-CN" altLang="en-US" sz="2400" b="0" dirty="0">
                <a:latin typeface="Arial" pitchFamily="34" charset="0"/>
              </a:rPr>
              <a:t>虚拟内存－共</a:t>
            </a:r>
            <a:r>
              <a:rPr lang="en-US" altLang="zh-CN" sz="2400" b="0" dirty="0">
                <a:latin typeface="Arial" pitchFamily="34" charset="0"/>
              </a:rPr>
              <a:t>4G</a:t>
            </a:r>
            <a:r>
              <a:rPr lang="zh-CN" altLang="en-US" sz="2400" b="0" dirty="0">
                <a:latin typeface="Arial" pitchFamily="34" charset="0"/>
              </a:rPr>
              <a:t>字节，分为</a:t>
            </a:r>
            <a:r>
              <a:rPr lang="zh-CN" altLang="en-US" sz="2400" b="0" dirty="0">
                <a:solidFill>
                  <a:srgbClr val="FF0000"/>
                </a:solidFill>
                <a:latin typeface="Arial" pitchFamily="34" charset="0"/>
              </a:rPr>
              <a:t>内核空间</a:t>
            </a:r>
            <a:r>
              <a:rPr lang="zh-CN" altLang="en-US" sz="2400" b="0" dirty="0">
                <a:latin typeface="Arial" pitchFamily="34" charset="0"/>
              </a:rPr>
              <a:t>（最高的</a:t>
            </a:r>
            <a:r>
              <a:rPr lang="en-US" altLang="zh-CN" sz="2400" b="0" dirty="0">
                <a:latin typeface="Arial" pitchFamily="34" charset="0"/>
              </a:rPr>
              <a:t>1G</a:t>
            </a:r>
            <a:r>
              <a:rPr lang="zh-CN" altLang="en-US" sz="2400" b="0" dirty="0">
                <a:latin typeface="Arial" pitchFamily="34" charset="0"/>
              </a:rPr>
              <a:t>字节）和</a:t>
            </a:r>
            <a:r>
              <a:rPr lang="zh-CN" altLang="en-US" sz="2400" b="0" dirty="0">
                <a:solidFill>
                  <a:srgbClr val="FF0000"/>
                </a:solidFill>
                <a:latin typeface="Arial" pitchFamily="34" charset="0"/>
              </a:rPr>
              <a:t>用户空间</a:t>
            </a:r>
            <a:r>
              <a:rPr lang="zh-CN" altLang="en-US" sz="2400" b="0" dirty="0">
                <a:latin typeface="Arial" pitchFamily="34" charset="0"/>
              </a:rPr>
              <a:t>（较低的</a:t>
            </a:r>
            <a:r>
              <a:rPr lang="en-US" altLang="zh-CN" sz="2400" b="0" dirty="0">
                <a:latin typeface="Arial" pitchFamily="34" charset="0"/>
              </a:rPr>
              <a:t>3G</a:t>
            </a:r>
            <a:r>
              <a:rPr lang="zh-CN" altLang="en-US" sz="2400" b="0" dirty="0">
                <a:latin typeface="Arial" pitchFamily="34" charset="0"/>
              </a:rPr>
              <a:t>字节）两部分，每个进程最大拥有</a:t>
            </a:r>
            <a:r>
              <a:rPr lang="en-US" altLang="zh-CN" sz="2400" b="0" dirty="0">
                <a:latin typeface="Arial" pitchFamily="34" charset="0"/>
              </a:rPr>
              <a:t>3G</a:t>
            </a:r>
            <a:r>
              <a:rPr lang="zh-CN" altLang="en-US" sz="2400" b="0" dirty="0">
                <a:latin typeface="Arial" pitchFamily="34" charset="0"/>
              </a:rPr>
              <a:t>字节</a:t>
            </a:r>
            <a:r>
              <a:rPr lang="zh-CN" altLang="en-US" sz="2400" b="0" dirty="0">
                <a:solidFill>
                  <a:srgbClr val="FF0000"/>
                </a:solidFill>
                <a:latin typeface="Arial" pitchFamily="34" charset="0"/>
              </a:rPr>
              <a:t>私有虚存空间</a:t>
            </a:r>
          </a:p>
          <a:p>
            <a:pPr lvl="1" eaLnBrk="1" hangingPunct="1">
              <a:lnSpc>
                <a:spcPct val="130000"/>
              </a:lnSpc>
              <a:buClr>
                <a:schemeClr val="tx2"/>
              </a:buClr>
              <a:buSzTx/>
              <a:buFont typeface="Wingdings" pitchFamily="2" charset="2"/>
              <a:buChar char="n"/>
            </a:pPr>
            <a:r>
              <a:rPr lang="zh-CN" altLang="en-US" b="0" dirty="0" smtClean="0">
                <a:latin typeface="Arial" pitchFamily="34" charset="0"/>
              </a:rPr>
              <a:t>内核空间和用户空间大小的划分由宏定义</a:t>
            </a:r>
            <a:r>
              <a:rPr lang="en-US" altLang="zh-CN" b="0" dirty="0" smtClean="0">
                <a:solidFill>
                  <a:srgbClr val="0000CC"/>
                </a:solidFill>
                <a:latin typeface="Arial" pitchFamily="34" charset="0"/>
              </a:rPr>
              <a:t>PAGE_OFFSET</a:t>
            </a:r>
            <a:r>
              <a:rPr lang="zh-CN" altLang="en-US" b="0" dirty="0" smtClean="0">
                <a:latin typeface="Arial" pitchFamily="34" charset="0"/>
              </a:rPr>
              <a:t>决定</a:t>
            </a:r>
            <a:r>
              <a:rPr lang="zh-CN" altLang="en-US" b="0" dirty="0" smtClean="0">
                <a:solidFill>
                  <a:srgbClr val="0000CC"/>
                </a:solidFill>
                <a:latin typeface="Arial" pitchFamily="34" charset="0"/>
              </a:rPr>
              <a:t>，</a:t>
            </a:r>
            <a:r>
              <a:rPr lang="zh-CN" altLang="en-US" b="0" dirty="0" smtClean="0">
                <a:latin typeface="Arial" pitchFamily="34" charset="0"/>
              </a:rPr>
              <a:t>在文件</a:t>
            </a:r>
            <a:r>
              <a:rPr lang="en-US" altLang="zh-CN" b="0" dirty="0" err="1" smtClean="0">
                <a:solidFill>
                  <a:srgbClr val="0000CC"/>
                </a:solidFill>
                <a:latin typeface="Arial" pitchFamily="34" charset="0"/>
              </a:rPr>
              <a:t>src</a:t>
            </a:r>
            <a:r>
              <a:rPr lang="en-US" altLang="zh-CN" b="0" dirty="0" smtClean="0">
                <a:solidFill>
                  <a:srgbClr val="0000CC"/>
                </a:solidFill>
                <a:latin typeface="Arial" pitchFamily="34" charset="0"/>
              </a:rPr>
              <a:t>/include/asm-i386/</a:t>
            </a:r>
            <a:r>
              <a:rPr lang="en-US" altLang="zh-CN" b="0" dirty="0" err="1" smtClean="0">
                <a:solidFill>
                  <a:srgbClr val="0000CC"/>
                </a:solidFill>
                <a:latin typeface="Arial" pitchFamily="34" charset="0"/>
              </a:rPr>
              <a:t>page.h</a:t>
            </a:r>
            <a:endParaRPr lang="en-US" altLang="zh-CN" b="0" dirty="0" smtClean="0">
              <a:solidFill>
                <a:srgbClr val="0000CC"/>
              </a:solidFill>
              <a:latin typeface="Arial" pitchFamily="34" charset="0"/>
            </a:endParaRPr>
          </a:p>
          <a:p>
            <a:pPr eaLnBrk="1" hangingPunct="1">
              <a:lnSpc>
                <a:spcPct val="130000"/>
              </a:lnSpc>
              <a:buClr>
                <a:schemeClr val="tx2"/>
              </a:buClr>
              <a:buSzTx/>
              <a:buFont typeface="Wingdings" pitchFamily="2" charset="2"/>
              <a:buChar char="n"/>
            </a:pPr>
            <a:r>
              <a:rPr lang="zh-CN" altLang="en-US" sz="2400" b="0" dirty="0">
                <a:latin typeface="Arial" pitchFamily="34" charset="0"/>
              </a:rPr>
              <a:t>地址转换－通过页表把虚存空间的一个地址转换为物理空间中的实际地址。</a:t>
            </a:r>
          </a:p>
        </p:txBody>
      </p:sp>
    </p:spTree>
  </p:cSld>
  <p:clrMapOvr>
    <a:masterClrMapping/>
  </p:clrMapOvr>
  <p:transition>
    <p:strips dir="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89" name="Rectangle 17"/>
          <p:cNvSpPr>
            <a:spLocks noGrp="1" noChangeArrowheads="1"/>
          </p:cNvSpPr>
          <p:nvPr>
            <p:ph type="title"/>
          </p:nvPr>
        </p:nvSpPr>
        <p:spPr/>
        <p:txBody>
          <a:bodyPr/>
          <a:lstStyle/>
          <a:p>
            <a:pPr eaLnBrk="1" hangingPunct="1">
              <a:defRPr/>
            </a:pPr>
            <a:r>
              <a:rPr lang="zh-CN" altLang="en-US" smtClean="0">
                <a:latin typeface="+mn-lt"/>
                <a:ea typeface="楷体" pitchFamily="49" charset="-122"/>
              </a:rPr>
              <a:t>内核空间到物理内存的映射</a:t>
            </a:r>
          </a:p>
        </p:txBody>
      </p:sp>
      <p:sp>
        <p:nvSpPr>
          <p:cNvPr id="19459" name="Rectangle 19"/>
          <p:cNvSpPr>
            <a:spLocks noGrp="1" noChangeArrowheads="1"/>
          </p:cNvSpPr>
          <p:nvPr>
            <p:ph idx="1"/>
          </p:nvPr>
        </p:nvSpPr>
        <p:spPr/>
        <p:txBody>
          <a:bodyPr/>
          <a:lstStyle/>
          <a:p>
            <a:pPr eaLnBrk="1" hangingPunct="1">
              <a:lnSpc>
                <a:spcPct val="130000"/>
              </a:lnSpc>
              <a:buClr>
                <a:schemeClr val="tx2"/>
              </a:buClr>
              <a:buFont typeface="Wingdings" pitchFamily="2" charset="2"/>
              <a:buChar char="n"/>
            </a:pPr>
            <a:r>
              <a:rPr lang="zh-CN" altLang="en-US" sz="2400" b="0" dirty="0">
                <a:latin typeface="Arial" pitchFamily="34" charset="0"/>
              </a:rPr>
              <a:t>内核空间由所有进程共享，其中存放的是内核代码和数据，即“</a:t>
            </a:r>
            <a:r>
              <a:rPr lang="zh-CN" altLang="en-US" sz="2400" b="0" dirty="0">
                <a:solidFill>
                  <a:srgbClr val="FF0000"/>
                </a:solidFill>
                <a:latin typeface="Arial" pitchFamily="34" charset="0"/>
              </a:rPr>
              <a:t>内核映象</a:t>
            </a:r>
            <a:r>
              <a:rPr lang="zh-CN" altLang="en-US" sz="2400" b="0" dirty="0">
                <a:latin typeface="Arial" pitchFamily="34" charset="0"/>
              </a:rPr>
              <a:t>”。 “</a:t>
            </a:r>
            <a:r>
              <a:rPr lang="zh-CN" altLang="en-US" sz="2400" b="0" dirty="0">
                <a:solidFill>
                  <a:srgbClr val="FF0000"/>
                </a:solidFill>
                <a:latin typeface="Arial" pitchFamily="34" charset="0"/>
              </a:rPr>
              <a:t>内核映象</a:t>
            </a:r>
            <a:r>
              <a:rPr lang="zh-CN" altLang="en-US" sz="2400" b="0" dirty="0">
                <a:latin typeface="Arial" pitchFamily="34" charset="0"/>
              </a:rPr>
              <a:t>”不可回收和换出。</a:t>
            </a:r>
          </a:p>
          <a:p>
            <a:pPr eaLnBrk="1" hangingPunct="1">
              <a:lnSpc>
                <a:spcPct val="130000"/>
              </a:lnSpc>
              <a:buClr>
                <a:schemeClr val="tx2"/>
              </a:buClr>
              <a:buFont typeface="Wingdings" pitchFamily="2" charset="2"/>
              <a:buChar char="n"/>
            </a:pPr>
            <a:r>
              <a:rPr lang="zh-CN" altLang="en-US" sz="2400" b="0" dirty="0">
                <a:latin typeface="Arial" pitchFamily="34" charset="0"/>
              </a:rPr>
              <a:t>进程的用户空间中存放的是用户程序的</a:t>
            </a:r>
            <a:r>
              <a:rPr lang="zh-CN" altLang="en-US" sz="2400" b="0" dirty="0">
                <a:solidFill>
                  <a:srgbClr val="FF0000"/>
                </a:solidFill>
                <a:latin typeface="Arial" pitchFamily="34" charset="0"/>
              </a:rPr>
              <a:t>代码和数据</a:t>
            </a:r>
          </a:p>
          <a:p>
            <a:pPr eaLnBrk="1" hangingPunct="1">
              <a:lnSpc>
                <a:spcPct val="130000"/>
              </a:lnSpc>
              <a:buClr>
                <a:schemeClr val="tx2"/>
              </a:buClr>
              <a:buFont typeface="Wingdings" pitchFamily="2" charset="2"/>
              <a:buChar char="n"/>
            </a:pPr>
            <a:r>
              <a:rPr lang="zh-CN" altLang="en-US" sz="2400" b="0" dirty="0">
                <a:solidFill>
                  <a:srgbClr val="FF0000"/>
                </a:solidFill>
                <a:latin typeface="Arial" pitchFamily="34" charset="0"/>
              </a:rPr>
              <a:t>内核空间映射到</a:t>
            </a:r>
            <a:r>
              <a:rPr lang="zh-CN" altLang="en-US" sz="2400" dirty="0">
                <a:solidFill>
                  <a:srgbClr val="FF0000"/>
                </a:solidFill>
                <a:latin typeface="Arial" pitchFamily="34" charset="0"/>
              </a:rPr>
              <a:t>物理内存</a:t>
            </a:r>
            <a:r>
              <a:rPr lang="zh-CN" altLang="en-US" sz="2400" b="0" dirty="0">
                <a:solidFill>
                  <a:srgbClr val="FF0000"/>
                </a:solidFill>
                <a:latin typeface="Arial" pitchFamily="34" charset="0"/>
              </a:rPr>
              <a:t>总是从最低地址</a:t>
            </a:r>
            <a:r>
              <a:rPr lang="zh-CN" altLang="en-US" sz="2000" b="0" dirty="0">
                <a:solidFill>
                  <a:srgbClr val="FF0000"/>
                </a:solidFill>
                <a:latin typeface="Arial" pitchFamily="34" charset="0"/>
              </a:rPr>
              <a:t>（</a:t>
            </a:r>
            <a:r>
              <a:rPr lang="en-US" altLang="zh-CN" sz="2400" b="0" dirty="0">
                <a:solidFill>
                  <a:srgbClr val="FF0000"/>
                </a:solidFill>
                <a:latin typeface="Arial" pitchFamily="34" charset="0"/>
              </a:rPr>
              <a:t>0x00000000</a:t>
            </a:r>
            <a:r>
              <a:rPr lang="zh-CN" altLang="en-US" sz="2000" b="0" dirty="0">
                <a:solidFill>
                  <a:srgbClr val="FF0000"/>
                </a:solidFill>
                <a:latin typeface="Arial" pitchFamily="34" charset="0"/>
              </a:rPr>
              <a:t>）</a:t>
            </a:r>
            <a:r>
              <a:rPr lang="zh-CN" altLang="en-US" sz="2400" b="0" dirty="0">
                <a:solidFill>
                  <a:srgbClr val="FF0000"/>
                </a:solidFill>
                <a:latin typeface="Arial" pitchFamily="34" charset="0"/>
              </a:rPr>
              <a:t>开始</a:t>
            </a:r>
            <a:r>
              <a:rPr lang="zh-CN" altLang="en-US" sz="2400" b="0" dirty="0">
                <a:latin typeface="Arial" pitchFamily="34" charset="0"/>
              </a:rPr>
              <a:t>，使之在内核空间与物理内存之间建立简单的线性映射关系。</a:t>
            </a:r>
            <a:endParaRPr lang="en-US" altLang="zh-CN" sz="2400" b="0" dirty="0">
              <a:latin typeface="Arial" pitchFamily="34" charset="0"/>
            </a:endParaRPr>
          </a:p>
          <a:p>
            <a:pPr eaLnBrk="1" hangingPunct="1">
              <a:lnSpc>
                <a:spcPct val="130000"/>
              </a:lnSpc>
              <a:buClr>
                <a:schemeClr val="tx2"/>
              </a:buClr>
              <a:buFont typeface="Wingdings" pitchFamily="2" charset="2"/>
              <a:buChar char="n"/>
            </a:pPr>
            <a:r>
              <a:rPr lang="zh-CN" altLang="en-US" sz="2400" b="0" dirty="0"/>
              <a:t>当系统启动时，</a:t>
            </a:r>
            <a:r>
              <a:rPr lang="en-US" altLang="zh-CN" sz="2400" b="0" dirty="0"/>
              <a:t>Linux</a:t>
            </a:r>
            <a:r>
              <a:rPr lang="zh-CN" altLang="en-US" sz="2400" b="0" dirty="0"/>
              <a:t>内核映像被装入在物理地址</a:t>
            </a:r>
            <a:r>
              <a:rPr lang="en-US" altLang="zh-CN" sz="2400" b="0" dirty="0">
                <a:solidFill>
                  <a:srgbClr val="FF0000"/>
                </a:solidFill>
              </a:rPr>
              <a:t>0x00100000</a:t>
            </a:r>
            <a:r>
              <a:rPr lang="zh-CN" altLang="en-US" sz="2400" b="0" dirty="0"/>
              <a:t>开始的地方，即</a:t>
            </a:r>
            <a:r>
              <a:rPr lang="en-US" altLang="zh-CN" sz="2400" b="0" dirty="0"/>
              <a:t>1MB</a:t>
            </a:r>
            <a:r>
              <a:rPr lang="zh-CN" altLang="en-US" sz="2400" b="0" dirty="0"/>
              <a:t>开始的区间</a:t>
            </a:r>
            <a:r>
              <a:rPr lang="en-US" altLang="zh-CN" sz="2400" b="0" dirty="0"/>
              <a:t>(</a:t>
            </a:r>
            <a:r>
              <a:rPr lang="zh-CN" altLang="en-US" sz="2400" b="0" dirty="0"/>
              <a:t>第</a:t>
            </a:r>
            <a:r>
              <a:rPr lang="en-US" altLang="zh-CN" sz="2400" b="0" dirty="0"/>
              <a:t>1M</a:t>
            </a:r>
            <a:r>
              <a:rPr lang="zh-CN" altLang="en-US" sz="2400" b="0" dirty="0"/>
              <a:t>留作它用</a:t>
            </a:r>
            <a:r>
              <a:rPr lang="en-US" altLang="zh-CN" sz="2400" b="0" dirty="0"/>
              <a:t>)</a:t>
            </a:r>
            <a:r>
              <a:rPr lang="zh-CN" altLang="en-US" sz="2400" b="0" dirty="0"/>
              <a:t>。</a:t>
            </a:r>
            <a:endParaRPr lang="zh-CN" altLang="en-US" sz="2400" b="0" dirty="0">
              <a:latin typeface="Arial" pitchFamily="34" charset="0"/>
            </a:endParaRPr>
          </a:p>
        </p:txBody>
      </p:sp>
    </p:spTree>
  </p:cSld>
  <p:clrMapOvr>
    <a:masterClrMapping/>
  </p:clrMapOvr>
  <p:transition>
    <p:strips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39" name="Rectangle 23"/>
          <p:cNvSpPr>
            <a:spLocks noGrp="1" noChangeArrowheads="1"/>
          </p:cNvSpPr>
          <p:nvPr>
            <p:ph type="title"/>
          </p:nvPr>
        </p:nvSpPr>
        <p:spPr/>
        <p:txBody>
          <a:bodyPr/>
          <a:lstStyle/>
          <a:p>
            <a:pPr eaLnBrk="1" hangingPunct="1">
              <a:defRPr/>
            </a:pPr>
            <a:r>
              <a:rPr lang="zh-CN" altLang="en-US" smtClean="0">
                <a:solidFill>
                  <a:srgbClr val="FF0000"/>
                </a:solidFill>
                <a:latin typeface="+mn-lt"/>
                <a:ea typeface="楷体" pitchFamily="49" charset="-122"/>
              </a:rPr>
              <a:t>进程用户空间的管理</a:t>
            </a:r>
          </a:p>
        </p:txBody>
      </p:sp>
      <p:sp>
        <p:nvSpPr>
          <p:cNvPr id="20483" name="Rectangle 2"/>
          <p:cNvSpPr>
            <a:spLocks noGrp="1" noChangeArrowheads="1"/>
          </p:cNvSpPr>
          <p:nvPr>
            <p:ph idx="1"/>
          </p:nvPr>
        </p:nvSpPr>
        <p:spPr/>
        <p:txBody>
          <a:bodyPr/>
          <a:lstStyle/>
          <a:p>
            <a:pPr eaLnBrk="1" hangingPunct="1">
              <a:lnSpc>
                <a:spcPct val="130000"/>
              </a:lnSpc>
            </a:pPr>
            <a:r>
              <a:rPr lang="zh-CN" altLang="en-US" sz="2400" b="0" dirty="0">
                <a:latin typeface="Arial" pitchFamily="34" charset="0"/>
              </a:rPr>
              <a:t>每个程序经编译、链接后形成的二进制映像文件有一个代码段和数据段 </a:t>
            </a:r>
          </a:p>
          <a:p>
            <a:pPr eaLnBrk="1" hangingPunct="1">
              <a:lnSpc>
                <a:spcPct val="130000"/>
              </a:lnSpc>
            </a:pPr>
            <a:r>
              <a:rPr lang="zh-CN" altLang="en-US" sz="2400" b="0" dirty="0">
                <a:latin typeface="Arial" pitchFamily="34" charset="0"/>
              </a:rPr>
              <a:t>进程运行时须有独占的堆栈空间</a:t>
            </a:r>
          </a:p>
        </p:txBody>
      </p:sp>
      <p:grpSp>
        <p:nvGrpSpPr>
          <p:cNvPr id="2" name="组合 1"/>
          <p:cNvGrpSpPr/>
          <p:nvPr/>
        </p:nvGrpSpPr>
        <p:grpSpPr>
          <a:xfrm>
            <a:off x="3071664" y="2780928"/>
            <a:ext cx="4267201" cy="2520950"/>
            <a:chOff x="5410200" y="3117850"/>
            <a:chExt cx="4267201" cy="2520950"/>
          </a:xfrm>
        </p:grpSpPr>
        <p:sp>
          <p:nvSpPr>
            <p:cNvPr id="20484" name="Rectangle 5"/>
            <p:cNvSpPr>
              <a:spLocks noChangeArrowheads="1"/>
            </p:cNvSpPr>
            <p:nvPr/>
          </p:nvSpPr>
          <p:spPr bwMode="auto">
            <a:xfrm>
              <a:off x="5416550" y="3117850"/>
              <a:ext cx="1441450" cy="2520950"/>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0485" name="Line 6"/>
            <p:cNvSpPr>
              <a:spLocks noChangeShapeType="1"/>
            </p:cNvSpPr>
            <p:nvPr/>
          </p:nvSpPr>
          <p:spPr bwMode="auto">
            <a:xfrm>
              <a:off x="5410200" y="4337050"/>
              <a:ext cx="1441450" cy="0"/>
            </a:xfrm>
            <a:prstGeom prst="line">
              <a:avLst/>
            </a:prstGeom>
            <a:noFill/>
            <a:ln w="9525">
              <a:solidFill>
                <a:schemeClr val="tx1"/>
              </a:solidFill>
              <a:round/>
              <a:headEnd/>
              <a:tailEnd/>
            </a:ln>
          </p:spPr>
          <p:txBody>
            <a:bodyPr/>
            <a:lstStyle/>
            <a:p>
              <a:endParaRPr lang="zh-CN" altLang="en-US"/>
            </a:p>
          </p:txBody>
        </p:sp>
        <p:sp>
          <p:nvSpPr>
            <p:cNvPr id="20486" name="AutoShape 7"/>
            <p:cNvSpPr>
              <a:spLocks/>
            </p:cNvSpPr>
            <p:nvPr/>
          </p:nvSpPr>
          <p:spPr bwMode="auto">
            <a:xfrm>
              <a:off x="6918326" y="3124201"/>
              <a:ext cx="625475" cy="2474913"/>
            </a:xfrm>
            <a:prstGeom prst="rightBrace">
              <a:avLst>
                <a:gd name="adj1" fmla="val 32974"/>
                <a:gd name="adj2" fmla="val 50000"/>
              </a:avLst>
            </a:prstGeom>
            <a:noFill/>
            <a:ln w="9525">
              <a:solidFill>
                <a:schemeClr val="tx1"/>
              </a:solidFill>
              <a:round/>
              <a:headEnd/>
              <a:tailEnd/>
            </a:ln>
          </p:spPr>
          <p:txBody>
            <a:bodyPr wrap="none" anchor="ctr"/>
            <a:lstStyle/>
            <a:p>
              <a:endParaRPr lang="zh-CN" altLang="en-US"/>
            </a:p>
          </p:txBody>
        </p:sp>
        <p:sp>
          <p:nvSpPr>
            <p:cNvPr id="20487" name="Line 8"/>
            <p:cNvSpPr>
              <a:spLocks noChangeShapeType="1"/>
            </p:cNvSpPr>
            <p:nvPr/>
          </p:nvSpPr>
          <p:spPr bwMode="auto">
            <a:xfrm>
              <a:off x="5430839" y="3724275"/>
              <a:ext cx="1368425" cy="0"/>
            </a:xfrm>
            <a:prstGeom prst="line">
              <a:avLst/>
            </a:prstGeom>
            <a:noFill/>
            <a:ln w="9525">
              <a:solidFill>
                <a:schemeClr val="tx1"/>
              </a:solidFill>
              <a:round/>
              <a:headEnd/>
              <a:tailEnd/>
            </a:ln>
          </p:spPr>
          <p:txBody>
            <a:bodyPr/>
            <a:lstStyle/>
            <a:p>
              <a:endParaRPr lang="zh-CN" altLang="en-US"/>
            </a:p>
          </p:txBody>
        </p:sp>
        <p:sp>
          <p:nvSpPr>
            <p:cNvPr id="20488" name="Line 9"/>
            <p:cNvSpPr>
              <a:spLocks noChangeShapeType="1"/>
            </p:cNvSpPr>
            <p:nvPr/>
          </p:nvSpPr>
          <p:spPr bwMode="auto">
            <a:xfrm>
              <a:off x="5430839" y="5019675"/>
              <a:ext cx="1368425" cy="0"/>
            </a:xfrm>
            <a:prstGeom prst="line">
              <a:avLst/>
            </a:prstGeom>
            <a:noFill/>
            <a:ln w="9525">
              <a:solidFill>
                <a:schemeClr val="tx1"/>
              </a:solidFill>
              <a:round/>
              <a:headEnd/>
              <a:tailEnd/>
            </a:ln>
          </p:spPr>
          <p:txBody>
            <a:bodyPr/>
            <a:lstStyle/>
            <a:p>
              <a:endParaRPr lang="zh-CN" altLang="en-US"/>
            </a:p>
          </p:txBody>
        </p:sp>
        <p:sp>
          <p:nvSpPr>
            <p:cNvPr id="20489" name="Text Box 10"/>
            <p:cNvSpPr txBox="1">
              <a:spLocks noChangeArrowheads="1"/>
            </p:cNvSpPr>
            <p:nvPr/>
          </p:nvSpPr>
          <p:spPr bwMode="auto">
            <a:xfrm>
              <a:off x="5410201" y="3194050"/>
              <a:ext cx="1141413" cy="457200"/>
            </a:xfrm>
            <a:prstGeom prst="rect">
              <a:avLst/>
            </a:prstGeom>
            <a:noFill/>
            <a:ln w="9525">
              <a:noFill/>
              <a:miter lim="800000"/>
              <a:headEnd/>
              <a:tailEnd/>
            </a:ln>
          </p:spPr>
          <p:txBody>
            <a:bodyPr>
              <a:spAutoFit/>
            </a:bodyPr>
            <a:lstStyle/>
            <a:p>
              <a:pPr eaLnBrk="1" hangingPunct="1">
                <a:spcBef>
                  <a:spcPct val="50000"/>
                </a:spcBef>
              </a:pPr>
              <a:r>
                <a:rPr kumimoji="1" lang="zh-CN" altLang="en-US" sz="2400" b="0">
                  <a:latin typeface="Times New Roman" pitchFamily="18" charset="0"/>
                </a:rPr>
                <a:t>堆栈段</a:t>
              </a:r>
            </a:p>
          </p:txBody>
        </p:sp>
        <p:sp>
          <p:nvSpPr>
            <p:cNvPr id="20490" name="Text Box 11"/>
            <p:cNvSpPr txBox="1">
              <a:spLocks noChangeArrowheads="1"/>
            </p:cNvSpPr>
            <p:nvPr/>
          </p:nvSpPr>
          <p:spPr bwMode="auto">
            <a:xfrm>
              <a:off x="5424488" y="3843338"/>
              <a:ext cx="1128712" cy="457200"/>
            </a:xfrm>
            <a:prstGeom prst="rect">
              <a:avLst/>
            </a:prstGeom>
            <a:noFill/>
            <a:ln w="9525">
              <a:noFill/>
              <a:miter lim="800000"/>
              <a:headEnd/>
              <a:tailEnd/>
            </a:ln>
          </p:spPr>
          <p:txBody>
            <a:bodyPr>
              <a:spAutoFit/>
            </a:bodyPr>
            <a:lstStyle/>
            <a:p>
              <a:pPr eaLnBrk="1" hangingPunct="1">
                <a:spcBef>
                  <a:spcPct val="50000"/>
                </a:spcBef>
              </a:pPr>
              <a:r>
                <a:rPr kumimoji="1" lang="zh-CN" altLang="en-US" sz="2400" b="0">
                  <a:latin typeface="Times New Roman" pitchFamily="18" charset="0"/>
                </a:rPr>
                <a:t>空洞</a:t>
              </a:r>
            </a:p>
          </p:txBody>
        </p:sp>
        <p:sp>
          <p:nvSpPr>
            <p:cNvPr id="20491" name="Text Box 12"/>
            <p:cNvSpPr txBox="1">
              <a:spLocks noChangeArrowheads="1"/>
            </p:cNvSpPr>
            <p:nvPr/>
          </p:nvSpPr>
          <p:spPr bwMode="auto">
            <a:xfrm>
              <a:off x="5426075" y="4443413"/>
              <a:ext cx="1125538" cy="457200"/>
            </a:xfrm>
            <a:prstGeom prst="rect">
              <a:avLst/>
            </a:prstGeom>
            <a:noFill/>
            <a:ln w="9525">
              <a:noFill/>
              <a:miter lim="800000"/>
              <a:headEnd/>
              <a:tailEnd/>
            </a:ln>
          </p:spPr>
          <p:txBody>
            <a:bodyPr>
              <a:spAutoFit/>
            </a:bodyPr>
            <a:lstStyle/>
            <a:p>
              <a:pPr eaLnBrk="1" hangingPunct="1">
                <a:spcBef>
                  <a:spcPct val="50000"/>
                </a:spcBef>
              </a:pPr>
              <a:r>
                <a:rPr kumimoji="1" lang="zh-CN" altLang="en-US" sz="2400" b="0">
                  <a:latin typeface="Times New Roman" pitchFamily="18" charset="0"/>
                </a:rPr>
                <a:t>数据段</a:t>
              </a:r>
            </a:p>
          </p:txBody>
        </p:sp>
        <p:sp>
          <p:nvSpPr>
            <p:cNvPr id="20492" name="Text Box 13"/>
            <p:cNvSpPr txBox="1">
              <a:spLocks noChangeArrowheads="1"/>
            </p:cNvSpPr>
            <p:nvPr/>
          </p:nvSpPr>
          <p:spPr bwMode="auto">
            <a:xfrm>
              <a:off x="5426075" y="5092700"/>
              <a:ext cx="1125538" cy="457200"/>
            </a:xfrm>
            <a:prstGeom prst="rect">
              <a:avLst/>
            </a:prstGeom>
            <a:noFill/>
            <a:ln w="9525">
              <a:noFill/>
              <a:miter lim="800000"/>
              <a:headEnd/>
              <a:tailEnd/>
            </a:ln>
          </p:spPr>
          <p:txBody>
            <a:bodyPr>
              <a:spAutoFit/>
            </a:bodyPr>
            <a:lstStyle/>
            <a:p>
              <a:pPr eaLnBrk="1" hangingPunct="1">
                <a:spcBef>
                  <a:spcPct val="50000"/>
                </a:spcBef>
              </a:pPr>
              <a:r>
                <a:rPr kumimoji="1" lang="zh-CN" altLang="en-US" sz="2400" b="0">
                  <a:latin typeface="Times New Roman" pitchFamily="18" charset="0"/>
                </a:rPr>
                <a:t>代码段</a:t>
              </a:r>
            </a:p>
          </p:txBody>
        </p:sp>
        <p:sp>
          <p:nvSpPr>
            <p:cNvPr id="20493" name="Rectangle 14"/>
            <p:cNvSpPr>
              <a:spLocks noChangeArrowheads="1"/>
            </p:cNvSpPr>
            <p:nvPr/>
          </p:nvSpPr>
          <p:spPr bwMode="auto">
            <a:xfrm>
              <a:off x="7573964" y="3888215"/>
              <a:ext cx="2103437" cy="830997"/>
            </a:xfrm>
            <a:prstGeom prst="rect">
              <a:avLst/>
            </a:prstGeom>
            <a:noFill/>
            <a:ln w="9525">
              <a:noFill/>
              <a:miter lim="800000"/>
              <a:headEnd/>
              <a:tailEnd/>
            </a:ln>
          </p:spPr>
          <p:txBody>
            <a:bodyPr anchor="ctr">
              <a:spAutoFit/>
            </a:bodyPr>
            <a:lstStyle/>
            <a:p>
              <a:pPr eaLnBrk="1" hangingPunct="1"/>
              <a:r>
                <a:rPr kumimoji="1" lang="zh-CN" altLang="en-US" sz="2400" b="0">
                  <a:latin typeface="Times New Roman" pitchFamily="18" charset="0"/>
                </a:rPr>
                <a:t>进程的用户空间（</a:t>
              </a:r>
              <a:r>
                <a:rPr kumimoji="1" lang="en-US" altLang="zh-CN" sz="2400" b="0">
                  <a:latin typeface="Times New Roman" pitchFamily="18" charset="0"/>
                </a:rPr>
                <a:t>3G</a:t>
              </a:r>
              <a:r>
                <a:rPr kumimoji="1" lang="zh-CN" altLang="en-US" sz="2400" b="0">
                  <a:latin typeface="Times New Roman" pitchFamily="18" charset="0"/>
                </a:rPr>
                <a:t>） </a:t>
              </a:r>
            </a:p>
          </p:txBody>
        </p:sp>
      </p:grpSp>
    </p:spTree>
  </p:cSld>
  <p:clrMapOvr>
    <a:masterClrMapping/>
  </p:clrMapOvr>
  <p:transition>
    <p:strips dir="rd"/>
  </p:transition>
  <p:timing>
    <p:tnLst>
      <p:par>
        <p:cTn id="1" dur="indefinite" restart="never" nodeType="tmRoot"/>
      </p:par>
    </p:tnLst>
  </p:timing>
</p:sld>
</file>

<file path=ppt/theme/theme1.xml><?xml version="1.0" encoding="utf-8"?>
<a:theme xmlns:a="http://schemas.openxmlformats.org/drawingml/2006/main" name="osc">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sc">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osc</Template>
  <TotalTime>3804</TotalTime>
  <Words>5049</Words>
  <Application>Microsoft Office PowerPoint</Application>
  <PresentationFormat>宽屏</PresentationFormat>
  <Paragraphs>459</Paragraphs>
  <Slides>55</Slides>
  <Notes>11</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1</vt:i4>
      </vt:variant>
      <vt:variant>
        <vt:lpstr>幻灯片标题</vt:lpstr>
      </vt:variant>
      <vt:variant>
        <vt:i4>55</vt:i4>
      </vt:variant>
    </vt:vector>
  </HeadingPairs>
  <TitlesOfParts>
    <vt:vector size="72" baseType="lpstr">
      <vt:lpstr>MS PGothic</vt:lpstr>
      <vt:lpstr>MS PGothic</vt:lpstr>
      <vt:lpstr>楷体</vt:lpstr>
      <vt:lpstr>楷体_GB2312</vt:lpstr>
      <vt:lpstr>隶书</vt:lpstr>
      <vt:lpstr>宋体</vt:lpstr>
      <vt:lpstr>Arial</vt:lpstr>
      <vt:lpstr>Helvetica</vt:lpstr>
      <vt:lpstr>Monotype Sorts</vt:lpstr>
      <vt:lpstr>Symbol</vt:lpstr>
      <vt:lpstr>Times New Roman</vt:lpstr>
      <vt:lpstr>Verdana</vt:lpstr>
      <vt:lpstr>Webdings</vt:lpstr>
      <vt:lpstr>Wingdings</vt:lpstr>
      <vt:lpstr>osc</vt:lpstr>
      <vt:lpstr>1_osc</vt:lpstr>
      <vt:lpstr>BMP 图像</vt:lpstr>
      <vt:lpstr>研究报告2：Linux内存管理</vt:lpstr>
      <vt:lpstr>目录</vt:lpstr>
      <vt:lpstr>虚拟内存空间的管理</vt:lpstr>
      <vt:lpstr>逻辑地址到物理地址转换</vt:lpstr>
      <vt:lpstr>进程的地址空间和特权级</vt:lpstr>
      <vt:lpstr>虚拟内存、内核空间和用户空间</vt:lpstr>
      <vt:lpstr>虚拟内存、内核空间和用户空间</vt:lpstr>
      <vt:lpstr>内核空间到物理内存的映射</vt:lpstr>
      <vt:lpstr>进程用户空间的管理</vt:lpstr>
      <vt:lpstr>进程用户空间</vt:lpstr>
      <vt:lpstr>mm_struct结构</vt:lpstr>
      <vt:lpstr>PowerPoint 演示文稿</vt:lpstr>
      <vt:lpstr>VM_AREA_STRUCT 结构</vt:lpstr>
      <vt:lpstr>进程的虚存区举例</vt:lpstr>
      <vt:lpstr>虚拟内存区域 </vt:lpstr>
      <vt:lpstr>vm_area_struct</vt:lpstr>
      <vt:lpstr>VMA</vt:lpstr>
      <vt:lpstr>VMA</vt:lpstr>
      <vt:lpstr>红黑树</vt:lpstr>
      <vt:lpstr>红黑树</vt:lpstr>
      <vt:lpstr> </vt:lpstr>
      <vt:lpstr> Linux的分页内存管理机制 </vt:lpstr>
      <vt:lpstr> Linux的分页内存管理机制 </vt:lpstr>
      <vt:lpstr>Linux三级页表结构</vt:lpstr>
      <vt:lpstr>二、地址映射</vt:lpstr>
      <vt:lpstr>地址映射</vt:lpstr>
      <vt:lpstr>页目录项和页表项</vt:lpstr>
      <vt:lpstr>MMU地址映射过程</vt:lpstr>
      <vt:lpstr>PowerPoint 演示文稿</vt:lpstr>
      <vt:lpstr>缺页异常的处理</vt:lpstr>
      <vt:lpstr>换页 </vt:lpstr>
      <vt:lpstr>交换机制</vt:lpstr>
      <vt:lpstr>在交换区中存放页面</vt:lpstr>
      <vt:lpstr>物理内存的管理</vt:lpstr>
      <vt:lpstr>物理内存的管理</vt:lpstr>
      <vt:lpstr>页帧与区域</vt:lpstr>
      <vt:lpstr>页帧与区</vt:lpstr>
      <vt:lpstr>物理页帧</vt:lpstr>
      <vt:lpstr>flags</vt:lpstr>
      <vt:lpstr>物理内存的分配和回收</vt:lpstr>
      <vt:lpstr>Buddy System Allocator</vt:lpstr>
      <vt:lpstr>buddy system例</vt:lpstr>
      <vt:lpstr>Linux伙伴算法</vt:lpstr>
      <vt:lpstr>Linux伙伴算法</vt:lpstr>
      <vt:lpstr>数据结构</vt:lpstr>
      <vt:lpstr>Buddy算法</vt:lpstr>
      <vt:lpstr>Buddy算法</vt:lpstr>
      <vt:lpstr>Buddy系统的内存分配</vt:lpstr>
      <vt:lpstr>8、9、10页帧分配后图</vt:lpstr>
      <vt:lpstr>内存回收</vt:lpstr>
      <vt:lpstr>13页帧回收后图</vt:lpstr>
      <vt:lpstr>slab分配器</vt:lpstr>
      <vt:lpstr>slab分配器的构成</vt:lpstr>
      <vt:lpstr>PowerPoint 演示文稿</vt:lpstr>
      <vt:lpstr>研究报告作业</vt:lpstr>
    </vt:vector>
  </TitlesOfParts>
  <Company>jijiangmin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dc:title>
  <dc:creator>jijiangmin</dc:creator>
  <cp:lastModifiedBy>xtommy</cp:lastModifiedBy>
  <cp:revision>221</cp:revision>
  <cp:lastPrinted>2001-06-14T13:58:17Z</cp:lastPrinted>
  <dcterms:created xsi:type="dcterms:W3CDTF">2003-11-25T13:28:04Z</dcterms:created>
  <dcterms:modified xsi:type="dcterms:W3CDTF">2019-12-14T01:41:02Z</dcterms:modified>
</cp:coreProperties>
</file>