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64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85" r:id="rId16"/>
    <p:sldId id="378" r:id="rId17"/>
    <p:sldId id="379" r:id="rId18"/>
    <p:sldId id="277" r:id="rId19"/>
    <p:sldId id="380" r:id="rId20"/>
    <p:sldId id="381" r:id="rId2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昶文 王" initials="昶文" lastIdx="1" clrIdx="0">
    <p:extLst>
      <p:ext uri="{19B8F6BF-5375-455C-9EA6-DF929625EA0E}">
        <p15:presenceInfo xmlns:p15="http://schemas.microsoft.com/office/powerpoint/2012/main" userId="b542edd22932e9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8000"/>
    <a:srgbClr val="00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9EFD4-83F0-444F-AD4D-1F716FBF3CC1}" v="3" dt="2021-02-17T03:56:29.368"/>
    <p1510:client id="{BD0089ED-63E0-4724-867F-29D3858EE157}" v="254" dt="2021-02-17T07:04:36.057"/>
    <p1510:client id="{EBF4D9D3-9754-3645-BE75-30A7E30B842A}" v="388" dt="2021-02-16T07:39:10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昶文 王" userId="b542edd22932e9ba" providerId="LiveId" clId="{BD0089ED-63E0-4724-867F-29D3858EE157}"/>
    <pc:docChg chg="undo custSel modSld">
      <pc:chgData name="昶文 王" userId="b542edd22932e9ba" providerId="LiveId" clId="{BD0089ED-63E0-4724-867F-29D3858EE157}" dt="2021-02-17T07:04:36.057" v="400"/>
      <pc:docMkLst>
        <pc:docMk/>
      </pc:docMkLst>
      <pc:sldChg chg="addSp modSp mod">
        <pc:chgData name="昶文 王" userId="b542edd22932e9ba" providerId="LiveId" clId="{BD0089ED-63E0-4724-867F-29D3858EE157}" dt="2021-02-17T05:32:51.469" v="212" actId="167"/>
        <pc:sldMkLst>
          <pc:docMk/>
          <pc:sldMk cId="3556554804" sldId="327"/>
        </pc:sldMkLst>
        <pc:spChg chg="mod ord">
          <ac:chgData name="昶文 王" userId="b542edd22932e9ba" providerId="LiveId" clId="{BD0089ED-63E0-4724-867F-29D3858EE157}" dt="2021-02-17T05:32:31.709" v="209" actId="167"/>
          <ac:spMkLst>
            <pc:docMk/>
            <pc:sldMk cId="3556554804" sldId="327"/>
            <ac:spMk id="21507" creationId="{F0763A17-9407-9944-A87A-AA74FAAF9D4A}"/>
          </ac:spMkLst>
        </pc:spChg>
        <pc:picChg chg="add mod ord modCrop">
          <ac:chgData name="昶文 王" userId="b542edd22932e9ba" providerId="LiveId" clId="{BD0089ED-63E0-4724-867F-29D3858EE157}" dt="2021-02-17T05:32:51.469" v="212" actId="167"/>
          <ac:picMkLst>
            <pc:docMk/>
            <pc:sldMk cId="3556554804" sldId="327"/>
            <ac:picMk id="4" creationId="{3C8CC812-E4B0-47C2-BB7C-1231704ADCEB}"/>
          </ac:picMkLst>
        </pc:picChg>
      </pc:sldChg>
      <pc:sldChg chg="modSp mod">
        <pc:chgData name="昶文 王" userId="b542edd22932e9ba" providerId="LiveId" clId="{BD0089ED-63E0-4724-867F-29D3858EE157}" dt="2021-02-17T06:48:33.119" v="359" actId="20577"/>
        <pc:sldMkLst>
          <pc:docMk/>
          <pc:sldMk cId="3112869286" sldId="347"/>
        </pc:sldMkLst>
        <pc:spChg chg="mod">
          <ac:chgData name="昶文 王" userId="b542edd22932e9ba" providerId="LiveId" clId="{BD0089ED-63E0-4724-867F-29D3858EE157}" dt="2021-02-17T06:48:33.119" v="359" actId="20577"/>
          <ac:spMkLst>
            <pc:docMk/>
            <pc:sldMk cId="3112869286" sldId="347"/>
            <ac:spMk id="41987" creationId="{65510424-A17B-9E42-A5B4-72969557B448}"/>
          </ac:spMkLst>
        </pc:spChg>
      </pc:sldChg>
      <pc:sldChg chg="modSp mod">
        <pc:chgData name="昶文 王" userId="b542edd22932e9ba" providerId="LiveId" clId="{BD0089ED-63E0-4724-867F-29D3858EE157}" dt="2021-02-17T06:50:13.422" v="387" actId="20578"/>
        <pc:sldMkLst>
          <pc:docMk/>
          <pc:sldMk cId="3453614386" sldId="348"/>
        </pc:sldMkLst>
        <pc:spChg chg="mod">
          <ac:chgData name="昶文 王" userId="b542edd22932e9ba" providerId="LiveId" clId="{BD0089ED-63E0-4724-867F-29D3858EE157}" dt="2021-02-17T06:50:13.422" v="387" actId="20578"/>
          <ac:spMkLst>
            <pc:docMk/>
            <pc:sldMk cId="3453614386" sldId="348"/>
            <ac:spMk id="5" creationId="{921EA560-7E78-894F-AD05-5AF6955A29AF}"/>
          </ac:spMkLst>
        </pc:spChg>
      </pc:sldChg>
      <pc:sldChg chg="modSp mod">
        <pc:chgData name="昶文 王" userId="b542edd22932e9ba" providerId="LiveId" clId="{BD0089ED-63E0-4724-867F-29D3858EE157}" dt="2021-02-17T06:52:34" v="390"/>
        <pc:sldMkLst>
          <pc:docMk/>
          <pc:sldMk cId="581162527" sldId="363"/>
        </pc:sldMkLst>
        <pc:spChg chg="mod">
          <ac:chgData name="昶文 王" userId="b542edd22932e9ba" providerId="LiveId" clId="{BD0089ED-63E0-4724-867F-29D3858EE157}" dt="2021-02-17T06:52:34" v="390"/>
          <ac:spMkLst>
            <pc:docMk/>
            <pc:sldMk cId="581162527" sldId="363"/>
            <ac:spMk id="30723" creationId="{81F4D762-EFC5-CF4E-BC2D-15754F788724}"/>
          </ac:spMkLst>
        </pc:spChg>
      </pc:sldChg>
      <pc:sldChg chg="modSp mod">
        <pc:chgData name="昶文 王" userId="b542edd22932e9ba" providerId="LiveId" clId="{BD0089ED-63E0-4724-867F-29D3858EE157}" dt="2021-02-17T07:04:36.057" v="400"/>
        <pc:sldMkLst>
          <pc:docMk/>
          <pc:sldMk cId="3469717209" sldId="375"/>
        </pc:sldMkLst>
        <pc:spChg chg="mod">
          <ac:chgData name="昶文 王" userId="b542edd22932e9ba" providerId="LiveId" clId="{BD0089ED-63E0-4724-867F-29D3858EE157}" dt="2021-02-17T07:04:36.057" v="400"/>
          <ac:spMkLst>
            <pc:docMk/>
            <pc:sldMk cId="3469717209" sldId="375"/>
            <ac:spMk id="4" creationId="{00000000-0000-0000-0000-000000000000}"/>
          </ac:spMkLst>
        </pc:spChg>
      </pc:sldChg>
      <pc:sldChg chg="modSp mod">
        <pc:chgData name="昶文 王" userId="b542edd22932e9ba" providerId="LiveId" clId="{BD0089ED-63E0-4724-867F-29D3858EE157}" dt="2021-02-17T06:52:45.596" v="393"/>
        <pc:sldMkLst>
          <pc:docMk/>
          <pc:sldMk cId="3990570603" sldId="379"/>
        </pc:sldMkLst>
        <pc:spChg chg="mod">
          <ac:chgData name="昶文 王" userId="b542edd22932e9ba" providerId="LiveId" clId="{BD0089ED-63E0-4724-867F-29D3858EE157}" dt="2021-02-17T06:52:45.596" v="393"/>
          <ac:spMkLst>
            <pc:docMk/>
            <pc:sldMk cId="3990570603" sldId="379"/>
            <ac:spMk id="29699" creationId="{00000000-0000-0000-0000-000000000000}"/>
          </ac:spMkLst>
        </pc:spChg>
      </pc:sldChg>
    </pc:docChg>
  </pc:docChgLst>
  <pc:docChgLst>
    <pc:chgData name="承燁 楊" userId="3605bb59aa77e9e5" providerId="LiveId" clId="{6ED9EFD4-83F0-444F-AD4D-1F716FBF3CC1}"/>
    <pc:docChg chg="modSld">
      <pc:chgData name="承燁 楊" userId="3605bb59aa77e9e5" providerId="LiveId" clId="{6ED9EFD4-83F0-444F-AD4D-1F716FBF3CC1}" dt="2021-02-17T03:56:28.354" v="0" actId="20577"/>
      <pc:docMkLst>
        <pc:docMk/>
      </pc:docMkLst>
      <pc:sldChg chg="modSp mod">
        <pc:chgData name="承燁 楊" userId="3605bb59aa77e9e5" providerId="LiveId" clId="{6ED9EFD4-83F0-444F-AD4D-1F716FBF3CC1}" dt="2021-02-17T03:56:28.354" v="0" actId="20577"/>
        <pc:sldMkLst>
          <pc:docMk/>
          <pc:sldMk cId="3556554804" sldId="327"/>
        </pc:sldMkLst>
        <pc:spChg chg="mod">
          <ac:chgData name="承燁 楊" userId="3605bb59aa77e9e5" providerId="LiveId" clId="{6ED9EFD4-83F0-444F-AD4D-1F716FBF3CC1}" dt="2021-02-17T03:56:28.354" v="0" actId="20577"/>
          <ac:spMkLst>
            <pc:docMk/>
            <pc:sldMk cId="3556554804" sldId="327"/>
            <ac:spMk id="21507" creationId="{F0763A17-9407-9944-A87A-AA74FAAF9D4A}"/>
          </ac:spMkLst>
        </pc:spChg>
      </pc:sldChg>
    </pc:docChg>
  </pc:docChgLst>
  <pc:docChgLst>
    <pc:chgData name="昶文 王" userId="b542edd22932e9ba" providerId="LiveId" clId="{EBF4D9D3-9754-3645-BE75-30A7E30B842A}"/>
    <pc:docChg chg="undo custSel addSld delSld modSld sldOrd modMainMaster">
      <pc:chgData name="昶文 王" userId="b542edd22932e9ba" providerId="LiveId" clId="{EBF4D9D3-9754-3645-BE75-30A7E30B842A}" dt="2021-02-16T07:39:46.521" v="2684" actId="20577"/>
      <pc:docMkLst>
        <pc:docMk/>
      </pc:docMkLst>
      <pc:sldChg chg="delSp del mod modShow">
        <pc:chgData name="昶文 王" userId="b542edd22932e9ba" providerId="LiveId" clId="{EBF4D9D3-9754-3645-BE75-30A7E30B842A}" dt="2021-02-15T06:34:55.230" v="2193" actId="2696"/>
        <pc:sldMkLst>
          <pc:docMk/>
          <pc:sldMk cId="620767517" sldId="257"/>
        </pc:sldMkLst>
        <pc:spChg chg="del">
          <ac:chgData name="昶文 王" userId="b542edd22932e9ba" providerId="LiveId" clId="{EBF4D9D3-9754-3645-BE75-30A7E30B842A}" dt="2021-02-15T04:57:26.475" v="249" actId="478"/>
          <ac:spMkLst>
            <pc:docMk/>
            <pc:sldMk cId="620767517" sldId="257"/>
            <ac:spMk id="14340" creationId="{9B168707-A80C-F048-8ECA-255813AE2EC6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603728157" sldId="257"/>
        </pc:sldMkLst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106552511" sldId="258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602117073" sldId="258"/>
        </pc:sldMkLst>
        <pc:spChg chg="mod">
          <ac:chgData name="昶文 王" userId="b542edd22932e9ba" providerId="LiveId" clId="{EBF4D9D3-9754-3645-BE75-30A7E30B842A}" dt="2021-02-15T04:55:37.932" v="189" actId="1035"/>
          <ac:spMkLst>
            <pc:docMk/>
            <pc:sldMk cId="3602117073" sldId="258"/>
            <ac:spMk id="2" creationId="{E128B340-7A5A-E340-B053-4CF118D036E6}"/>
          </ac:spMkLst>
        </pc:spChg>
        <pc:spChg chg="mod">
          <ac:chgData name="昶文 王" userId="b542edd22932e9ba" providerId="LiveId" clId="{EBF4D9D3-9754-3645-BE75-30A7E30B842A}" dt="2021-02-15T04:55:42.585" v="196" actId="1036"/>
          <ac:spMkLst>
            <pc:docMk/>
            <pc:sldMk cId="3602117073" sldId="258"/>
            <ac:spMk id="22531" creationId="{79C01B9A-122C-4344-BBD8-6B5E93281C4D}"/>
          </ac:spMkLst>
        </pc:spChg>
        <pc:spChg chg="del">
          <ac:chgData name="昶文 王" userId="b542edd22932e9ba" providerId="LiveId" clId="{EBF4D9D3-9754-3645-BE75-30A7E30B842A}" dt="2021-02-15T05:01:00.395" v="257" actId="478"/>
          <ac:spMkLst>
            <pc:docMk/>
            <pc:sldMk cId="3602117073" sldId="258"/>
            <ac:spMk id="22533" creationId="{02ED1FBE-EFBD-1844-9179-DD7F25A02FD0}"/>
          </ac:spMkLst>
        </pc:spChg>
        <pc:picChg chg="mod">
          <ac:chgData name="昶文 王" userId="b542edd22932e9ba" providerId="LiveId" clId="{EBF4D9D3-9754-3645-BE75-30A7E30B842A}" dt="2021-02-15T04:55:39.592" v="192" actId="1035"/>
          <ac:picMkLst>
            <pc:docMk/>
            <pc:sldMk cId="3602117073" sldId="258"/>
            <ac:picMk id="22532" creationId="{E3C3DE15-8310-2C42-B9BC-48D810C56320}"/>
          </ac:picMkLst>
        </pc:pic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032354052" sldId="259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484493457" sldId="259"/>
        </pc:sldMkLst>
        <pc:spChg chg="mod">
          <ac:chgData name="昶文 王" userId="b542edd22932e9ba" providerId="LiveId" clId="{EBF4D9D3-9754-3645-BE75-30A7E30B842A}" dt="2021-02-15T04:55:24.181" v="177" actId="1035"/>
          <ac:spMkLst>
            <pc:docMk/>
            <pc:sldMk cId="3484493457" sldId="259"/>
            <ac:spMk id="2" creationId="{171E44A3-9814-3A4D-8070-17182699A313}"/>
          </ac:spMkLst>
        </pc:spChg>
        <pc:spChg chg="mod">
          <ac:chgData name="昶文 王" userId="b542edd22932e9ba" providerId="LiveId" clId="{EBF4D9D3-9754-3645-BE75-30A7E30B842A}" dt="2021-02-15T04:55:28.660" v="184" actId="1035"/>
          <ac:spMkLst>
            <pc:docMk/>
            <pc:sldMk cId="3484493457" sldId="259"/>
            <ac:spMk id="3" creationId="{F339C88C-9B4E-7B4F-B17F-7AC88120916C}"/>
          </ac:spMkLst>
        </pc:spChg>
        <pc:spChg chg="del">
          <ac:chgData name="昶文 王" userId="b542edd22932e9ba" providerId="LiveId" clId="{EBF4D9D3-9754-3645-BE75-30A7E30B842A}" dt="2021-02-15T05:01:07.240" v="258" actId="478"/>
          <ac:spMkLst>
            <pc:docMk/>
            <pc:sldMk cId="3484493457" sldId="259"/>
            <ac:spMk id="23557" creationId="{86AC27BC-4CB8-654D-8CB2-61DD4B42D8D8}"/>
          </ac:spMkLst>
        </pc:spChg>
        <pc:picChg chg="mod">
          <ac:chgData name="昶文 王" userId="b542edd22932e9ba" providerId="LiveId" clId="{EBF4D9D3-9754-3645-BE75-30A7E30B842A}" dt="2021-02-15T04:55:26.115" v="181" actId="1035"/>
          <ac:picMkLst>
            <pc:docMk/>
            <pc:sldMk cId="3484493457" sldId="259"/>
            <ac:picMk id="23556" creationId="{53A3295B-C47D-1C47-AB29-E18D7146EFD0}"/>
          </ac:picMkLst>
        </pc:picChg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894124287" sldId="260"/>
        </pc:sldMkLst>
        <pc:spChg chg="mod">
          <ac:chgData name="昶文 王" userId="b542edd22932e9ba" providerId="LiveId" clId="{EBF4D9D3-9754-3645-BE75-30A7E30B842A}" dt="2021-02-15T04:55:13.771" v="166" actId="1036"/>
          <ac:spMkLst>
            <pc:docMk/>
            <pc:sldMk cId="894124287" sldId="260"/>
            <ac:spMk id="2" creationId="{366C1A0A-DB3D-A943-AC05-D225B7C61406}"/>
          </ac:spMkLst>
        </pc:spChg>
        <pc:spChg chg="mod">
          <ac:chgData name="昶文 王" userId="b542edd22932e9ba" providerId="LiveId" clId="{EBF4D9D3-9754-3645-BE75-30A7E30B842A}" dt="2021-02-15T04:55:18.270" v="172" actId="1035"/>
          <ac:spMkLst>
            <pc:docMk/>
            <pc:sldMk cId="894124287" sldId="260"/>
            <ac:spMk id="24579" creationId="{C73F7C0C-9FCE-CA44-93CD-7428F83AC3B9}"/>
          </ac:spMkLst>
        </pc:spChg>
        <pc:spChg chg="del">
          <ac:chgData name="昶文 王" userId="b542edd22932e9ba" providerId="LiveId" clId="{EBF4D9D3-9754-3645-BE75-30A7E30B842A}" dt="2021-02-15T05:01:11.886" v="259" actId="478"/>
          <ac:spMkLst>
            <pc:docMk/>
            <pc:sldMk cId="894124287" sldId="260"/>
            <ac:spMk id="24581" creationId="{1D8AD699-AD2F-9E49-97A1-35D6E962AEE4}"/>
          </ac:spMkLst>
        </pc:spChg>
        <pc:picChg chg="mod">
          <ac:chgData name="昶文 王" userId="b542edd22932e9ba" providerId="LiveId" clId="{EBF4D9D3-9754-3645-BE75-30A7E30B842A}" dt="2021-02-15T04:55:15.240" v="169" actId="1035"/>
          <ac:picMkLst>
            <pc:docMk/>
            <pc:sldMk cId="894124287" sldId="260"/>
            <ac:picMk id="24580" creationId="{366FA911-6FD9-0647-8F57-A087ED1349AF}"/>
          </ac:picMkLst>
        </pc:pic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128457229" sldId="260"/>
        </pc:sldMkLst>
      </pc:sldChg>
      <pc:sldChg chg="addSp 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1232942263" sldId="261"/>
        </pc:sldMkLst>
        <pc:spChg chg="mod">
          <ac:chgData name="昶文 王" userId="b542edd22932e9ba" providerId="LiveId" clId="{EBF4D9D3-9754-3645-BE75-30A7E30B842A}" dt="2021-02-15T04:55:05.495" v="152" actId="1036"/>
          <ac:spMkLst>
            <pc:docMk/>
            <pc:sldMk cId="1232942263" sldId="261"/>
            <ac:spMk id="2" creationId="{34E5AFEB-933F-DC46-AB1E-D62B77DD838A}"/>
          </ac:spMkLst>
        </pc:spChg>
        <pc:spChg chg="mod">
          <ac:chgData name="昶文 王" userId="b542edd22932e9ba" providerId="LiveId" clId="{EBF4D9D3-9754-3645-BE75-30A7E30B842A}" dt="2021-02-15T04:55:09.581" v="159" actId="1035"/>
          <ac:spMkLst>
            <pc:docMk/>
            <pc:sldMk cId="1232942263" sldId="261"/>
            <ac:spMk id="25603" creationId="{E1E01D2B-9B15-F543-8EA5-B9B4A3F0D4BA}"/>
          </ac:spMkLst>
        </pc:spChg>
        <pc:spChg chg="add del">
          <ac:chgData name="昶文 王" userId="b542edd22932e9ba" providerId="LiveId" clId="{EBF4D9D3-9754-3645-BE75-30A7E30B842A}" dt="2021-02-15T05:03:30.169" v="262" actId="478"/>
          <ac:spMkLst>
            <pc:docMk/>
            <pc:sldMk cId="1232942263" sldId="261"/>
            <ac:spMk id="25605" creationId="{B433DE58-DD4E-7C4B-8E34-C809157F4D67}"/>
          </ac:spMkLst>
        </pc:spChg>
        <pc:picChg chg="mod">
          <ac:chgData name="昶文 王" userId="b542edd22932e9ba" providerId="LiveId" clId="{EBF4D9D3-9754-3645-BE75-30A7E30B842A}" dt="2021-02-15T04:55:07.066" v="156" actId="1035"/>
          <ac:picMkLst>
            <pc:docMk/>
            <pc:sldMk cId="1232942263" sldId="261"/>
            <ac:picMk id="25604" creationId="{3DC55B46-4C82-C342-AAF6-14CCECC98CE9}"/>
          </ac:picMkLst>
        </pc:pic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4260649324" sldId="261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940348270" sldId="262"/>
        </pc:sldMkLst>
        <pc:spChg chg="mod">
          <ac:chgData name="昶文 王" userId="b542edd22932e9ba" providerId="LiveId" clId="{EBF4D9D3-9754-3645-BE75-30A7E30B842A}" dt="2021-02-15T04:54:53.742" v="141" actId="1035"/>
          <ac:spMkLst>
            <pc:docMk/>
            <pc:sldMk cId="3940348270" sldId="262"/>
            <ac:spMk id="2" creationId="{03B19D71-29DF-6F4A-B656-B109449BAAC3}"/>
          </ac:spMkLst>
        </pc:spChg>
        <pc:spChg chg="mod">
          <ac:chgData name="昶文 王" userId="b542edd22932e9ba" providerId="LiveId" clId="{EBF4D9D3-9754-3645-BE75-30A7E30B842A}" dt="2021-02-15T04:55:00.433" v="145" actId="1036"/>
          <ac:spMkLst>
            <pc:docMk/>
            <pc:sldMk cId="3940348270" sldId="262"/>
            <ac:spMk id="26627" creationId="{AF8E12F0-0140-D84A-BA7D-40A4F0C8C4DB}"/>
          </ac:spMkLst>
        </pc:spChg>
        <pc:spChg chg="del mod">
          <ac:chgData name="昶文 王" userId="b542edd22932e9ba" providerId="LiveId" clId="{EBF4D9D3-9754-3645-BE75-30A7E30B842A}" dt="2021-02-15T05:03:47.363" v="263" actId="478"/>
          <ac:spMkLst>
            <pc:docMk/>
            <pc:sldMk cId="3940348270" sldId="262"/>
            <ac:spMk id="26629" creationId="{1FF95180-62C1-C144-AAD5-20BD8A27E309}"/>
          </ac:spMkLst>
        </pc:spChg>
        <pc:picChg chg="mod">
          <ac:chgData name="昶文 王" userId="b542edd22932e9ba" providerId="LiveId" clId="{EBF4D9D3-9754-3645-BE75-30A7E30B842A}" dt="2021-02-15T04:54:57.928" v="143" actId="1036"/>
          <ac:picMkLst>
            <pc:docMk/>
            <pc:sldMk cId="3940348270" sldId="262"/>
            <ac:picMk id="26628" creationId="{7C922FEB-6FA6-684E-A7FC-D112C40DD0AD}"/>
          </ac:picMkLst>
        </pc:pic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4012303463" sldId="262"/>
        </pc:sldMkLst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597019789" sldId="263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1248575268" sldId="263"/>
        </pc:sldMkLst>
        <pc:spChg chg="mod">
          <ac:chgData name="昶文 王" userId="b542edd22932e9ba" providerId="LiveId" clId="{EBF4D9D3-9754-3645-BE75-30A7E30B842A}" dt="2021-02-15T04:54:36.844" v="127" actId="1035"/>
          <ac:spMkLst>
            <pc:docMk/>
            <pc:sldMk cId="1248575268" sldId="263"/>
            <ac:spMk id="2" creationId="{60E0BB7F-6587-734A-84CB-FB2074F19B2F}"/>
          </ac:spMkLst>
        </pc:spChg>
        <pc:spChg chg="mod">
          <ac:chgData name="昶文 王" userId="b542edd22932e9ba" providerId="LiveId" clId="{EBF4D9D3-9754-3645-BE75-30A7E30B842A}" dt="2021-02-15T04:54:41.324" v="134" actId="1035"/>
          <ac:spMkLst>
            <pc:docMk/>
            <pc:sldMk cId="1248575268" sldId="263"/>
            <ac:spMk id="27651" creationId="{219FBDBF-FDE1-7043-8F70-061C40A3FB31}"/>
          </ac:spMkLst>
        </pc:spChg>
        <pc:spChg chg="del">
          <ac:chgData name="昶文 王" userId="b542edd22932e9ba" providerId="LiveId" clId="{EBF4D9D3-9754-3645-BE75-30A7E30B842A}" dt="2021-02-15T05:05:12.709" v="264" actId="478"/>
          <ac:spMkLst>
            <pc:docMk/>
            <pc:sldMk cId="1248575268" sldId="263"/>
            <ac:spMk id="27653" creationId="{B2C38579-C292-6A41-A381-E64DF52C14B9}"/>
          </ac:spMkLst>
        </pc:spChg>
        <pc:picChg chg="mod">
          <ac:chgData name="昶文 王" userId="b542edd22932e9ba" providerId="LiveId" clId="{EBF4D9D3-9754-3645-BE75-30A7E30B842A}" dt="2021-02-15T04:54:38.896" v="131" actId="1035"/>
          <ac:picMkLst>
            <pc:docMk/>
            <pc:sldMk cId="1248575268" sldId="263"/>
            <ac:picMk id="27652" creationId="{3D670AF0-44EE-F447-A29C-EF9CE1DA10C8}"/>
          </ac:picMkLst>
        </pc:picChg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430676741" sldId="264"/>
        </pc:sldMkLst>
        <pc:spChg chg="mod">
          <ac:chgData name="昶文 王" userId="b542edd22932e9ba" providerId="LiveId" clId="{EBF4D9D3-9754-3645-BE75-30A7E30B842A}" dt="2021-02-15T04:53:22.366" v="50" actId="1076"/>
          <ac:spMkLst>
            <pc:docMk/>
            <pc:sldMk cId="430676741" sldId="264"/>
            <ac:spMk id="2" creationId="{A0937731-4F58-EF41-8BC2-2CBC914B0550}"/>
          </ac:spMkLst>
        </pc:spChg>
        <pc:spChg chg="del">
          <ac:chgData name="昶文 王" userId="b542edd22932e9ba" providerId="LiveId" clId="{EBF4D9D3-9754-3645-BE75-30A7E30B842A}" dt="2021-02-15T05:05:24.341" v="265" actId="478"/>
          <ac:spMkLst>
            <pc:docMk/>
            <pc:sldMk cId="430676741" sldId="264"/>
            <ac:spMk id="28677" creationId="{33006106-8F54-DE40-96D4-F35EC936A309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531130071" sldId="264"/>
        </pc:sldMkLst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154942003" sldId="265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235820170" sldId="265"/>
        </pc:sldMkLst>
        <pc:spChg chg="mod">
          <ac:chgData name="昶文 王" userId="b542edd22932e9ba" providerId="LiveId" clId="{EBF4D9D3-9754-3645-BE75-30A7E30B842A}" dt="2021-02-15T04:54:05.111" v="81" actId="1035"/>
          <ac:spMkLst>
            <pc:docMk/>
            <pc:sldMk cId="3235820170" sldId="265"/>
            <ac:spMk id="2" creationId="{6570DB94-5D2C-B74D-B439-C58E2B17E463}"/>
          </ac:spMkLst>
        </pc:spChg>
        <pc:spChg chg="mod">
          <ac:chgData name="昶文 王" userId="b542edd22932e9ba" providerId="LiveId" clId="{EBF4D9D3-9754-3645-BE75-30A7E30B842A}" dt="2021-02-15T04:54:27.966" v="122" actId="1037"/>
          <ac:spMkLst>
            <pc:docMk/>
            <pc:sldMk cId="3235820170" sldId="265"/>
            <ac:spMk id="6" creationId="{A6D497AC-A8F8-C84B-A40E-924BE86C909D}"/>
          </ac:spMkLst>
        </pc:spChg>
        <pc:spChg chg="mod">
          <ac:chgData name="昶文 王" userId="b542edd22932e9ba" providerId="LiveId" clId="{EBF4D9D3-9754-3645-BE75-30A7E30B842A}" dt="2021-02-15T04:54:27.966" v="122" actId="1037"/>
          <ac:spMkLst>
            <pc:docMk/>
            <pc:sldMk cId="3235820170" sldId="265"/>
            <ac:spMk id="7" creationId="{3CBAF26F-FE6F-D349-9C61-AAB8DBE74EC2}"/>
          </ac:spMkLst>
        </pc:spChg>
        <pc:spChg chg="mod">
          <ac:chgData name="昶文 王" userId="b542edd22932e9ba" providerId="LiveId" clId="{EBF4D9D3-9754-3645-BE75-30A7E30B842A}" dt="2021-02-15T04:54:10.145" v="87" actId="1035"/>
          <ac:spMkLst>
            <pc:docMk/>
            <pc:sldMk cId="3235820170" sldId="265"/>
            <ac:spMk id="30723" creationId="{23B6BCF8-7023-6847-A4CE-ECEE1BFCA2D7}"/>
          </ac:spMkLst>
        </pc:spChg>
        <pc:spChg chg="del">
          <ac:chgData name="昶文 王" userId="b542edd22932e9ba" providerId="LiveId" clId="{EBF4D9D3-9754-3645-BE75-30A7E30B842A}" dt="2021-02-15T04:57:13.572" v="247" actId="478"/>
          <ac:spMkLst>
            <pc:docMk/>
            <pc:sldMk cId="3235820170" sldId="265"/>
            <ac:spMk id="30726" creationId="{46580C4F-AAA2-6744-AD4E-04442CC980B4}"/>
          </ac:spMkLst>
        </pc:spChg>
        <pc:spChg chg="mod">
          <ac:chgData name="昶文 王" userId="b542edd22932e9ba" providerId="LiveId" clId="{EBF4D9D3-9754-3645-BE75-30A7E30B842A}" dt="2021-02-15T04:54:27.966" v="122" actId="1037"/>
          <ac:spMkLst>
            <pc:docMk/>
            <pc:sldMk cId="3235820170" sldId="265"/>
            <ac:spMk id="30730" creationId="{1AC4CC65-D9F0-1047-BA9B-E7A4A16D58FA}"/>
          </ac:spMkLst>
        </pc:spChg>
        <pc:spChg chg="mod">
          <ac:chgData name="昶文 王" userId="b542edd22932e9ba" providerId="LiveId" clId="{EBF4D9D3-9754-3645-BE75-30A7E30B842A}" dt="2021-02-15T04:54:27.966" v="122" actId="1037"/>
          <ac:spMkLst>
            <pc:docMk/>
            <pc:sldMk cId="3235820170" sldId="265"/>
            <ac:spMk id="30731" creationId="{507E86B7-E41B-C24B-A2F1-1FEC432A2838}"/>
          </ac:spMkLst>
        </pc:spChg>
        <pc:grpChg chg="mod">
          <ac:chgData name="昶文 王" userId="b542edd22932e9ba" providerId="LiveId" clId="{EBF4D9D3-9754-3645-BE75-30A7E30B842A}" dt="2021-02-15T04:54:27.966" v="122" actId="1037"/>
          <ac:grpSpMkLst>
            <pc:docMk/>
            <pc:sldMk cId="3235820170" sldId="265"/>
            <ac:grpSpMk id="30725" creationId="{B1C055A1-2654-254A-9FBC-B38F7BBDF417}"/>
          </ac:grpSpMkLst>
        </pc:grpChg>
        <pc:picChg chg="mod">
          <ac:chgData name="昶文 王" userId="b542edd22932e9ba" providerId="LiveId" clId="{EBF4D9D3-9754-3645-BE75-30A7E30B842A}" dt="2021-02-15T04:54:13.630" v="95" actId="1035"/>
          <ac:picMkLst>
            <pc:docMk/>
            <pc:sldMk cId="3235820170" sldId="265"/>
            <ac:picMk id="30724" creationId="{2DBD8C17-E7D1-2E4A-ADFF-EB59DAB70316}"/>
          </ac:picMkLst>
        </pc:picChg>
        <pc:picChg chg="mod">
          <ac:chgData name="昶文 王" userId="b542edd22932e9ba" providerId="LiveId" clId="{EBF4D9D3-9754-3645-BE75-30A7E30B842A}" dt="2021-02-15T04:54:27.966" v="122" actId="1037"/>
          <ac:picMkLst>
            <pc:docMk/>
            <pc:sldMk cId="3235820170" sldId="265"/>
            <ac:picMk id="30727" creationId="{36460575-09B2-3147-A354-439D6B356DA4}"/>
          </ac:picMkLst>
        </pc:picChg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109784361" sldId="266"/>
        </pc:sldMkLst>
        <pc:spChg chg="mod">
          <ac:chgData name="昶文 王" userId="b542edd22932e9ba" providerId="LiveId" clId="{EBF4D9D3-9754-3645-BE75-30A7E30B842A}" dt="2021-02-15T05:23:10.837" v="534" actId="1035"/>
          <ac:spMkLst>
            <pc:docMk/>
            <pc:sldMk cId="109784361" sldId="266"/>
            <ac:spMk id="4" creationId="{832311F6-D4E5-5647-A05D-4E3B3E571768}"/>
          </ac:spMkLst>
        </pc:spChg>
        <pc:spChg chg="del">
          <ac:chgData name="昶文 王" userId="b542edd22932e9ba" providerId="LiveId" clId="{EBF4D9D3-9754-3645-BE75-30A7E30B842A}" dt="2021-02-15T05:23:05.698" v="529" actId="478"/>
          <ac:spMkLst>
            <pc:docMk/>
            <pc:sldMk cId="109784361" sldId="266"/>
            <ac:spMk id="5" creationId="{0E32F1F6-B93F-8848-9ED4-B65EA137611A}"/>
          </ac:spMkLst>
        </pc:spChg>
        <pc:spChg chg="mod">
          <ac:chgData name="昶文 王" userId="b542edd22932e9ba" providerId="LiveId" clId="{EBF4D9D3-9754-3645-BE75-30A7E30B842A}" dt="2021-02-15T05:23:00.933" v="528" actId="1036"/>
          <ac:spMkLst>
            <pc:docMk/>
            <pc:sldMk cId="109784361" sldId="266"/>
            <ac:spMk id="19458" creationId="{4AA53DEE-494B-8A4E-B34B-9CE6193EA7E4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672319865" sldId="266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466937899" sldId="267"/>
        </pc:sldMkLst>
        <pc:spChg chg="mod">
          <ac:chgData name="昶文 王" userId="b542edd22932e9ba" providerId="LiveId" clId="{EBF4D9D3-9754-3645-BE75-30A7E30B842A}" dt="2021-02-15T05:23:26.095" v="542" actId="1076"/>
          <ac:spMkLst>
            <pc:docMk/>
            <pc:sldMk cId="466937899" sldId="267"/>
            <ac:spMk id="2" creationId="{DA099E4C-451C-F541-8CB2-66E788A2A752}"/>
          </ac:spMkLst>
        </pc:spChg>
        <pc:spChg chg="del">
          <ac:chgData name="昶文 王" userId="b542edd22932e9ba" providerId="LiveId" clId="{EBF4D9D3-9754-3645-BE75-30A7E30B842A}" dt="2021-02-15T05:23:16.786" v="535" actId="478"/>
          <ac:spMkLst>
            <pc:docMk/>
            <pc:sldMk cId="466937899" sldId="267"/>
            <ac:spMk id="3" creationId="{1D10F223-2423-C540-AEAF-22C70BE72D8C}"/>
          </ac:spMkLst>
        </pc:spChg>
        <pc:spChg chg="del">
          <ac:chgData name="昶文 王" userId="b542edd22932e9ba" providerId="LiveId" clId="{EBF4D9D3-9754-3645-BE75-30A7E30B842A}" dt="2021-02-15T05:23:29.760" v="543" actId="478"/>
          <ac:spMkLst>
            <pc:docMk/>
            <pc:sldMk cId="466937899" sldId="267"/>
            <ac:spMk id="4" creationId="{16D3C0CA-E690-9B40-B3AC-512B65D26AB9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2527275255" sldId="267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71073980" sldId="268"/>
        </pc:sldMkLst>
        <pc:spChg chg="mod">
          <ac:chgData name="昶文 王" userId="b542edd22932e9ba" providerId="LiveId" clId="{EBF4D9D3-9754-3645-BE75-30A7E30B842A}" dt="2021-02-15T04:55:51.377" v="201" actId="1035"/>
          <ac:spMkLst>
            <pc:docMk/>
            <pc:sldMk cId="371073980" sldId="268"/>
            <ac:spMk id="2" creationId="{772236B0-2829-894A-92FF-BDB3FB4CDDA7}"/>
          </ac:spMkLst>
        </pc:spChg>
        <pc:spChg chg="mod">
          <ac:chgData name="昶文 王" userId="b542edd22932e9ba" providerId="LiveId" clId="{EBF4D9D3-9754-3645-BE75-30A7E30B842A}" dt="2021-02-15T04:55:57.840" v="209" actId="1036"/>
          <ac:spMkLst>
            <pc:docMk/>
            <pc:sldMk cId="371073980" sldId="268"/>
            <ac:spMk id="5" creationId="{B6F1D678-E967-C34A-96C6-75B1CA5CBFB7}"/>
          </ac:spMkLst>
        </pc:spChg>
        <pc:spChg chg="mod">
          <ac:chgData name="昶文 王" userId="b542edd22932e9ba" providerId="LiveId" clId="{EBF4D9D3-9754-3645-BE75-30A7E30B842A}" dt="2021-02-15T04:55:57.840" v="209" actId="1036"/>
          <ac:spMkLst>
            <pc:docMk/>
            <pc:sldMk cId="371073980" sldId="268"/>
            <ac:spMk id="6" creationId="{52001591-E69C-D647-A64F-582BD94A7994}"/>
          </ac:spMkLst>
        </pc:spChg>
        <pc:spChg chg="mod">
          <ac:chgData name="昶文 王" userId="b542edd22932e9ba" providerId="LiveId" clId="{EBF4D9D3-9754-3645-BE75-30A7E30B842A}" dt="2021-02-15T04:55:57.840" v="209" actId="1036"/>
          <ac:spMkLst>
            <pc:docMk/>
            <pc:sldMk cId="371073980" sldId="268"/>
            <ac:spMk id="13" creationId="{400CEEE9-2E2A-8847-958B-C0B6307FC7BC}"/>
          </ac:spMkLst>
        </pc:spChg>
        <pc:spChg chg="mod">
          <ac:chgData name="昶文 王" userId="b542edd22932e9ba" providerId="LiveId" clId="{EBF4D9D3-9754-3645-BE75-30A7E30B842A}" dt="2021-02-15T04:55:57.840" v="209" actId="1036"/>
          <ac:spMkLst>
            <pc:docMk/>
            <pc:sldMk cId="371073980" sldId="268"/>
            <ac:spMk id="14" creationId="{81302148-A393-6F4F-A8CD-2E160BFC16D2}"/>
          </ac:spMkLst>
        </pc:spChg>
        <pc:spChg chg="mod">
          <ac:chgData name="昶文 王" userId="b542edd22932e9ba" providerId="LiveId" clId="{EBF4D9D3-9754-3645-BE75-30A7E30B842A}" dt="2021-02-15T04:55:55.831" v="207" actId="1037"/>
          <ac:spMkLst>
            <pc:docMk/>
            <pc:sldMk cId="371073980" sldId="268"/>
            <ac:spMk id="31747" creationId="{183560A9-8FDD-7E48-95B3-64980C811CFF}"/>
          </ac:spMkLst>
        </pc:spChg>
        <pc:spChg chg="del">
          <ac:chgData name="昶文 王" userId="b542edd22932e9ba" providerId="LiveId" clId="{EBF4D9D3-9754-3645-BE75-30A7E30B842A}" dt="2021-02-15T04:57:10.395" v="246" actId="478"/>
          <ac:spMkLst>
            <pc:docMk/>
            <pc:sldMk cId="371073980" sldId="268"/>
            <ac:spMk id="31750" creationId="{B3C26DC4-8313-2345-9767-9C3515A2554C}"/>
          </ac:spMkLst>
        </pc:spChg>
        <pc:spChg chg="mod">
          <ac:chgData name="昶文 王" userId="b542edd22932e9ba" providerId="LiveId" clId="{EBF4D9D3-9754-3645-BE75-30A7E30B842A}" dt="2021-02-15T04:55:57.840" v="209" actId="1036"/>
          <ac:spMkLst>
            <pc:docMk/>
            <pc:sldMk cId="371073980" sldId="268"/>
            <ac:spMk id="31756" creationId="{DFBFCD89-AF95-7249-9A22-FC8617D1F569}"/>
          </ac:spMkLst>
        </pc:spChg>
        <pc:spChg chg="mod">
          <ac:chgData name="昶文 王" userId="b542edd22932e9ba" providerId="LiveId" clId="{EBF4D9D3-9754-3645-BE75-30A7E30B842A}" dt="2021-02-15T04:55:57.840" v="209" actId="1036"/>
          <ac:spMkLst>
            <pc:docMk/>
            <pc:sldMk cId="371073980" sldId="268"/>
            <ac:spMk id="31757" creationId="{F7294EA6-5814-2F40-9BDA-16962A9CB99B}"/>
          </ac:spMkLst>
        </pc:spChg>
        <pc:spChg chg="mod">
          <ac:chgData name="昶文 王" userId="b542edd22932e9ba" providerId="LiveId" clId="{EBF4D9D3-9754-3645-BE75-30A7E30B842A}" dt="2021-02-15T04:55:57.840" v="209" actId="1036"/>
          <ac:spMkLst>
            <pc:docMk/>
            <pc:sldMk cId="371073980" sldId="268"/>
            <ac:spMk id="31762" creationId="{659AE44C-9E7F-1C45-ABE8-971C004FFE4D}"/>
          </ac:spMkLst>
        </pc:spChg>
        <pc:spChg chg="mod">
          <ac:chgData name="昶文 王" userId="b542edd22932e9ba" providerId="LiveId" clId="{EBF4D9D3-9754-3645-BE75-30A7E30B842A}" dt="2021-02-15T04:55:57.840" v="209" actId="1036"/>
          <ac:spMkLst>
            <pc:docMk/>
            <pc:sldMk cId="371073980" sldId="268"/>
            <ac:spMk id="31763" creationId="{BFBFAF44-3CF7-4D41-ABC7-96F9E1894753}"/>
          </ac:spMkLst>
        </pc:spChg>
        <pc:grpChg chg="mod">
          <ac:chgData name="昶文 王" userId="b542edd22932e9ba" providerId="LiveId" clId="{EBF4D9D3-9754-3645-BE75-30A7E30B842A}" dt="2021-02-15T04:55:57.840" v="209" actId="1036"/>
          <ac:grpSpMkLst>
            <pc:docMk/>
            <pc:sldMk cId="371073980" sldId="268"/>
            <ac:grpSpMk id="31748" creationId="{495DE585-F4E3-F44E-BBFA-26F1FE6C2EE4}"/>
          </ac:grpSpMkLst>
        </pc:grpChg>
        <pc:picChg chg="mod">
          <ac:chgData name="昶文 王" userId="b542edd22932e9ba" providerId="LiveId" clId="{EBF4D9D3-9754-3645-BE75-30A7E30B842A}" dt="2021-02-15T04:55:57.840" v="209" actId="1036"/>
          <ac:picMkLst>
            <pc:docMk/>
            <pc:sldMk cId="371073980" sldId="268"/>
            <ac:picMk id="31751" creationId="{217F8898-C66D-034C-BC0A-9BED3F599FB6}"/>
          </ac:picMkLst>
        </pc:picChg>
        <pc:cxnChg chg="mod">
          <ac:chgData name="昶文 王" userId="b542edd22932e9ba" providerId="LiveId" clId="{EBF4D9D3-9754-3645-BE75-30A7E30B842A}" dt="2021-02-15T04:55:57.840" v="209" actId="1036"/>
          <ac:cxnSpMkLst>
            <pc:docMk/>
            <pc:sldMk cId="371073980" sldId="268"/>
            <ac:cxnSpMk id="10" creationId="{2BB2BA24-C82D-A540-A1AB-5C085E12CC20}"/>
          </ac:cxnSpMkLst>
        </pc:cxnChg>
        <pc:cxnChg chg="mod">
          <ac:chgData name="昶文 王" userId="b542edd22932e9ba" providerId="LiveId" clId="{EBF4D9D3-9754-3645-BE75-30A7E30B842A}" dt="2021-02-15T04:55:57.840" v="209" actId="1036"/>
          <ac:cxnSpMkLst>
            <pc:docMk/>
            <pc:sldMk cId="371073980" sldId="268"/>
            <ac:cxnSpMk id="12" creationId="{773E4A3F-83BB-4144-A7DB-B338068BCEC1}"/>
          </ac:cxnSpMkLst>
        </pc:cxnChg>
        <pc:cxnChg chg="mod">
          <ac:chgData name="昶文 王" userId="b542edd22932e9ba" providerId="LiveId" clId="{EBF4D9D3-9754-3645-BE75-30A7E30B842A}" dt="2021-02-15T04:55:57.840" v="209" actId="1036"/>
          <ac:cxnSpMkLst>
            <pc:docMk/>
            <pc:sldMk cId="371073980" sldId="268"/>
            <ac:cxnSpMk id="15" creationId="{41E9F407-6687-C743-9CB9-E1861AAC4BF1}"/>
          </ac:cxnSpMkLst>
        </pc:cxnChg>
        <pc:cxnChg chg="mod">
          <ac:chgData name="昶文 王" userId="b542edd22932e9ba" providerId="LiveId" clId="{EBF4D9D3-9754-3645-BE75-30A7E30B842A}" dt="2021-02-15T04:55:57.840" v="209" actId="1036"/>
          <ac:cxnSpMkLst>
            <pc:docMk/>
            <pc:sldMk cId="371073980" sldId="268"/>
            <ac:cxnSpMk id="16" creationId="{816EC9F1-64DB-D84E-BA26-08F6B54D4034}"/>
          </ac:cxnSpMkLst>
        </pc:cxn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918240288" sldId="268"/>
        </pc:sldMkLst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403249513" sldId="269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4283832577" sldId="269"/>
        </pc:sldMkLst>
        <pc:spChg chg="del">
          <ac:chgData name="昶文 王" userId="b542edd22932e9ba" providerId="LiveId" clId="{EBF4D9D3-9754-3645-BE75-30A7E30B842A}" dt="2021-02-15T05:24:24.245" v="564" actId="478"/>
          <ac:spMkLst>
            <pc:docMk/>
            <pc:sldMk cId="4283832577" sldId="269"/>
            <ac:spMk id="5" creationId="{7BFBB5CE-8C3F-124A-A16D-F0DA839E6C49}"/>
          </ac:spMkLst>
        </pc:spChg>
        <pc:spChg chg="mod">
          <ac:chgData name="昶文 王" userId="b542edd22932e9ba" providerId="LiveId" clId="{EBF4D9D3-9754-3645-BE75-30A7E30B842A}" dt="2021-02-15T05:24:19.268" v="563" actId="1035"/>
          <ac:spMkLst>
            <pc:docMk/>
            <pc:sldMk cId="4283832577" sldId="269"/>
            <ac:spMk id="22530" creationId="{E1367CB8-8E98-A54D-9D5A-67C57731F6DD}"/>
          </ac:spMkLst>
        </pc:spChg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468368864" sldId="270"/>
        </pc:sldMkLst>
        <pc:spChg chg="mod">
          <ac:chgData name="昶文 王" userId="b542edd22932e9ba" providerId="LiveId" clId="{EBF4D9D3-9754-3645-BE75-30A7E30B842A}" dt="2021-02-15T05:24:36.838" v="570" actId="1076"/>
          <ac:spMkLst>
            <pc:docMk/>
            <pc:sldMk cId="468368864" sldId="270"/>
            <ac:spMk id="2" creationId="{6BF2C867-C6E7-2747-AFF8-3A466DABE251}"/>
          </ac:spMkLst>
        </pc:spChg>
        <pc:spChg chg="del">
          <ac:chgData name="昶文 王" userId="b542edd22932e9ba" providerId="LiveId" clId="{EBF4D9D3-9754-3645-BE75-30A7E30B842A}" dt="2021-02-15T05:24:28.258" v="565" actId="478"/>
          <ac:spMkLst>
            <pc:docMk/>
            <pc:sldMk cId="468368864" sldId="270"/>
            <ac:spMk id="3" creationId="{18287F28-C360-1645-927A-F2C2F9F7F54D}"/>
          </ac:spMkLst>
        </pc:spChg>
        <pc:spChg chg="del">
          <ac:chgData name="昶文 王" userId="b542edd22932e9ba" providerId="LiveId" clId="{EBF4D9D3-9754-3645-BE75-30A7E30B842A}" dt="2021-02-15T05:24:38.349" v="571" actId="478"/>
          <ac:spMkLst>
            <pc:docMk/>
            <pc:sldMk cId="468368864" sldId="270"/>
            <ac:spMk id="4" creationId="{EFC0AE39-A0F4-A34F-8362-F03A7056F410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217887972" sldId="270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461037881" sldId="271"/>
        </pc:sldMkLst>
        <pc:spChg chg="mod">
          <ac:chgData name="昶文 王" userId="b542edd22932e9ba" providerId="LiveId" clId="{EBF4D9D3-9754-3645-BE75-30A7E30B842A}" dt="2021-02-15T05:25:18.384" v="585" actId="1035"/>
          <ac:spMkLst>
            <pc:docMk/>
            <pc:sldMk cId="461037881" sldId="271"/>
            <ac:spMk id="3" creationId="{C874605B-334A-4C45-B210-D0F88F2053C4}"/>
          </ac:spMkLst>
        </pc:spChg>
        <pc:spChg chg="del">
          <ac:chgData name="昶文 王" userId="b542edd22932e9ba" providerId="LiveId" clId="{EBF4D9D3-9754-3645-BE75-30A7E30B842A}" dt="2021-02-15T05:25:22.696" v="586" actId="478"/>
          <ac:spMkLst>
            <pc:docMk/>
            <pc:sldMk cId="461037881" sldId="271"/>
            <ac:spMk id="4" creationId="{8BA32DE1-E366-1744-96B3-F86AECAFD3EA}"/>
          </ac:spMkLst>
        </pc:spChg>
        <pc:spChg chg="mod">
          <ac:chgData name="昶文 王" userId="b542edd22932e9ba" providerId="LiveId" clId="{EBF4D9D3-9754-3645-BE75-30A7E30B842A}" dt="2021-02-15T05:25:14.193" v="578" actId="1036"/>
          <ac:spMkLst>
            <pc:docMk/>
            <pc:sldMk cId="461037881" sldId="271"/>
            <ac:spMk id="24578" creationId="{B163DEC3-AE40-8F4E-8FE8-47C156319B21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278393327" sldId="271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713898742" sldId="272"/>
        </pc:sldMkLst>
        <pc:spChg chg="mod">
          <ac:chgData name="昶文 王" userId="b542edd22932e9ba" providerId="LiveId" clId="{EBF4D9D3-9754-3645-BE75-30A7E30B842A}" dt="2021-02-15T05:25:43.729" v="600" actId="1035"/>
          <ac:spMkLst>
            <pc:docMk/>
            <pc:sldMk cId="713898742" sldId="272"/>
            <ac:spMk id="4" creationId="{573F7A02-750F-9D48-A9C6-C47370176555}"/>
          </ac:spMkLst>
        </pc:spChg>
        <pc:spChg chg="del">
          <ac:chgData name="昶文 王" userId="b542edd22932e9ba" providerId="LiveId" clId="{EBF4D9D3-9754-3645-BE75-30A7E30B842A}" dt="2021-02-15T05:25:31.671" v="593" actId="478"/>
          <ac:spMkLst>
            <pc:docMk/>
            <pc:sldMk cId="713898742" sldId="272"/>
            <ac:spMk id="5" creationId="{D5A2219A-07A1-2347-B849-B4B3C9F8E2E8}"/>
          </ac:spMkLst>
        </pc:spChg>
        <pc:spChg chg="mod">
          <ac:chgData name="昶文 王" userId="b542edd22932e9ba" providerId="LiveId" clId="{EBF4D9D3-9754-3645-BE75-30A7E30B842A}" dt="2021-02-15T05:25:29.117" v="592" actId="1035"/>
          <ac:spMkLst>
            <pc:docMk/>
            <pc:sldMk cId="713898742" sldId="272"/>
            <ac:spMk id="25602" creationId="{2119DA7B-5106-4347-9BDE-373E1B11B366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366453444" sldId="272"/>
        </pc:sldMkLst>
      </pc:sldChg>
      <pc:sldChg chg="delSp modSp add del mod">
        <pc:chgData name="昶文 王" userId="b542edd22932e9ba" providerId="LiveId" clId="{EBF4D9D3-9754-3645-BE75-30A7E30B842A}" dt="2021-02-16T07:37:46.464" v="2654" actId="2696"/>
        <pc:sldMkLst>
          <pc:docMk/>
          <pc:sldMk cId="615617532" sldId="273"/>
        </pc:sldMkLst>
        <pc:spChg chg="mod">
          <ac:chgData name="昶文 王" userId="b542edd22932e9ba" providerId="LiveId" clId="{EBF4D9D3-9754-3645-BE75-30A7E30B842A}" dt="2021-02-16T07:32:34.788" v="2605" actId="1076"/>
          <ac:spMkLst>
            <pc:docMk/>
            <pc:sldMk cId="615617532" sldId="273"/>
            <ac:spMk id="2" creationId="{6E6F5610-B734-0F4F-AEC6-0131F515BE54}"/>
          </ac:spMkLst>
        </pc:spChg>
        <pc:spChg chg="del">
          <ac:chgData name="昶文 王" userId="b542edd22932e9ba" providerId="LiveId" clId="{EBF4D9D3-9754-3645-BE75-30A7E30B842A}" dt="2021-02-16T07:32:15.654" v="2587" actId="478"/>
          <ac:spMkLst>
            <pc:docMk/>
            <pc:sldMk cId="615617532" sldId="273"/>
            <ac:spMk id="3" creationId="{A9F7CC4B-37B8-8644-88AF-AB449CCE3027}"/>
          </ac:spMkLst>
        </pc:spChg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936313843" sldId="273"/>
        </pc:sldMkLst>
        <pc:spChg chg="mod">
          <ac:chgData name="昶文 王" userId="b542edd22932e9ba" providerId="LiveId" clId="{EBF4D9D3-9754-3645-BE75-30A7E30B842A}" dt="2021-02-15T05:26:05.204" v="606" actId="1076"/>
          <ac:spMkLst>
            <pc:docMk/>
            <pc:sldMk cId="936313843" sldId="273"/>
            <ac:spMk id="2" creationId="{B6137F6A-3D0C-254D-BC4B-684E85CDB152}"/>
          </ac:spMkLst>
        </pc:spChg>
        <pc:spChg chg="del">
          <ac:chgData name="昶文 王" userId="b542edd22932e9ba" providerId="LiveId" clId="{EBF4D9D3-9754-3645-BE75-30A7E30B842A}" dt="2021-02-15T05:25:48.608" v="601" actId="478"/>
          <ac:spMkLst>
            <pc:docMk/>
            <pc:sldMk cId="936313843" sldId="273"/>
            <ac:spMk id="3" creationId="{F7EE08E9-8B78-9847-B727-B5B3E54DB2B9}"/>
          </ac:spMkLst>
        </pc:spChg>
        <pc:spChg chg="del">
          <ac:chgData name="昶文 王" userId="b542edd22932e9ba" providerId="LiveId" clId="{EBF4D9D3-9754-3645-BE75-30A7E30B842A}" dt="2021-02-15T05:26:07.873" v="607" actId="478"/>
          <ac:spMkLst>
            <pc:docMk/>
            <pc:sldMk cId="936313843" sldId="273"/>
            <ac:spMk id="4" creationId="{20943710-A902-A941-9197-231FD91D06B2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4266160547" sldId="273"/>
        </pc:sldMkLst>
      </pc:sldChg>
      <pc:sldChg chg="delSp modSp add del mod">
        <pc:chgData name="昶文 王" userId="b542edd22932e9ba" providerId="LiveId" clId="{EBF4D9D3-9754-3645-BE75-30A7E30B842A}" dt="2021-02-16T07:37:46.464" v="2654" actId="2696"/>
        <pc:sldMkLst>
          <pc:docMk/>
          <pc:sldMk cId="123825950" sldId="274"/>
        </pc:sldMkLst>
        <pc:spChg chg="mod">
          <ac:chgData name="昶文 王" userId="b542edd22932e9ba" providerId="LiveId" clId="{EBF4D9D3-9754-3645-BE75-30A7E30B842A}" dt="2021-02-16T07:32:42.357" v="2611" actId="1035"/>
          <ac:spMkLst>
            <pc:docMk/>
            <pc:sldMk cId="123825950" sldId="274"/>
            <ac:spMk id="2" creationId="{A4F385D1-AD9F-9545-9E3C-D429481782C9}"/>
          </ac:spMkLst>
        </pc:spChg>
        <pc:spChg chg="del">
          <ac:chgData name="昶文 王" userId="b542edd22932e9ba" providerId="LiveId" clId="{EBF4D9D3-9754-3645-BE75-30A7E30B842A}" dt="2021-02-16T07:32:50.749" v="2620" actId="478"/>
          <ac:spMkLst>
            <pc:docMk/>
            <pc:sldMk cId="123825950" sldId="274"/>
            <ac:spMk id="4" creationId="{C3DA0CC0-739B-6747-A0BC-D05C64E606E4}"/>
          </ac:spMkLst>
        </pc:spChg>
        <pc:spChg chg="mod">
          <ac:chgData name="昶文 王" userId="b542edd22932e9ba" providerId="LiveId" clId="{EBF4D9D3-9754-3645-BE75-30A7E30B842A}" dt="2021-02-16T07:32:46.384" v="2619" actId="1035"/>
          <ac:spMkLst>
            <pc:docMk/>
            <pc:sldMk cId="123825950" sldId="274"/>
            <ac:spMk id="27651" creationId="{50E751BA-3790-B34A-AB2C-F6D55909F131}"/>
          </ac:spMkLst>
        </pc:spChg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2943351388" sldId="274"/>
        </pc:sldMkLst>
        <pc:spChg chg="mod">
          <ac:chgData name="昶文 王" userId="b542edd22932e9ba" providerId="LiveId" clId="{EBF4D9D3-9754-3645-BE75-30A7E30B842A}" dt="2021-02-15T05:26:18.343" v="614" actId="1036"/>
          <ac:spMkLst>
            <pc:docMk/>
            <pc:sldMk cId="2943351388" sldId="274"/>
            <ac:spMk id="2" creationId="{C222E8CF-DD8A-6B40-BEAE-1B96AEA9273B}"/>
          </ac:spMkLst>
        </pc:spChg>
        <pc:spChg chg="del">
          <ac:chgData name="昶文 王" userId="b542edd22932e9ba" providerId="LiveId" clId="{EBF4D9D3-9754-3645-BE75-30A7E30B842A}" dt="2021-02-15T05:26:23.621" v="620" actId="478"/>
          <ac:spMkLst>
            <pc:docMk/>
            <pc:sldMk cId="2943351388" sldId="274"/>
            <ac:spMk id="4" creationId="{9CC3E2B0-E6FB-FC4D-A66B-C2C690E01029}"/>
          </ac:spMkLst>
        </pc:spChg>
        <pc:spChg chg="mod">
          <ac:chgData name="昶文 王" userId="b542edd22932e9ba" providerId="LiveId" clId="{EBF4D9D3-9754-3645-BE75-30A7E30B842A}" dt="2021-02-15T05:26:21.229" v="619" actId="1035"/>
          <ac:spMkLst>
            <pc:docMk/>
            <pc:sldMk cId="2943351388" sldId="274"/>
            <ac:spMk id="27651" creationId="{28CAC770-E768-BE4C-BC39-3D9542B114FC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578008851" sldId="274"/>
        </pc:sldMkLst>
      </pc:sldChg>
      <pc:sldChg chg="delSp modSp add del mod">
        <pc:chgData name="昶文 王" userId="b542edd22932e9ba" providerId="LiveId" clId="{EBF4D9D3-9754-3645-BE75-30A7E30B842A}" dt="2021-02-16T07:37:46.464" v="2654" actId="2696"/>
        <pc:sldMkLst>
          <pc:docMk/>
          <pc:sldMk cId="1298542657" sldId="275"/>
        </pc:sldMkLst>
        <pc:spChg chg="mod">
          <ac:chgData name="昶文 王" userId="b542edd22932e9ba" providerId="LiveId" clId="{EBF4D9D3-9754-3645-BE75-30A7E30B842A}" dt="2021-02-16T07:33:14.959" v="2625" actId="1035"/>
          <ac:spMkLst>
            <pc:docMk/>
            <pc:sldMk cId="1298542657" sldId="275"/>
            <ac:spMk id="2" creationId="{CF12A3D0-32EF-4E48-B864-BFEEED321620}"/>
          </ac:spMkLst>
        </pc:spChg>
        <pc:spChg chg="mod">
          <ac:chgData name="昶文 王" userId="b542edd22932e9ba" providerId="LiveId" clId="{EBF4D9D3-9754-3645-BE75-30A7E30B842A}" dt="2021-02-16T07:33:23.871" v="2636" actId="1035"/>
          <ac:spMkLst>
            <pc:docMk/>
            <pc:sldMk cId="1298542657" sldId="275"/>
            <ac:spMk id="4" creationId="{F05C4975-3E4E-824D-8431-218AD5B2AA83}"/>
          </ac:spMkLst>
        </pc:spChg>
        <pc:spChg chg="del">
          <ac:chgData name="昶文 王" userId="b542edd22932e9ba" providerId="LiveId" clId="{EBF4D9D3-9754-3645-BE75-30A7E30B842A}" dt="2021-02-16T07:33:40.292" v="2637" actId="478"/>
          <ac:spMkLst>
            <pc:docMk/>
            <pc:sldMk cId="1298542657" sldId="275"/>
            <ac:spMk id="5" creationId="{0FB132F7-DB24-3A44-A9E4-12E1912DABDE}"/>
          </ac:spMkLst>
        </pc:spChg>
        <pc:spChg chg="mod">
          <ac:chgData name="昶文 王" userId="b542edd22932e9ba" providerId="LiveId" clId="{EBF4D9D3-9754-3645-BE75-30A7E30B842A}" dt="2021-02-16T07:33:19.954" v="2631" actId="1035"/>
          <ac:spMkLst>
            <pc:docMk/>
            <pc:sldMk cId="1298542657" sldId="275"/>
            <ac:spMk id="28675" creationId="{F71E629D-DF28-B746-93D9-5D5A44DE5C63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2006671884" sldId="275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2774551102" sldId="275"/>
        </pc:sldMkLst>
        <pc:spChg chg="mod">
          <ac:chgData name="昶文 王" userId="b542edd22932e9ba" providerId="LiveId" clId="{EBF4D9D3-9754-3645-BE75-30A7E30B842A}" dt="2021-02-15T05:26:34.516" v="627" actId="1036"/>
          <ac:spMkLst>
            <pc:docMk/>
            <pc:sldMk cId="2774551102" sldId="275"/>
            <ac:spMk id="2" creationId="{5D3C30C2-F594-A543-9552-0E68821322FB}"/>
          </ac:spMkLst>
        </pc:spChg>
        <pc:spChg chg="mod">
          <ac:chgData name="昶文 王" userId="b542edd22932e9ba" providerId="LiveId" clId="{EBF4D9D3-9754-3645-BE75-30A7E30B842A}" dt="2021-02-15T05:26:44.273" v="640" actId="1036"/>
          <ac:spMkLst>
            <pc:docMk/>
            <pc:sldMk cId="2774551102" sldId="275"/>
            <ac:spMk id="4" creationId="{10E47D23-FFEC-DE42-89C8-B58668BC4C88}"/>
          </ac:spMkLst>
        </pc:spChg>
        <pc:spChg chg="del">
          <ac:chgData name="昶文 王" userId="b542edd22932e9ba" providerId="LiveId" clId="{EBF4D9D3-9754-3645-BE75-30A7E30B842A}" dt="2021-02-15T05:26:47.447" v="641" actId="478"/>
          <ac:spMkLst>
            <pc:docMk/>
            <pc:sldMk cId="2774551102" sldId="275"/>
            <ac:spMk id="5" creationId="{40910F4F-A3B3-054A-AABB-D65493BD5120}"/>
          </ac:spMkLst>
        </pc:spChg>
        <pc:spChg chg="mod">
          <ac:chgData name="昶文 王" userId="b542edd22932e9ba" providerId="LiveId" clId="{EBF4D9D3-9754-3645-BE75-30A7E30B842A}" dt="2021-02-15T05:26:37.991" v="632" actId="1035"/>
          <ac:spMkLst>
            <pc:docMk/>
            <pc:sldMk cId="2774551102" sldId="275"/>
            <ac:spMk id="28675" creationId="{0A086596-7B34-5F4C-9A23-06FF28D1CD35}"/>
          </ac:spMkLst>
        </pc:spChg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189207265" sldId="276"/>
        </pc:sldMkLst>
        <pc:spChg chg="mod">
          <ac:chgData name="昶文 王" userId="b542edd22932e9ba" providerId="LiveId" clId="{EBF4D9D3-9754-3645-BE75-30A7E30B842A}" dt="2021-02-15T04:53:53.784" v="76" actId="27636"/>
          <ac:spMkLst>
            <pc:docMk/>
            <pc:sldMk cId="3189207265" sldId="276"/>
            <ac:spMk id="2" creationId="{F2324633-948E-CC43-934A-50BD45AE8EA4}"/>
          </ac:spMkLst>
        </pc:spChg>
        <pc:spChg chg="del">
          <ac:chgData name="昶文 王" userId="b542edd22932e9ba" providerId="LiveId" clId="{EBF4D9D3-9754-3645-BE75-30A7E30B842A}" dt="2021-02-15T04:53:29.675" v="51" actId="478"/>
          <ac:spMkLst>
            <pc:docMk/>
            <pc:sldMk cId="3189207265" sldId="276"/>
            <ac:spMk id="3" creationId="{952610BD-B7B9-FE42-8118-F3F18D82C61B}"/>
          </ac:spMkLst>
        </pc:spChg>
        <pc:spChg chg="del">
          <ac:chgData name="昶文 王" userId="b542edd22932e9ba" providerId="LiveId" clId="{EBF4D9D3-9754-3645-BE75-30A7E30B842A}" dt="2021-02-15T04:57:17.132" v="248" actId="478"/>
          <ac:spMkLst>
            <pc:docMk/>
            <pc:sldMk cId="3189207265" sldId="276"/>
            <ac:spMk id="29700" creationId="{DB847F89-1984-884E-8E44-0CCDAEB0A9FE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4069847140" sldId="276"/>
        </pc:sldMkLst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547560707" sldId="277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1600268414" sldId="277"/>
        </pc:sldMkLst>
        <pc:spChg chg="mod">
          <ac:chgData name="昶文 王" userId="b542edd22932e9ba" providerId="LiveId" clId="{EBF4D9D3-9754-3645-BE75-30A7E30B842A}" dt="2021-02-15T04:56:39.549" v="227" actId="1076"/>
          <ac:spMkLst>
            <pc:docMk/>
            <pc:sldMk cId="1600268414" sldId="277"/>
            <ac:spMk id="2" creationId="{6B0AC646-ADD2-1748-B061-1C454CB292A2}"/>
          </ac:spMkLst>
        </pc:spChg>
        <pc:spChg chg="del">
          <ac:chgData name="昶文 王" userId="b542edd22932e9ba" providerId="LiveId" clId="{EBF4D9D3-9754-3645-BE75-30A7E30B842A}" dt="2021-02-15T04:56:09.348" v="217" actId="478"/>
          <ac:spMkLst>
            <pc:docMk/>
            <pc:sldMk cId="1600268414" sldId="277"/>
            <ac:spMk id="3" creationId="{FC898BBA-FFF4-1145-B795-BF143FB181FF}"/>
          </ac:spMkLst>
        </pc:spChg>
        <pc:spChg chg="del">
          <ac:chgData name="昶文 王" userId="b542edd22932e9ba" providerId="LiveId" clId="{EBF4D9D3-9754-3645-BE75-30A7E30B842A}" dt="2021-02-15T04:57:02.393" v="244" actId="478"/>
          <ac:spMkLst>
            <pc:docMk/>
            <pc:sldMk cId="1600268414" sldId="277"/>
            <ac:spMk id="33796" creationId="{062D2BAA-F415-F44F-90A3-AFA83B89B5A0}"/>
          </ac:spMkLst>
        </pc:spChg>
      </pc:sldChg>
      <pc:sldChg chg="delSp modSp add mod ord addCm">
        <pc:chgData name="昶文 王" userId="b542edd22932e9ba" providerId="LiveId" clId="{EBF4D9D3-9754-3645-BE75-30A7E30B842A}" dt="2021-02-16T07:34:16.954" v="2653" actId="20578"/>
        <pc:sldMkLst>
          <pc:docMk/>
          <pc:sldMk cId="4250933955" sldId="277"/>
        </pc:sldMkLst>
        <pc:spChg chg="del">
          <ac:chgData name="昶文 王" userId="b542edd22932e9ba" providerId="LiveId" clId="{EBF4D9D3-9754-3645-BE75-30A7E30B842A}" dt="2021-02-16T07:34:05.808" v="2651" actId="478"/>
          <ac:spMkLst>
            <pc:docMk/>
            <pc:sldMk cId="4250933955" sldId="277"/>
            <ac:spMk id="4" creationId="{EB4F1E6D-F083-1A4B-9AA5-75A2E1843F8A}"/>
          </ac:spMkLst>
        </pc:spChg>
        <pc:spChg chg="mod">
          <ac:chgData name="昶文 王" userId="b542edd22932e9ba" providerId="LiveId" clId="{EBF4D9D3-9754-3645-BE75-30A7E30B842A}" dt="2021-02-16T07:33:52.398" v="2644" actId="1036"/>
          <ac:spMkLst>
            <pc:docMk/>
            <pc:sldMk cId="4250933955" sldId="277"/>
            <ac:spMk id="29698" creationId="{7A3F5022-9878-4243-B3C7-B227FC9E93E9}"/>
          </ac:spMkLst>
        </pc:spChg>
        <pc:spChg chg="del">
          <ac:chgData name="昶文 王" userId="b542edd22932e9ba" providerId="LiveId" clId="{EBF4D9D3-9754-3645-BE75-30A7E30B842A}" dt="2021-02-16T07:34:08.086" v="2652" actId="478"/>
          <ac:spMkLst>
            <pc:docMk/>
            <pc:sldMk cId="4250933955" sldId="277"/>
            <ac:spMk id="29699" creationId="{254EBDFC-66EC-9D45-B739-9CE8B7D0309C}"/>
          </ac:spMkLst>
        </pc:spChg>
        <pc:picChg chg="mod">
          <ac:chgData name="昶文 王" userId="b542edd22932e9ba" providerId="LiveId" clId="{EBF4D9D3-9754-3645-BE75-30A7E30B842A}" dt="2021-02-16T07:34:03.497" v="2650" actId="1076"/>
          <ac:picMkLst>
            <pc:docMk/>
            <pc:sldMk cId="4250933955" sldId="277"/>
            <ac:picMk id="29701" creationId="{68B428ED-312C-C44B-B25A-2173FF4A4CFE}"/>
          </ac:picMkLst>
        </pc:pic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711997953" sldId="278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774803586" sldId="278"/>
        </pc:sldMkLst>
        <pc:spChg chg="mod">
          <ac:chgData name="昶文 王" userId="b542edd22932e9ba" providerId="LiveId" clId="{EBF4D9D3-9754-3645-BE75-30A7E30B842A}" dt="2021-02-15T04:56:51.161" v="233" actId="1035"/>
          <ac:spMkLst>
            <pc:docMk/>
            <pc:sldMk cId="3774803586" sldId="278"/>
            <ac:spMk id="34818" creationId="{4C0C83DA-05D6-2246-A0A8-D607FB972447}"/>
          </ac:spMkLst>
        </pc:spChg>
        <pc:spChg chg="mod">
          <ac:chgData name="昶文 王" userId="b542edd22932e9ba" providerId="LiveId" clId="{EBF4D9D3-9754-3645-BE75-30A7E30B842A}" dt="2021-02-15T04:56:55.907" v="242" actId="1036"/>
          <ac:spMkLst>
            <pc:docMk/>
            <pc:sldMk cId="3774803586" sldId="278"/>
            <ac:spMk id="34819" creationId="{EB5E3399-B374-AD49-BB3F-BD28CBC3591D}"/>
          </ac:spMkLst>
        </pc:spChg>
        <pc:spChg chg="del">
          <ac:chgData name="昶文 王" userId="b542edd22932e9ba" providerId="LiveId" clId="{EBF4D9D3-9754-3645-BE75-30A7E30B842A}" dt="2021-02-15T04:56:58.044" v="243" actId="478"/>
          <ac:spMkLst>
            <pc:docMk/>
            <pc:sldMk cId="3774803586" sldId="278"/>
            <ac:spMk id="34820" creationId="{1F32F72B-C812-4C44-B3E9-11D1D023422B}"/>
          </ac:spMkLst>
        </pc:spChg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1556671168" sldId="279"/>
        </pc:sldMkLst>
        <pc:spChg chg="mod">
          <ac:chgData name="昶文 王" userId="b542edd22932e9ba" providerId="LiveId" clId="{EBF4D9D3-9754-3645-BE75-30A7E30B842A}" dt="2021-02-15T05:06:00.225" v="288" actId="1035"/>
          <ac:spMkLst>
            <pc:docMk/>
            <pc:sldMk cId="1556671168" sldId="279"/>
            <ac:spMk id="4" creationId="{936FF7A0-2333-A243-92F1-59FB67AD9A69}"/>
          </ac:spMkLst>
        </pc:spChg>
        <pc:spChg chg="mod">
          <ac:chgData name="昶文 王" userId="b542edd22932e9ba" providerId="LiveId" clId="{EBF4D9D3-9754-3645-BE75-30A7E30B842A}" dt="2021-02-15T05:05:50.090" v="270" actId="1035"/>
          <ac:spMkLst>
            <pc:docMk/>
            <pc:sldMk cId="1556671168" sldId="279"/>
            <ac:spMk id="35842" creationId="{50500174-4A29-3747-96FC-10CEE4661C1A}"/>
          </ac:spMkLst>
        </pc:spChg>
        <pc:spChg chg="mod">
          <ac:chgData name="昶文 王" userId="b542edd22932e9ba" providerId="LiveId" clId="{EBF4D9D3-9754-3645-BE75-30A7E30B842A}" dt="2021-02-15T05:05:56.967" v="280" actId="1036"/>
          <ac:spMkLst>
            <pc:docMk/>
            <pc:sldMk cId="1556671168" sldId="279"/>
            <ac:spMk id="35843" creationId="{87517D06-5EB3-D24C-A6C2-73EB7EAC9E92}"/>
          </ac:spMkLst>
        </pc:spChg>
        <pc:spChg chg="del">
          <ac:chgData name="昶文 王" userId="b542edd22932e9ba" providerId="LiveId" clId="{EBF4D9D3-9754-3645-BE75-30A7E30B842A}" dt="2021-02-15T05:06:06.588" v="289" actId="478"/>
          <ac:spMkLst>
            <pc:docMk/>
            <pc:sldMk cId="1556671168" sldId="279"/>
            <ac:spMk id="35845" creationId="{6F193D5C-7D6C-FE49-9132-35173981ED0D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2580192401" sldId="279"/>
        </pc:sldMkLst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915945830" sldId="280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2533970880" sldId="280"/>
        </pc:sldMkLst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37" creationId="{500D453D-1857-C14F-96C8-1A9A99A2264D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38" creationId="{5142FF52-EB64-2242-90CC-65AEDDD1CB59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41" creationId="{AE567444-563A-2E46-87F9-E07FEEB68925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42" creationId="{DA4A837D-A36F-D04D-A0B6-745AB0D00BBC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49" creationId="{B9C054EA-2169-224D-8493-2065889A0E1B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50" creationId="{80E790D8-88C5-534F-9D73-272B1318E8FF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51" creationId="{7C6FCA56-928B-8948-82CD-5CDCB7FE55E3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52" creationId="{FF7F8191-2951-1A4C-9A90-FEEBD2B8F711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53" creationId="{77D05663-A8B4-584D-BD78-720EC332109E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54" creationId="{40AAB360-0119-8F4F-B582-A300941895A3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55" creationId="{F8C08C1F-2784-9A44-ACD4-385BA81D10D9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56" creationId="{D323CE1D-62F1-8440-910A-A5B0B713587C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62" creationId="{EF7FDD6F-0C91-6A44-B29F-666622D4121F}"/>
          </ac:spMkLst>
        </pc:spChg>
        <pc:spChg chg="mod">
          <ac:chgData name="昶文 王" userId="b542edd22932e9ba" providerId="LiveId" clId="{EBF4D9D3-9754-3645-BE75-30A7E30B842A}" dt="2021-02-15T05:08:26.368" v="343" actId="1036"/>
          <ac:spMkLst>
            <pc:docMk/>
            <pc:sldMk cId="2533970880" sldId="280"/>
            <ac:spMk id="40962" creationId="{47D81555-D9C0-4D4E-815F-745CE44595B0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40963" creationId="{6272DE46-25E6-BD4C-B3EE-58F35B8AA2EE}"/>
          </ac:spMkLst>
        </pc:spChg>
        <pc:spChg chg="del">
          <ac:chgData name="昶文 王" userId="b542edd22932e9ba" providerId="LiveId" clId="{EBF4D9D3-9754-3645-BE75-30A7E30B842A}" dt="2021-02-15T05:08:17.171" v="336" actId="478"/>
          <ac:spMkLst>
            <pc:docMk/>
            <pc:sldMk cId="2533970880" sldId="280"/>
            <ac:spMk id="40966" creationId="{025E6EDA-41F7-2B46-9756-E4043516780F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40974" creationId="{AED450E5-ED47-0548-ADB4-63DB319D98CC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40975" creationId="{BDCA2A24-C421-2F43-9AA5-A5090B6ABD40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40976" creationId="{DC9089C6-7DCF-9344-93DC-BED84136F5B5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40977" creationId="{003F9FBC-0C57-C94B-A5C4-EEA68B606E70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40985" creationId="{9C0E50AE-7193-9047-BB3A-C47A6EE0F678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40986" creationId="{FA77695A-1F9E-5C40-8744-1AA16E6830DC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40987" creationId="{AE717B02-6E8C-7E4F-BD67-AE32FB3974B4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40988" creationId="{809A6E62-D262-3A42-9587-1B13B2F0E21F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40993" creationId="{6D74194B-A51D-BC4B-BCA2-B76AF7F9C118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40994" creationId="{E15106E9-9CF0-BA4A-8D14-70C2B4B53C58}"/>
          </ac:spMkLst>
        </pc:spChg>
        <pc:spChg chg="mod">
          <ac:chgData name="昶文 王" userId="b542edd22932e9ba" providerId="LiveId" clId="{EBF4D9D3-9754-3645-BE75-30A7E30B842A}" dt="2021-02-15T05:08:33.368" v="347" actId="1035"/>
          <ac:spMkLst>
            <pc:docMk/>
            <pc:sldMk cId="2533970880" sldId="280"/>
            <ac:spMk id="41005" creationId="{F5BE88CF-4038-F34E-8FCC-158B3F5C15DA}"/>
          </ac:spMkLst>
        </pc:spChg>
        <pc:grpChg chg="mod">
          <ac:chgData name="昶文 王" userId="b542edd22932e9ba" providerId="LiveId" clId="{EBF4D9D3-9754-3645-BE75-30A7E30B842A}" dt="2021-02-15T05:08:33.368" v="347" actId="1035"/>
          <ac:grpSpMkLst>
            <pc:docMk/>
            <pc:sldMk cId="2533970880" sldId="280"/>
            <ac:grpSpMk id="40964" creationId="{262C9C4F-0D12-7A4D-9875-0838C236623B}"/>
          </ac:grpSpMkLst>
        </pc:grpChg>
        <pc:grpChg chg="mod">
          <ac:chgData name="昶文 王" userId="b542edd22932e9ba" providerId="LiveId" clId="{EBF4D9D3-9754-3645-BE75-30A7E30B842A}" dt="2021-02-15T05:08:33.368" v="347" actId="1035"/>
          <ac:grpSpMkLst>
            <pc:docMk/>
            <pc:sldMk cId="2533970880" sldId="280"/>
            <ac:grpSpMk id="40967" creationId="{89AEC728-A28F-B44F-88A1-4DFAA3D8079C}"/>
          </ac:grpSpMkLst>
        </pc:grpChg>
        <pc:grpChg chg="mod">
          <ac:chgData name="昶文 王" userId="b542edd22932e9ba" providerId="LiveId" clId="{EBF4D9D3-9754-3645-BE75-30A7E30B842A}" dt="2021-02-15T05:08:33.368" v="347" actId="1035"/>
          <ac:grpSpMkLst>
            <pc:docMk/>
            <pc:sldMk cId="2533970880" sldId="280"/>
            <ac:grpSpMk id="40968" creationId="{F7D07C70-7723-6346-83B1-5D2E006B49B2}"/>
          </ac:grpSpMkLst>
        </pc:grpChg>
        <pc:grpChg chg="mod">
          <ac:chgData name="昶文 王" userId="b542edd22932e9ba" providerId="LiveId" clId="{EBF4D9D3-9754-3645-BE75-30A7E30B842A}" dt="2021-02-15T05:08:33.368" v="347" actId="1035"/>
          <ac:grpSpMkLst>
            <pc:docMk/>
            <pc:sldMk cId="2533970880" sldId="280"/>
            <ac:grpSpMk id="40969" creationId="{58C40671-9374-7A42-975B-19A314C8A03F}"/>
          </ac:grpSpMkLst>
        </pc:grpChg>
        <pc:grpChg chg="mod">
          <ac:chgData name="昶文 王" userId="b542edd22932e9ba" providerId="LiveId" clId="{EBF4D9D3-9754-3645-BE75-30A7E30B842A}" dt="2021-02-15T05:08:33.368" v="347" actId="1035"/>
          <ac:grpSpMkLst>
            <pc:docMk/>
            <pc:sldMk cId="2533970880" sldId="280"/>
            <ac:grpSpMk id="40978" creationId="{0C8F8B25-187C-A145-8977-A4FDE5464BE7}"/>
          </ac:grpSpMkLst>
        </pc:grpChg>
        <pc:grpChg chg="mod">
          <ac:chgData name="昶文 王" userId="b542edd22932e9ba" providerId="LiveId" clId="{EBF4D9D3-9754-3645-BE75-30A7E30B842A}" dt="2021-02-15T05:08:33.368" v="347" actId="1035"/>
          <ac:grpSpMkLst>
            <pc:docMk/>
            <pc:sldMk cId="2533970880" sldId="280"/>
            <ac:grpSpMk id="40989" creationId="{EF7E59DC-6324-814C-81DC-98D73AC5FB27}"/>
          </ac:grpSpMkLst>
        </pc:grpChg>
        <pc:grpChg chg="mod">
          <ac:chgData name="昶文 王" userId="b542edd22932e9ba" providerId="LiveId" clId="{EBF4D9D3-9754-3645-BE75-30A7E30B842A}" dt="2021-02-15T05:08:33.368" v="347" actId="1035"/>
          <ac:grpSpMkLst>
            <pc:docMk/>
            <pc:sldMk cId="2533970880" sldId="280"/>
            <ac:grpSpMk id="40992" creationId="{BCBE5BE3-2112-D143-B7F6-D63723B020EA}"/>
          </ac:grpSpMkLst>
        </pc:grpChg>
        <pc:grpChg chg="mod">
          <ac:chgData name="昶文 王" userId="b542edd22932e9ba" providerId="LiveId" clId="{EBF4D9D3-9754-3645-BE75-30A7E30B842A}" dt="2021-02-15T05:08:33.368" v="347" actId="1035"/>
          <ac:grpSpMkLst>
            <pc:docMk/>
            <pc:sldMk cId="2533970880" sldId="280"/>
            <ac:grpSpMk id="40995" creationId="{E44228D1-741D-0C4F-930F-1DC795451001}"/>
          </ac:grpSpMkLst>
        </pc:grpChg>
        <pc:grpChg chg="mod">
          <ac:chgData name="昶文 王" userId="b542edd22932e9ba" providerId="LiveId" clId="{EBF4D9D3-9754-3645-BE75-30A7E30B842A}" dt="2021-02-15T05:08:33.368" v="347" actId="1035"/>
          <ac:grpSpMkLst>
            <pc:docMk/>
            <pc:sldMk cId="2533970880" sldId="280"/>
            <ac:grpSpMk id="40996" creationId="{7AAE379A-AE00-8D4E-90E6-864000670B0A}"/>
          </ac:grpSpMkLst>
        </pc:grpChg>
        <pc:cxnChg chg="mod">
          <ac:chgData name="昶文 王" userId="b542edd22932e9ba" providerId="LiveId" clId="{EBF4D9D3-9754-3645-BE75-30A7E30B842A}" dt="2021-02-15T05:08:33.368" v="347" actId="1035"/>
          <ac:cxnSpMkLst>
            <pc:docMk/>
            <pc:sldMk cId="2533970880" sldId="280"/>
            <ac:cxnSpMk id="12" creationId="{D7C52367-B907-5942-80E3-BDE6E303C6B5}"/>
          </ac:cxnSpMkLst>
        </pc:cxnChg>
        <pc:cxnChg chg="mod">
          <ac:chgData name="昶文 王" userId="b542edd22932e9ba" providerId="LiveId" clId="{EBF4D9D3-9754-3645-BE75-30A7E30B842A}" dt="2021-02-15T05:08:33.368" v="347" actId="1035"/>
          <ac:cxnSpMkLst>
            <pc:docMk/>
            <pc:sldMk cId="2533970880" sldId="280"/>
            <ac:cxnSpMk id="13" creationId="{47FEF304-A5B5-D644-BF67-882AAAFA3A66}"/>
          </ac:cxnSpMkLst>
        </pc:cxnChg>
        <pc:cxnChg chg="mod">
          <ac:chgData name="昶文 王" userId="b542edd22932e9ba" providerId="LiveId" clId="{EBF4D9D3-9754-3645-BE75-30A7E30B842A}" dt="2021-02-15T05:08:33.368" v="347" actId="1035"/>
          <ac:cxnSpMkLst>
            <pc:docMk/>
            <pc:sldMk cId="2533970880" sldId="280"/>
            <ac:cxnSpMk id="15" creationId="{4AD2D15C-FC91-DD4F-8D28-CBD46F7D6632}"/>
          </ac:cxnSpMkLst>
        </pc:cxnChg>
        <pc:cxnChg chg="mod">
          <ac:chgData name="昶文 王" userId="b542edd22932e9ba" providerId="LiveId" clId="{EBF4D9D3-9754-3645-BE75-30A7E30B842A}" dt="2021-02-15T05:08:33.368" v="347" actId="1035"/>
          <ac:cxnSpMkLst>
            <pc:docMk/>
            <pc:sldMk cId="2533970880" sldId="280"/>
            <ac:cxnSpMk id="18" creationId="{89BDAAB3-B8C5-BC4B-B9AD-5A355806E24D}"/>
          </ac:cxnSpMkLst>
        </pc:cxnChg>
        <pc:cxnChg chg="mod">
          <ac:chgData name="昶文 王" userId="b542edd22932e9ba" providerId="LiveId" clId="{EBF4D9D3-9754-3645-BE75-30A7E30B842A}" dt="2021-02-15T05:08:33.368" v="347" actId="1035"/>
          <ac:cxnSpMkLst>
            <pc:docMk/>
            <pc:sldMk cId="2533970880" sldId="280"/>
            <ac:cxnSpMk id="20" creationId="{9BA52BE8-6888-1D44-A056-990685EA2883}"/>
          </ac:cxnSpMkLst>
        </pc:cxnChg>
        <pc:cxnChg chg="mod">
          <ac:chgData name="昶文 王" userId="b542edd22932e9ba" providerId="LiveId" clId="{EBF4D9D3-9754-3645-BE75-30A7E30B842A}" dt="2021-02-15T05:08:33.368" v="347" actId="1035"/>
          <ac:cxnSpMkLst>
            <pc:docMk/>
            <pc:sldMk cId="2533970880" sldId="280"/>
            <ac:cxnSpMk id="22" creationId="{58C0D8A9-D01D-8746-9C0D-7555C0FFD46B}"/>
          </ac:cxnSpMkLst>
        </pc:cxnChg>
        <pc:cxnChg chg="mod">
          <ac:chgData name="昶文 王" userId="b542edd22932e9ba" providerId="LiveId" clId="{EBF4D9D3-9754-3645-BE75-30A7E30B842A}" dt="2021-02-15T05:08:33.368" v="347" actId="1035"/>
          <ac:cxnSpMkLst>
            <pc:docMk/>
            <pc:sldMk cId="2533970880" sldId="280"/>
            <ac:cxnSpMk id="24" creationId="{305DB158-9032-4A48-8F31-049B5BF12013}"/>
          </ac:cxnSpMkLst>
        </pc:cxnChg>
        <pc:cxnChg chg="mod">
          <ac:chgData name="昶文 王" userId="b542edd22932e9ba" providerId="LiveId" clId="{EBF4D9D3-9754-3645-BE75-30A7E30B842A}" dt="2021-02-15T05:08:33.368" v="347" actId="1035"/>
          <ac:cxnSpMkLst>
            <pc:docMk/>
            <pc:sldMk cId="2533970880" sldId="280"/>
            <ac:cxnSpMk id="26" creationId="{E4B17555-BAC5-AB45-87CF-236E53921A4F}"/>
          </ac:cxnSpMkLst>
        </pc:cxn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37555441" sldId="281"/>
        </pc:sldMkLst>
      </pc:sldChg>
      <pc:sldChg chg="addSp 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256663108" sldId="281"/>
        </pc:sldMkLst>
        <pc:spChg chg="add del mod">
          <ac:chgData name="昶文 王" userId="b542edd22932e9ba" providerId="LiveId" clId="{EBF4D9D3-9754-3645-BE75-30A7E30B842A}" dt="2021-02-15T05:07:41.982" v="334" actId="1076"/>
          <ac:spMkLst>
            <pc:docMk/>
            <pc:sldMk cId="3256663108" sldId="281"/>
            <ac:spMk id="2" creationId="{03B7107F-3054-8D4E-83BC-804547125AEA}"/>
          </ac:spMkLst>
        </pc:spChg>
        <pc:spChg chg="del">
          <ac:chgData name="昶文 王" userId="b542edd22932e9ba" providerId="LiveId" clId="{EBF4D9D3-9754-3645-BE75-30A7E30B842A}" dt="2021-02-15T05:07:35.085" v="330" actId="478"/>
          <ac:spMkLst>
            <pc:docMk/>
            <pc:sldMk cId="3256663108" sldId="281"/>
            <ac:spMk id="3" creationId="{D349499A-B068-A446-BF00-E6DC38336ED3}"/>
          </ac:spMkLst>
        </pc:spChg>
        <pc:spChg chg="add del mod">
          <ac:chgData name="昶文 王" userId="b542edd22932e9ba" providerId="LiveId" clId="{EBF4D9D3-9754-3645-BE75-30A7E30B842A}" dt="2021-02-15T05:07:38.642" v="332" actId="478"/>
          <ac:spMkLst>
            <pc:docMk/>
            <pc:sldMk cId="3256663108" sldId="281"/>
            <ac:spMk id="5" creationId="{8676E7B9-DF57-C347-B125-5E222CC7499A}"/>
          </ac:spMkLst>
        </pc:spChg>
        <pc:spChg chg="del">
          <ac:chgData name="昶文 王" userId="b542edd22932e9ba" providerId="LiveId" clId="{EBF4D9D3-9754-3645-BE75-30A7E30B842A}" dt="2021-02-15T05:07:45.194" v="335" actId="478"/>
          <ac:spMkLst>
            <pc:docMk/>
            <pc:sldMk cId="3256663108" sldId="281"/>
            <ac:spMk id="39940" creationId="{4B3D6089-F0B5-4B41-8660-AC11071AD628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2863987976" sldId="282"/>
        </pc:sldMkLst>
      </pc:sldChg>
      <pc:sldChg chg="delSp del mod modShow">
        <pc:chgData name="昶文 王" userId="b542edd22932e9ba" providerId="LiveId" clId="{EBF4D9D3-9754-3645-BE75-30A7E30B842A}" dt="2021-02-15T06:34:55.230" v="2193" actId="2696"/>
        <pc:sldMkLst>
          <pc:docMk/>
          <pc:sldMk cId="3544491136" sldId="282"/>
        </pc:sldMkLst>
        <pc:spChg chg="del">
          <ac:chgData name="昶文 王" userId="b542edd22932e9ba" providerId="LiveId" clId="{EBF4D9D3-9754-3645-BE75-30A7E30B842A}" dt="2021-02-15T05:00:34.235" v="253" actId="478"/>
          <ac:spMkLst>
            <pc:docMk/>
            <pc:sldMk cId="3544491136" sldId="282"/>
            <ac:spMk id="18436" creationId="{16228A11-4C06-2942-916B-94352B0DDD81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217660580" sldId="283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105209679" sldId="283"/>
        </pc:sldMkLst>
        <pc:spChg chg="mod">
          <ac:chgData name="昶文 王" userId="b542edd22932e9ba" providerId="LiveId" clId="{EBF4D9D3-9754-3645-BE75-30A7E30B842A}" dt="2021-02-15T04:50:49.991" v="2" actId="5793"/>
          <ac:spMkLst>
            <pc:docMk/>
            <pc:sldMk cId="3105209679" sldId="283"/>
            <ac:spMk id="19459" creationId="{B4DFC2F5-0E8A-7845-ADB2-3BA22C6E2D43}"/>
          </ac:spMkLst>
        </pc:spChg>
        <pc:spChg chg="del">
          <ac:chgData name="昶文 王" userId="b542edd22932e9ba" providerId="LiveId" clId="{EBF4D9D3-9754-3645-BE75-30A7E30B842A}" dt="2021-02-15T05:00:53.536" v="254" actId="478"/>
          <ac:spMkLst>
            <pc:docMk/>
            <pc:sldMk cId="3105209679" sldId="283"/>
            <ac:spMk id="19460" creationId="{DE580089-34CF-CB4D-9F05-EF5D518B78FF}"/>
          </ac:spMkLst>
        </pc:spChg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1359909948" sldId="284"/>
        </pc:sldMkLst>
        <pc:spChg chg="mod">
          <ac:chgData name="昶文 王" userId="b542edd22932e9ba" providerId="LiveId" clId="{EBF4D9D3-9754-3645-BE75-30A7E30B842A}" dt="2021-02-15T04:52:12.546" v="41" actId="1076"/>
          <ac:spMkLst>
            <pc:docMk/>
            <pc:sldMk cId="1359909948" sldId="284"/>
            <ac:spMk id="2" creationId="{BDE7DF54-ACBD-F944-B2DA-7F23FA202C18}"/>
          </ac:spMkLst>
        </pc:spChg>
        <pc:spChg chg="del">
          <ac:chgData name="昶文 王" userId="b542edd22932e9ba" providerId="LiveId" clId="{EBF4D9D3-9754-3645-BE75-30A7E30B842A}" dt="2021-02-15T04:51:45.038" v="3" actId="478"/>
          <ac:spMkLst>
            <pc:docMk/>
            <pc:sldMk cId="1359909948" sldId="284"/>
            <ac:spMk id="3" creationId="{C684F31A-3B23-804F-A7E1-90997E212B29}"/>
          </ac:spMkLst>
        </pc:spChg>
        <pc:spChg chg="del">
          <ac:chgData name="昶文 王" userId="b542edd22932e9ba" providerId="LiveId" clId="{EBF4D9D3-9754-3645-BE75-30A7E30B842A}" dt="2021-02-15T05:00:55.676" v="255" actId="478"/>
          <ac:spMkLst>
            <pc:docMk/>
            <pc:sldMk cId="1359909948" sldId="284"/>
            <ac:spMk id="20484" creationId="{8E238DDC-2319-1245-A044-2A900C77A327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125452211" sldId="284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460674535" sldId="285"/>
        </pc:sldMkLst>
        <pc:spChg chg="mod">
          <ac:chgData name="昶文 王" userId="b542edd22932e9ba" providerId="LiveId" clId="{EBF4D9D3-9754-3645-BE75-30A7E30B842A}" dt="2021-02-15T04:56:04.506" v="216" actId="1035"/>
          <ac:spMkLst>
            <pc:docMk/>
            <pc:sldMk cId="460674535" sldId="285"/>
            <ac:spMk id="2" creationId="{5B76342E-B4C0-6B4A-909A-16602BD851E1}"/>
          </ac:spMkLst>
        </pc:spChg>
        <pc:spChg chg="del">
          <ac:chgData name="昶文 王" userId="b542edd22932e9ba" providerId="LiveId" clId="{EBF4D9D3-9754-3645-BE75-30A7E30B842A}" dt="2021-02-15T04:57:05.510" v="245" actId="478"/>
          <ac:spMkLst>
            <pc:docMk/>
            <pc:sldMk cId="460674535" sldId="285"/>
            <ac:spMk id="32773" creationId="{09493A9C-F30E-0D4C-B7EC-F3E0917F8E52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375513632" sldId="285"/>
        </pc:sldMkLst>
      </pc:sldChg>
      <pc:sldChg chg="delSp del mod modShow">
        <pc:chgData name="昶文 王" userId="b542edd22932e9ba" providerId="LiveId" clId="{EBF4D9D3-9754-3645-BE75-30A7E30B842A}" dt="2021-02-15T06:34:55.230" v="2193" actId="2696"/>
        <pc:sldMkLst>
          <pc:docMk/>
          <pc:sldMk cId="1393926251" sldId="286"/>
        </pc:sldMkLst>
        <pc:spChg chg="del">
          <ac:chgData name="昶文 王" userId="b542edd22932e9ba" providerId="LiveId" clId="{EBF4D9D3-9754-3645-BE75-30A7E30B842A}" dt="2021-02-15T04:57:29.216" v="250" actId="478"/>
          <ac:spMkLst>
            <pc:docMk/>
            <pc:sldMk cId="1393926251" sldId="286"/>
            <ac:spMk id="15364" creationId="{6041F5E2-81CC-F945-8287-9AEB1412E28A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708006933" sldId="286"/>
        </pc:sldMkLst>
      </pc:sldChg>
      <pc:sldChg chg="delSp del mod modShow">
        <pc:chgData name="昶文 王" userId="b542edd22932e9ba" providerId="LiveId" clId="{EBF4D9D3-9754-3645-BE75-30A7E30B842A}" dt="2021-02-15T06:34:55.230" v="2193" actId="2696"/>
        <pc:sldMkLst>
          <pc:docMk/>
          <pc:sldMk cId="3240445183" sldId="287"/>
        </pc:sldMkLst>
        <pc:spChg chg="del">
          <ac:chgData name="昶文 王" userId="b542edd22932e9ba" providerId="LiveId" clId="{EBF4D9D3-9754-3645-BE75-30A7E30B842A}" dt="2021-02-15T04:57:32.150" v="251" actId="478"/>
          <ac:spMkLst>
            <pc:docMk/>
            <pc:sldMk cId="3240445183" sldId="287"/>
            <ac:spMk id="16389" creationId="{0A24DA49-7057-EC45-B088-5907699CDA14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4229961569" sldId="287"/>
        </pc:sldMkLst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411689704" sldId="288"/>
        </pc:sldMkLst>
      </pc:sldChg>
      <pc:sldChg chg="delSp del mod modShow">
        <pc:chgData name="昶文 王" userId="b542edd22932e9ba" providerId="LiveId" clId="{EBF4D9D3-9754-3645-BE75-30A7E30B842A}" dt="2021-02-15T06:34:55.230" v="2193" actId="2696"/>
        <pc:sldMkLst>
          <pc:docMk/>
          <pc:sldMk cId="1917909020" sldId="288"/>
        </pc:sldMkLst>
        <pc:spChg chg="del">
          <ac:chgData name="昶文 王" userId="b542edd22932e9ba" providerId="LiveId" clId="{EBF4D9D3-9754-3645-BE75-30A7E30B842A}" dt="2021-02-15T05:00:31.611" v="252" actId="478"/>
          <ac:spMkLst>
            <pc:docMk/>
            <pc:sldMk cId="1917909020" sldId="288"/>
            <ac:spMk id="17412" creationId="{39C7BD90-2C70-5A4D-A694-287387426E9B}"/>
          </ac:spMkLst>
        </pc:spChg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190095886" sldId="289"/>
        </pc:sldMkLst>
        <pc:spChg chg="mod">
          <ac:chgData name="昶文 王" userId="b542edd22932e9ba" providerId="LiveId" clId="{EBF4D9D3-9754-3645-BE75-30A7E30B842A}" dt="2021-02-15T04:52:24.851" v="42" actId="1076"/>
          <ac:spMkLst>
            <pc:docMk/>
            <pc:sldMk cId="190095886" sldId="289"/>
            <ac:spMk id="2" creationId="{265CDF02-E52B-D448-A96F-B89B255E49A5}"/>
          </ac:spMkLst>
        </pc:spChg>
        <pc:spChg chg="mod">
          <ac:chgData name="昶文 王" userId="b542edd22932e9ba" providerId="LiveId" clId="{EBF4D9D3-9754-3645-BE75-30A7E30B842A}" dt="2021-02-15T04:53:02.448" v="49" actId="1076"/>
          <ac:spMkLst>
            <pc:docMk/>
            <pc:sldMk cId="190095886" sldId="289"/>
            <ac:spMk id="21507" creationId="{0A65DFA4-5F4D-D441-B8C3-5C7D0B7139B0}"/>
          </ac:spMkLst>
        </pc:spChg>
        <pc:spChg chg="del">
          <ac:chgData name="昶文 王" userId="b542edd22932e9ba" providerId="LiveId" clId="{EBF4D9D3-9754-3645-BE75-30A7E30B842A}" dt="2021-02-15T05:00:58.017" v="256" actId="478"/>
          <ac:spMkLst>
            <pc:docMk/>
            <pc:sldMk cId="190095886" sldId="289"/>
            <ac:spMk id="21508" creationId="{FE7E1936-6B87-964B-A81A-AE7216768046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19491758" sldId="289"/>
        </pc:sldMkLst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978938756" sldId="290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1849163120" sldId="290"/>
        </pc:sldMkLst>
        <pc:spChg chg="mod">
          <ac:chgData name="昶文 王" userId="b542edd22932e9ba" providerId="LiveId" clId="{EBF4D9D3-9754-3645-BE75-30A7E30B842A}" dt="2021-02-15T05:10:06.095" v="368" actId="1035"/>
          <ac:spMkLst>
            <pc:docMk/>
            <pc:sldMk cId="1849163120" sldId="290"/>
            <ac:spMk id="43010" creationId="{871152E3-C6C4-2A4C-BDB2-CB87EAD7858D}"/>
          </ac:spMkLst>
        </pc:spChg>
        <pc:spChg chg="mod">
          <ac:chgData name="昶文 王" userId="b542edd22932e9ba" providerId="LiveId" clId="{EBF4D9D3-9754-3645-BE75-30A7E30B842A}" dt="2021-02-15T05:10:45.483" v="410" actId="1036"/>
          <ac:spMkLst>
            <pc:docMk/>
            <pc:sldMk cId="1849163120" sldId="290"/>
            <ac:spMk id="43011" creationId="{CF3876D5-4DCC-2B4F-8DDB-8AC187861AD2}"/>
          </ac:spMkLst>
        </pc:spChg>
        <pc:spChg chg="del mod">
          <ac:chgData name="昶文 王" userId="b542edd22932e9ba" providerId="LiveId" clId="{EBF4D9D3-9754-3645-BE75-30A7E30B842A}" dt="2021-02-15T05:10:09.611" v="369" actId="478"/>
          <ac:spMkLst>
            <pc:docMk/>
            <pc:sldMk cId="1849163120" sldId="290"/>
            <ac:spMk id="43012" creationId="{2C444D82-E9CE-5F46-BDC0-E07E937158BA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040625825" sldId="291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025717726" sldId="291"/>
        </pc:sldMkLst>
        <pc:spChg chg="mod">
          <ac:chgData name="昶文 王" userId="b542edd22932e9ba" providerId="LiveId" clId="{EBF4D9D3-9754-3645-BE75-30A7E30B842A}" dt="2021-02-15T05:11:37.693" v="417" actId="1036"/>
          <ac:spMkLst>
            <pc:docMk/>
            <pc:sldMk cId="3025717726" sldId="291"/>
            <ac:spMk id="44034" creationId="{8476737B-2195-1845-B139-FFB0F34727B9}"/>
          </ac:spMkLst>
        </pc:spChg>
        <pc:spChg chg="mod">
          <ac:chgData name="昶文 王" userId="b542edd22932e9ba" providerId="LiveId" clId="{EBF4D9D3-9754-3645-BE75-30A7E30B842A}" dt="2021-02-15T05:11:55.195" v="432" actId="20577"/>
          <ac:spMkLst>
            <pc:docMk/>
            <pc:sldMk cId="3025717726" sldId="291"/>
            <ac:spMk id="44035" creationId="{61E79258-8C29-DF40-8463-DF8AEA1C43BF}"/>
          </ac:spMkLst>
        </pc:spChg>
        <pc:spChg chg="del">
          <ac:chgData name="昶文 王" userId="b542edd22932e9ba" providerId="LiveId" clId="{EBF4D9D3-9754-3645-BE75-30A7E30B842A}" dt="2021-02-15T05:13:37.818" v="433" actId="478"/>
          <ac:spMkLst>
            <pc:docMk/>
            <pc:sldMk cId="3025717726" sldId="291"/>
            <ac:spMk id="44036" creationId="{3F46B67D-8CDE-4149-AC81-13C7AD61D639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476315620" sldId="292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691247794" sldId="292"/>
        </pc:sldMkLst>
        <pc:spChg chg="mod">
          <ac:chgData name="昶文 王" userId="b542edd22932e9ba" providerId="LiveId" clId="{EBF4D9D3-9754-3645-BE75-30A7E30B842A}" dt="2021-02-15T05:13:45.668" v="438" actId="1035"/>
          <ac:spMkLst>
            <pc:docMk/>
            <pc:sldMk cId="691247794" sldId="292"/>
            <ac:spMk id="45058" creationId="{2BE80C3D-681B-4147-B48F-35B28D6A99F9}"/>
          </ac:spMkLst>
        </pc:spChg>
        <pc:spChg chg="mod">
          <ac:chgData name="昶文 王" userId="b542edd22932e9ba" providerId="LiveId" clId="{EBF4D9D3-9754-3645-BE75-30A7E30B842A}" dt="2021-02-15T05:13:48.561" v="446" actId="1035"/>
          <ac:spMkLst>
            <pc:docMk/>
            <pc:sldMk cId="691247794" sldId="292"/>
            <ac:spMk id="45059" creationId="{71A46122-DAA4-3949-B419-6038BA105B95}"/>
          </ac:spMkLst>
        </pc:spChg>
        <pc:spChg chg="del">
          <ac:chgData name="昶文 王" userId="b542edd22932e9ba" providerId="LiveId" clId="{EBF4D9D3-9754-3645-BE75-30A7E30B842A}" dt="2021-02-15T05:14:28.909" v="447" actId="478"/>
          <ac:spMkLst>
            <pc:docMk/>
            <pc:sldMk cId="691247794" sldId="292"/>
            <ac:spMk id="45060" creationId="{C9E1071A-A4F0-EE47-9AC3-6629399F2529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2641569989" sldId="293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741260074" sldId="293"/>
        </pc:sldMkLst>
        <pc:spChg chg="mod">
          <ac:chgData name="昶文 王" userId="b542edd22932e9ba" providerId="LiveId" clId="{EBF4D9D3-9754-3645-BE75-30A7E30B842A}" dt="2021-02-15T05:14:39.668" v="453" actId="1035"/>
          <ac:spMkLst>
            <pc:docMk/>
            <pc:sldMk cId="3741260074" sldId="293"/>
            <ac:spMk id="46082" creationId="{5DFA79B8-56E3-D84F-A17C-082C3B9B9E65}"/>
          </ac:spMkLst>
        </pc:spChg>
        <pc:spChg chg="del">
          <ac:chgData name="昶文 王" userId="b542edd22932e9ba" providerId="LiveId" clId="{EBF4D9D3-9754-3645-BE75-30A7E30B842A}" dt="2021-02-15T05:14:33.756" v="448" actId="478"/>
          <ac:spMkLst>
            <pc:docMk/>
            <pc:sldMk cId="3741260074" sldId="293"/>
            <ac:spMk id="46084" creationId="{62495D6C-8A76-5D4F-9B0C-78292B739861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2487742164" sldId="294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658564048" sldId="294"/>
        </pc:sldMkLst>
        <pc:spChg chg="mod">
          <ac:chgData name="昶文 王" userId="b542edd22932e9ba" providerId="LiveId" clId="{EBF4D9D3-9754-3645-BE75-30A7E30B842A}" dt="2021-02-15T05:14:46.617" v="458" actId="1035"/>
          <ac:spMkLst>
            <pc:docMk/>
            <pc:sldMk cId="3658564048" sldId="294"/>
            <ac:spMk id="47106" creationId="{439E8997-B762-194A-A4D1-CF8CF3B6794A}"/>
          </ac:spMkLst>
        </pc:spChg>
        <pc:spChg chg="del mod">
          <ac:chgData name="昶文 王" userId="b542edd22932e9ba" providerId="LiveId" clId="{EBF4D9D3-9754-3645-BE75-30A7E30B842A}" dt="2021-02-15T05:14:53.053" v="460" actId="478"/>
          <ac:spMkLst>
            <pc:docMk/>
            <pc:sldMk cId="3658564048" sldId="294"/>
            <ac:spMk id="47108" creationId="{EDC0C054-4395-0D46-B28E-7BF383B7AE45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187754010" sldId="295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258887126" sldId="295"/>
        </pc:sldMkLst>
        <pc:spChg chg="mod">
          <ac:chgData name="昶文 王" userId="b542edd22932e9ba" providerId="LiveId" clId="{EBF4D9D3-9754-3645-BE75-30A7E30B842A}" dt="2021-02-15T05:15:00.436" v="465" actId="1035"/>
          <ac:spMkLst>
            <pc:docMk/>
            <pc:sldMk cId="3258887126" sldId="295"/>
            <ac:spMk id="48130" creationId="{239B103C-2D65-5C48-94E7-758672CCC9CD}"/>
          </ac:spMkLst>
        </pc:spChg>
        <pc:spChg chg="del">
          <ac:chgData name="昶文 王" userId="b542edd22932e9ba" providerId="LiveId" clId="{EBF4D9D3-9754-3645-BE75-30A7E30B842A}" dt="2021-02-15T05:15:03.369" v="466" actId="478"/>
          <ac:spMkLst>
            <pc:docMk/>
            <pc:sldMk cId="3258887126" sldId="295"/>
            <ac:spMk id="48132" creationId="{C1D35ACE-960D-6443-93AB-809BF98FB5CC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2409777827" sldId="296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2774643255" sldId="296"/>
        </pc:sldMkLst>
        <pc:spChg chg="mod">
          <ac:chgData name="昶文 王" userId="b542edd22932e9ba" providerId="LiveId" clId="{EBF4D9D3-9754-3645-BE75-30A7E30B842A}" dt="2021-02-15T05:06:50.632" v="297" actId="1076"/>
          <ac:spMkLst>
            <pc:docMk/>
            <pc:sldMk cId="2774643255" sldId="296"/>
            <ac:spMk id="2" creationId="{FFD34B9F-2C5D-184E-8766-938D8589CDA2}"/>
          </ac:spMkLst>
        </pc:spChg>
        <pc:spChg chg="del">
          <ac:chgData name="昶文 王" userId="b542edd22932e9ba" providerId="LiveId" clId="{EBF4D9D3-9754-3645-BE75-30A7E30B842A}" dt="2021-02-15T05:06:15.183" v="290" actId="478"/>
          <ac:spMkLst>
            <pc:docMk/>
            <pc:sldMk cId="2774643255" sldId="296"/>
            <ac:spMk id="3" creationId="{3077F909-B9D3-7349-B0AE-4D0EAEBFAED5}"/>
          </ac:spMkLst>
        </pc:spChg>
        <pc:spChg chg="del">
          <ac:chgData name="昶文 王" userId="b542edd22932e9ba" providerId="LiveId" clId="{EBF4D9D3-9754-3645-BE75-30A7E30B842A}" dt="2021-02-15T05:06:54.265" v="298" actId="478"/>
          <ac:spMkLst>
            <pc:docMk/>
            <pc:sldMk cId="2774643255" sldId="296"/>
            <ac:spMk id="36868" creationId="{1E9B04A6-117D-0E48-B776-575872005669}"/>
          </ac:spMkLst>
        </pc:spChg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2894581945" sldId="297"/>
        </pc:sldMkLst>
        <pc:spChg chg="mod">
          <ac:chgData name="昶文 王" userId="b542edd22932e9ba" providerId="LiveId" clId="{EBF4D9D3-9754-3645-BE75-30A7E30B842A}" dt="2021-02-15T05:07:04.096" v="307" actId="1035"/>
          <ac:spMkLst>
            <pc:docMk/>
            <pc:sldMk cId="2894581945" sldId="297"/>
            <ac:spMk id="37891" creationId="{3D35C3EB-E858-5343-A2AC-D0150D44322D}"/>
          </ac:spMkLst>
        </pc:spChg>
        <pc:spChg chg="del">
          <ac:chgData name="昶文 王" userId="b542edd22932e9ba" providerId="LiveId" clId="{EBF4D9D3-9754-3645-BE75-30A7E30B842A}" dt="2021-02-15T05:07:10.948" v="314" actId="478"/>
          <ac:spMkLst>
            <pc:docMk/>
            <pc:sldMk cId="2894581945" sldId="297"/>
            <ac:spMk id="37892" creationId="{0FEDABEA-80A2-3644-9161-56F3BB8A7294}"/>
          </ac:spMkLst>
        </pc:spChg>
        <pc:spChg chg="mod">
          <ac:chgData name="昶文 王" userId="b542edd22932e9ba" providerId="LiveId" clId="{EBF4D9D3-9754-3645-BE75-30A7E30B842A}" dt="2021-02-15T05:07:00.864" v="303" actId="1035"/>
          <ac:spMkLst>
            <pc:docMk/>
            <pc:sldMk cId="2894581945" sldId="297"/>
            <ac:spMk id="39938" creationId="{75DC0FC4-B3D7-6742-905A-468BD69D2666}"/>
          </ac:spMkLst>
        </pc:spChg>
        <pc:picChg chg="mod">
          <ac:chgData name="昶文 王" userId="b542edd22932e9ba" providerId="LiveId" clId="{EBF4D9D3-9754-3645-BE75-30A7E30B842A}" dt="2021-02-15T05:07:06.817" v="313" actId="1035"/>
          <ac:picMkLst>
            <pc:docMk/>
            <pc:sldMk cId="2894581945" sldId="297"/>
            <ac:picMk id="37893" creationId="{A0B0EBF5-F76E-F847-96BC-053F71E687A0}"/>
          </ac:picMkLst>
        </pc:pic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2997153753" sldId="297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2171574023" sldId="298"/>
        </pc:sldMkLst>
        <pc:spChg chg="mod">
          <ac:chgData name="昶文 王" userId="b542edd22932e9ba" providerId="LiveId" clId="{EBF4D9D3-9754-3645-BE75-30A7E30B842A}" dt="2021-02-15T05:07:25.947" v="327" actId="20577"/>
          <ac:spMkLst>
            <pc:docMk/>
            <pc:sldMk cId="2171574023" sldId="298"/>
            <ac:spMk id="38915" creationId="{4C793066-69EC-844F-8D87-35FEB43860EF}"/>
          </ac:spMkLst>
        </pc:spChg>
        <pc:spChg chg="del">
          <ac:chgData name="昶文 王" userId="b542edd22932e9ba" providerId="LiveId" clId="{EBF4D9D3-9754-3645-BE75-30A7E30B842A}" dt="2021-02-15T05:07:31.598" v="329" actId="478"/>
          <ac:spMkLst>
            <pc:docMk/>
            <pc:sldMk cId="2171574023" sldId="298"/>
            <ac:spMk id="38916" creationId="{BD2E2991-610D-A243-A5D8-BBE7F7CA9D53}"/>
          </ac:spMkLst>
        </pc:spChg>
        <pc:spChg chg="mod">
          <ac:chgData name="昶文 王" userId="b542edd22932e9ba" providerId="LiveId" clId="{EBF4D9D3-9754-3645-BE75-30A7E30B842A}" dt="2021-02-15T05:07:16.120" v="319" actId="1035"/>
          <ac:spMkLst>
            <pc:docMk/>
            <pc:sldMk cId="2171574023" sldId="298"/>
            <ac:spMk id="39938" creationId="{7C303FAD-FA65-BE46-BA63-0B63DF215A47}"/>
          </ac:spMkLst>
        </pc:spChg>
        <pc:picChg chg="mod">
          <ac:chgData name="昶文 王" userId="b542edd22932e9ba" providerId="LiveId" clId="{EBF4D9D3-9754-3645-BE75-30A7E30B842A}" dt="2021-02-15T05:07:28.544" v="328" actId="14100"/>
          <ac:picMkLst>
            <pc:docMk/>
            <pc:sldMk cId="2171574023" sldId="298"/>
            <ac:picMk id="38917" creationId="{AE81DCDD-01B6-C548-8D82-E140DDD71D5D}"/>
          </ac:picMkLst>
        </pc:pic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110697332" sldId="298"/>
        </pc:sldMkLst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635607708" sldId="299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2789860833" sldId="299"/>
        </pc:sldMkLst>
        <pc:spChg chg="mod">
          <ac:chgData name="昶文 王" userId="b542edd22932e9ba" providerId="LiveId" clId="{EBF4D9D3-9754-3645-BE75-30A7E30B842A}" dt="2021-02-15T05:08:54.692" v="358" actId="1035"/>
          <ac:spMkLst>
            <pc:docMk/>
            <pc:sldMk cId="2789860833" sldId="299"/>
            <ac:spMk id="5" creationId="{8C64C524-E538-FA46-BCDC-215BE0FFEF3F}"/>
          </ac:spMkLst>
        </pc:spChg>
        <pc:spChg chg="mod">
          <ac:chgData name="昶文 王" userId="b542edd22932e9ba" providerId="LiveId" clId="{EBF4D9D3-9754-3645-BE75-30A7E30B842A}" dt="2021-02-15T05:08:54.692" v="358" actId="1035"/>
          <ac:spMkLst>
            <pc:docMk/>
            <pc:sldMk cId="2789860833" sldId="299"/>
            <ac:spMk id="6" creationId="{3BDAD431-2476-FF40-8424-C4CB73FF289A}"/>
          </ac:spMkLst>
        </pc:spChg>
        <pc:spChg chg="mod">
          <ac:chgData name="昶文 王" userId="b542edd22932e9ba" providerId="LiveId" clId="{EBF4D9D3-9754-3645-BE75-30A7E30B842A}" dt="2021-02-15T05:08:54.692" v="358" actId="1035"/>
          <ac:spMkLst>
            <pc:docMk/>
            <pc:sldMk cId="2789860833" sldId="299"/>
            <ac:spMk id="7" creationId="{E95B4D47-E480-484F-93B0-0639AFF73C10}"/>
          </ac:spMkLst>
        </pc:spChg>
        <pc:spChg chg="mod">
          <ac:chgData name="昶文 王" userId="b542edd22932e9ba" providerId="LiveId" clId="{EBF4D9D3-9754-3645-BE75-30A7E30B842A}" dt="2021-02-15T05:08:54.692" v="358" actId="1035"/>
          <ac:spMkLst>
            <pc:docMk/>
            <pc:sldMk cId="2789860833" sldId="299"/>
            <ac:spMk id="8" creationId="{24D75E77-3D8D-744C-9285-9C65ED4D404D}"/>
          </ac:spMkLst>
        </pc:spChg>
        <pc:spChg chg="mod">
          <ac:chgData name="昶文 王" userId="b542edd22932e9ba" providerId="LiveId" clId="{EBF4D9D3-9754-3645-BE75-30A7E30B842A}" dt="2021-02-15T05:08:54.692" v="358" actId="1035"/>
          <ac:spMkLst>
            <pc:docMk/>
            <pc:sldMk cId="2789860833" sldId="299"/>
            <ac:spMk id="13" creationId="{11649E22-FDF5-D142-B133-6F3FFF983A12}"/>
          </ac:spMkLst>
        </pc:spChg>
        <pc:spChg chg="mod">
          <ac:chgData name="昶文 王" userId="b542edd22932e9ba" providerId="LiveId" clId="{EBF4D9D3-9754-3645-BE75-30A7E30B842A}" dt="2021-02-15T05:08:57.168" v="360" actId="1036"/>
          <ac:spMkLst>
            <pc:docMk/>
            <pc:sldMk cId="2789860833" sldId="299"/>
            <ac:spMk id="41986" creationId="{14E23753-D635-DD42-82E2-39906734E72D}"/>
          </ac:spMkLst>
        </pc:spChg>
        <pc:spChg chg="mod">
          <ac:chgData name="昶文 王" userId="b542edd22932e9ba" providerId="LiveId" clId="{EBF4D9D3-9754-3645-BE75-30A7E30B842A}" dt="2021-02-15T05:08:54.692" v="358" actId="1035"/>
          <ac:spMkLst>
            <pc:docMk/>
            <pc:sldMk cId="2789860833" sldId="299"/>
            <ac:spMk id="41987" creationId="{1CE0ECF3-E272-3740-A5A8-EFC77216AD83}"/>
          </ac:spMkLst>
        </pc:spChg>
        <pc:spChg chg="del">
          <ac:chgData name="昶文 王" userId="b542edd22932e9ba" providerId="LiveId" clId="{EBF4D9D3-9754-3645-BE75-30A7E30B842A}" dt="2021-02-15T05:08:45.494" v="348" actId="478"/>
          <ac:spMkLst>
            <pc:docMk/>
            <pc:sldMk cId="2789860833" sldId="299"/>
            <ac:spMk id="41989" creationId="{B7510602-1B6A-064C-9E1B-23636E26B53B}"/>
          </ac:spMkLst>
        </pc:spChg>
        <pc:spChg chg="mod">
          <ac:chgData name="昶文 王" userId="b542edd22932e9ba" providerId="LiveId" clId="{EBF4D9D3-9754-3645-BE75-30A7E30B842A}" dt="2021-02-15T05:08:54.692" v="358" actId="1035"/>
          <ac:spMkLst>
            <pc:docMk/>
            <pc:sldMk cId="2789860833" sldId="299"/>
            <ac:spMk id="41995" creationId="{1358A794-4941-8646-BFFD-4D612368F43B}"/>
          </ac:spMkLst>
        </pc:spChg>
        <pc:grpChg chg="mod">
          <ac:chgData name="昶文 王" userId="b542edd22932e9ba" providerId="LiveId" clId="{EBF4D9D3-9754-3645-BE75-30A7E30B842A}" dt="2021-02-15T05:08:54.692" v="358" actId="1035"/>
          <ac:grpSpMkLst>
            <pc:docMk/>
            <pc:sldMk cId="2789860833" sldId="299"/>
            <ac:grpSpMk id="41988" creationId="{DF736004-6A77-B54D-BFFB-E980DDFAEC4F}"/>
          </ac:grpSpMkLst>
        </pc:gr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799680470" sldId="300"/>
        </pc:sldMkLst>
      </pc:sldChg>
      <pc:sldChg chg="modSp del mod modShow">
        <pc:chgData name="昶文 王" userId="b542edd22932e9ba" providerId="LiveId" clId="{EBF4D9D3-9754-3645-BE75-30A7E30B842A}" dt="2021-02-15T06:34:55.230" v="2193" actId="2696"/>
        <pc:sldMkLst>
          <pc:docMk/>
          <pc:sldMk cId="1216581333" sldId="300"/>
        </pc:sldMkLst>
        <pc:spChg chg="mod">
          <ac:chgData name="昶文 王" userId="b542edd22932e9ba" providerId="LiveId" clId="{EBF4D9D3-9754-3645-BE75-30A7E30B842A}" dt="2021-02-15T05:16:43.157" v="472" actId="1037"/>
          <ac:spMkLst>
            <pc:docMk/>
            <pc:sldMk cId="1216581333" sldId="300"/>
            <ac:spMk id="3" creationId="{E02C1DF5-B4EA-A24C-9936-F2A78C5260C7}"/>
          </ac:spMkLst>
        </pc:spChg>
        <pc:spChg chg="mod">
          <ac:chgData name="昶文 王" userId="b542edd22932e9ba" providerId="LiveId" clId="{EBF4D9D3-9754-3645-BE75-30A7E30B842A}" dt="2021-02-15T05:16:39.416" v="468" actId="1035"/>
          <ac:spMkLst>
            <pc:docMk/>
            <pc:sldMk cId="1216581333" sldId="300"/>
            <ac:spMk id="13314" creationId="{B402176F-E9CA-0A44-B246-67C84BB91BC6}"/>
          </ac:spMkLst>
        </pc:spChg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1918247377" sldId="301"/>
        </pc:sldMkLst>
        <pc:spChg chg="mod">
          <ac:chgData name="昶文 王" userId="b542edd22932e9ba" providerId="LiveId" clId="{EBF4D9D3-9754-3645-BE75-30A7E30B842A}" dt="2021-02-15T05:18:10.336" v="478" actId="1076"/>
          <ac:spMkLst>
            <pc:docMk/>
            <pc:sldMk cId="1918247377" sldId="301"/>
            <ac:spMk id="2" creationId="{DCC2912D-C6F1-DB44-B148-3DA54C0709EC}"/>
          </ac:spMkLst>
        </pc:spChg>
        <pc:spChg chg="del">
          <ac:chgData name="昶文 王" userId="b542edd22932e9ba" providerId="LiveId" clId="{EBF4D9D3-9754-3645-BE75-30A7E30B842A}" dt="2021-02-15T05:17:58.997" v="473" actId="478"/>
          <ac:spMkLst>
            <pc:docMk/>
            <pc:sldMk cId="1918247377" sldId="301"/>
            <ac:spMk id="3" creationId="{07532993-379A-054B-ACF7-5C1F9A879E08}"/>
          </ac:spMkLst>
        </pc:spChg>
        <pc:spChg chg="del">
          <ac:chgData name="昶文 王" userId="b542edd22932e9ba" providerId="LiveId" clId="{EBF4D9D3-9754-3645-BE75-30A7E30B842A}" dt="2021-02-15T05:18:14.742" v="479" actId="478"/>
          <ac:spMkLst>
            <pc:docMk/>
            <pc:sldMk cId="1918247377" sldId="301"/>
            <ac:spMk id="4" creationId="{CF088F2E-8CAF-F445-B7BC-9E60308016CA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466884264" sldId="301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272275" sldId="302"/>
        </pc:sldMkLst>
        <pc:spChg chg="del">
          <ac:chgData name="昶文 王" userId="b542edd22932e9ba" providerId="LiveId" clId="{EBF4D9D3-9754-3645-BE75-30A7E30B842A}" dt="2021-02-15T05:22:18.175" v="493" actId="478"/>
          <ac:spMkLst>
            <pc:docMk/>
            <pc:sldMk cId="272275" sldId="302"/>
            <ac:spMk id="4" creationId="{D11D6340-D2FE-D541-94DC-884B00122D42}"/>
          </ac:spMkLst>
        </pc:spChg>
        <pc:spChg chg="mod">
          <ac:chgData name="昶文 王" userId="b542edd22932e9ba" providerId="LiveId" clId="{EBF4D9D3-9754-3645-BE75-30A7E30B842A}" dt="2021-02-15T05:18:20.614" v="484" actId="1035"/>
          <ac:spMkLst>
            <pc:docMk/>
            <pc:sldMk cId="272275" sldId="302"/>
            <ac:spMk id="15362" creationId="{0402A93A-BC68-9B42-BCF2-7C194BA87973}"/>
          </ac:spMkLst>
        </pc:spChg>
        <pc:spChg chg="mod">
          <ac:chgData name="昶文 王" userId="b542edd22932e9ba" providerId="LiveId" clId="{EBF4D9D3-9754-3645-BE75-30A7E30B842A}" dt="2021-02-15T05:22:15.557" v="492" actId="1035"/>
          <ac:spMkLst>
            <pc:docMk/>
            <pc:sldMk cId="272275" sldId="302"/>
            <ac:spMk id="15363" creationId="{95D110CC-8E07-984D-8146-7FC4416D7AD8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997933792" sldId="302"/>
        </pc:sldMkLst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2139361504" sldId="303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2491039416" sldId="303"/>
        </pc:sldMkLst>
        <pc:spChg chg="del">
          <ac:chgData name="昶文 王" userId="b542edd22932e9ba" providerId="LiveId" clId="{EBF4D9D3-9754-3645-BE75-30A7E30B842A}" dt="2021-02-15T05:22:21.279" v="494" actId="478"/>
          <ac:spMkLst>
            <pc:docMk/>
            <pc:sldMk cId="2491039416" sldId="303"/>
            <ac:spMk id="5" creationId="{914468DD-17F4-C14C-85BD-AB613A993E27}"/>
          </ac:spMkLst>
        </pc:spChg>
        <pc:spChg chg="mod">
          <ac:chgData name="昶文 王" userId="b542edd22932e9ba" providerId="LiveId" clId="{EBF4D9D3-9754-3645-BE75-30A7E30B842A}" dt="2021-02-15T05:22:25.808" v="500" actId="1035"/>
          <ac:spMkLst>
            <pc:docMk/>
            <pc:sldMk cId="2491039416" sldId="303"/>
            <ac:spMk id="16386" creationId="{057E0873-09B9-1A48-8181-3E62D8182F5F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29035601" sldId="304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741341139" sldId="304"/>
        </pc:sldMkLst>
        <pc:spChg chg="mod">
          <ac:chgData name="昶文 王" userId="b542edd22932e9ba" providerId="LiveId" clId="{EBF4D9D3-9754-3645-BE75-30A7E30B842A}" dt="2021-02-15T05:22:38.035" v="507" actId="1076"/>
          <ac:spMkLst>
            <pc:docMk/>
            <pc:sldMk cId="3741341139" sldId="304"/>
            <ac:spMk id="2" creationId="{1AF032CF-1235-B947-A484-3BAD7BAAEF31}"/>
          </ac:spMkLst>
        </pc:spChg>
        <pc:spChg chg="del">
          <ac:chgData name="昶文 王" userId="b542edd22932e9ba" providerId="LiveId" clId="{EBF4D9D3-9754-3645-BE75-30A7E30B842A}" dt="2021-02-15T05:22:29.783" v="501" actId="478"/>
          <ac:spMkLst>
            <pc:docMk/>
            <pc:sldMk cId="3741341139" sldId="304"/>
            <ac:spMk id="3" creationId="{13F8C961-4B9F-F640-9176-88D60B6BDC8C}"/>
          </ac:spMkLst>
        </pc:spChg>
        <pc:spChg chg="del">
          <ac:chgData name="昶文 王" userId="b542edd22932e9ba" providerId="LiveId" clId="{EBF4D9D3-9754-3645-BE75-30A7E30B842A}" dt="2021-02-15T05:22:39.269" v="508" actId="478"/>
          <ac:spMkLst>
            <pc:docMk/>
            <pc:sldMk cId="3741341139" sldId="304"/>
            <ac:spMk id="4" creationId="{ADCFC2B5-2CA9-C747-906D-CAC5D1793B5D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316692852" sldId="305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2371206654" sldId="305"/>
        </pc:sldMkLst>
        <pc:spChg chg="del">
          <ac:chgData name="昶文 王" userId="b542edd22932e9ba" providerId="LiveId" clId="{EBF4D9D3-9754-3645-BE75-30A7E30B842A}" dt="2021-02-15T05:22:46.451" v="509" actId="478"/>
          <ac:spMkLst>
            <pc:docMk/>
            <pc:sldMk cId="2371206654" sldId="305"/>
            <ac:spMk id="4" creationId="{9B4DC6FB-463B-C642-AD26-5F0742F259D3}"/>
          </ac:spMkLst>
        </pc:spChg>
        <pc:spChg chg="mod">
          <ac:chgData name="昶文 王" userId="b542edd22932e9ba" providerId="LiveId" clId="{EBF4D9D3-9754-3645-BE75-30A7E30B842A}" dt="2021-02-15T05:22:50.109" v="514" actId="1035"/>
          <ac:spMkLst>
            <pc:docMk/>
            <pc:sldMk cId="2371206654" sldId="305"/>
            <ac:spMk id="18434" creationId="{2E3C8901-7964-154E-8952-0CB5F8666CA6}"/>
          </ac:spMkLst>
        </pc:spChg>
        <pc:spChg chg="mod">
          <ac:chgData name="昶文 王" userId="b542edd22932e9ba" providerId="LiveId" clId="{EBF4D9D3-9754-3645-BE75-30A7E30B842A}" dt="2021-02-15T05:22:54.176" v="521" actId="1035"/>
          <ac:spMkLst>
            <pc:docMk/>
            <pc:sldMk cId="2371206654" sldId="305"/>
            <ac:spMk id="18435" creationId="{C0C03656-BF76-8C45-B2FA-F4D4585FB53F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046635669" sldId="306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707463346" sldId="306"/>
        </pc:sldMkLst>
        <pc:spChg chg="del">
          <ac:chgData name="昶文 王" userId="b542edd22932e9ba" providerId="LiveId" clId="{EBF4D9D3-9754-3645-BE75-30A7E30B842A}" dt="2021-02-15T05:23:57.723" v="558" actId="478"/>
          <ac:spMkLst>
            <pc:docMk/>
            <pc:sldMk cId="3707463346" sldId="306"/>
            <ac:spMk id="4" creationId="{443C69A5-2DCB-3A45-A692-381B98ACD386}"/>
          </ac:spMkLst>
        </pc:spChg>
        <pc:spChg chg="mod">
          <ac:chgData name="昶文 王" userId="b542edd22932e9ba" providerId="LiveId" clId="{EBF4D9D3-9754-3645-BE75-30A7E30B842A}" dt="2021-02-15T05:23:53.044" v="549" actId="1035"/>
          <ac:spMkLst>
            <pc:docMk/>
            <pc:sldMk cId="3707463346" sldId="306"/>
            <ac:spMk id="21506" creationId="{4C5B85D6-DA70-CC41-9C21-DAF61F5CDD80}"/>
          </ac:spMkLst>
        </pc:spChg>
        <pc:spChg chg="mod">
          <ac:chgData name="昶文 王" userId="b542edd22932e9ba" providerId="LiveId" clId="{EBF4D9D3-9754-3645-BE75-30A7E30B842A}" dt="2021-02-15T05:23:55.542" v="557" actId="1035"/>
          <ac:spMkLst>
            <pc:docMk/>
            <pc:sldMk cId="3707463346" sldId="306"/>
            <ac:spMk id="21507" creationId="{E37C0D54-2A7F-F04B-AEA1-1F2545B78B11}"/>
          </ac:spMkLst>
        </pc:spChg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2674701038" sldId="307"/>
        </pc:sldMkLst>
        <pc:spChg chg="del">
          <ac:chgData name="昶文 王" userId="b542edd22932e9ba" providerId="LiveId" clId="{EBF4D9D3-9754-3645-BE75-30A7E30B842A}" dt="2021-02-15T05:26:58.807" v="649" actId="478"/>
          <ac:spMkLst>
            <pc:docMk/>
            <pc:sldMk cId="2674701038" sldId="307"/>
            <ac:spMk id="4" creationId="{96C45CC7-A86A-5643-8FA1-D2FAE3AC2780}"/>
          </ac:spMkLst>
        </pc:spChg>
        <pc:spChg chg="mod">
          <ac:chgData name="昶文 王" userId="b542edd22932e9ba" providerId="LiveId" clId="{EBF4D9D3-9754-3645-BE75-30A7E30B842A}" dt="2021-02-15T05:26:53.843" v="648" actId="1036"/>
          <ac:spMkLst>
            <pc:docMk/>
            <pc:sldMk cId="2674701038" sldId="307"/>
            <ac:spMk id="29698" creationId="{51BE4EA5-B4E3-0848-95EB-8D95B54E2B2B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2997508028" sldId="307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2319721380" sldId="308"/>
        </pc:sldMkLst>
        <pc:spChg chg="del">
          <ac:chgData name="昶文 王" userId="b542edd22932e9ba" providerId="LiveId" clId="{EBF4D9D3-9754-3645-BE75-30A7E30B842A}" dt="2021-02-15T05:27:15.343" v="656" actId="478"/>
          <ac:spMkLst>
            <pc:docMk/>
            <pc:sldMk cId="2319721380" sldId="308"/>
            <ac:spMk id="4" creationId="{1A2C0E64-7295-6145-8BF7-35ED4C5DDDEC}"/>
          </ac:spMkLst>
        </pc:spChg>
        <pc:spChg chg="mod">
          <ac:chgData name="昶文 王" userId="b542edd22932e9ba" providerId="LiveId" clId="{EBF4D9D3-9754-3645-BE75-30A7E30B842A}" dt="2021-02-15T05:27:05.434" v="655" actId="1035"/>
          <ac:spMkLst>
            <pc:docMk/>
            <pc:sldMk cId="2319721380" sldId="308"/>
            <ac:spMk id="30722" creationId="{A3249F9C-9F21-B94B-BE48-36D1050FA9E8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4254212608" sldId="308"/>
        </pc:sldMkLst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982764623" sldId="309"/>
        </pc:sldMkLst>
      </pc:sldChg>
      <pc:sldChg chg="modSp del mod modShow">
        <pc:chgData name="昶文 王" userId="b542edd22932e9ba" providerId="LiveId" clId="{EBF4D9D3-9754-3645-BE75-30A7E30B842A}" dt="2021-02-15T06:34:55.230" v="2193" actId="2696"/>
        <pc:sldMkLst>
          <pc:docMk/>
          <pc:sldMk cId="3010203694" sldId="309"/>
        </pc:sldMkLst>
        <pc:spChg chg="mod">
          <ac:chgData name="昶文 王" userId="b542edd22932e9ba" providerId="LiveId" clId="{EBF4D9D3-9754-3645-BE75-30A7E30B842A}" dt="2021-02-15T05:27:31.503" v="660" actId="1037"/>
          <ac:spMkLst>
            <pc:docMk/>
            <pc:sldMk cId="3010203694" sldId="309"/>
            <ac:spMk id="3" creationId="{E866C70A-B818-2948-8586-5BD2265BC35A}"/>
          </ac:spMkLst>
        </pc:spChg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2183210958" sldId="310"/>
        </pc:sldMkLst>
        <pc:spChg chg="del mod">
          <ac:chgData name="昶文 王" userId="b542edd22932e9ba" providerId="LiveId" clId="{EBF4D9D3-9754-3645-BE75-30A7E30B842A}" dt="2021-02-15T05:28:15.681" v="671" actId="478"/>
          <ac:spMkLst>
            <pc:docMk/>
            <pc:sldMk cId="2183210958" sldId="310"/>
            <ac:spMk id="4" creationId="{079C3C89-49DD-A345-8DE7-6F63CE63D193}"/>
          </ac:spMkLst>
        </pc:spChg>
        <pc:spChg chg="mod">
          <ac:chgData name="昶文 王" userId="b542edd22932e9ba" providerId="LiveId" clId="{EBF4D9D3-9754-3645-BE75-30A7E30B842A}" dt="2021-02-15T05:28:04.176" v="665" actId="1035"/>
          <ac:spMkLst>
            <pc:docMk/>
            <pc:sldMk cId="2183210958" sldId="310"/>
            <ac:spMk id="14338" creationId="{E2B2DCB6-0BA0-744D-AAE5-BF033D2AFDE7}"/>
          </ac:spMkLst>
        </pc:spChg>
        <pc:spChg chg="mod">
          <ac:chgData name="昶文 王" userId="b542edd22932e9ba" providerId="LiveId" clId="{EBF4D9D3-9754-3645-BE75-30A7E30B842A}" dt="2021-02-15T05:28:10.387" v="669" actId="1035"/>
          <ac:spMkLst>
            <pc:docMk/>
            <pc:sldMk cId="2183210958" sldId="310"/>
            <ac:spMk id="14339" creationId="{336AF260-61DD-3A45-8300-AE74E30DB6FF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3863017108" sldId="310"/>
        </pc:sldMkLst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2225214316" sldId="311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697526378" sldId="311"/>
        </pc:sldMkLst>
        <pc:spChg chg="mod">
          <ac:chgData name="昶文 王" userId="b542edd22932e9ba" providerId="LiveId" clId="{EBF4D9D3-9754-3645-BE75-30A7E30B842A}" dt="2021-02-15T05:28:30.743" v="678" actId="1076"/>
          <ac:spMkLst>
            <pc:docMk/>
            <pc:sldMk cId="3697526378" sldId="311"/>
            <ac:spMk id="2" creationId="{095D2244-1D9E-5043-8EEA-A2E3D8AB561A}"/>
          </ac:spMkLst>
        </pc:spChg>
        <pc:spChg chg="del">
          <ac:chgData name="昶文 王" userId="b542edd22932e9ba" providerId="LiveId" clId="{EBF4D9D3-9754-3645-BE75-30A7E30B842A}" dt="2021-02-15T05:28:20.930" v="672" actId="478"/>
          <ac:spMkLst>
            <pc:docMk/>
            <pc:sldMk cId="3697526378" sldId="311"/>
            <ac:spMk id="3" creationId="{48922CD1-89E5-AE4D-917B-D7230779D19A}"/>
          </ac:spMkLst>
        </pc:spChg>
        <pc:spChg chg="del">
          <ac:chgData name="昶文 王" userId="b542edd22932e9ba" providerId="LiveId" clId="{EBF4D9D3-9754-3645-BE75-30A7E30B842A}" dt="2021-02-15T05:28:31.918" v="679" actId="478"/>
          <ac:spMkLst>
            <pc:docMk/>
            <pc:sldMk cId="3697526378" sldId="311"/>
            <ac:spMk id="4" creationId="{4ABC8FF8-B8B5-DA45-918C-55E0E7580061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217729626" sldId="312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2998427584" sldId="312"/>
        </pc:sldMkLst>
        <pc:spChg chg="del">
          <ac:chgData name="昶文 王" userId="b542edd22932e9ba" providerId="LiveId" clId="{EBF4D9D3-9754-3645-BE75-30A7E30B842A}" dt="2021-02-15T05:28:45.556" v="685" actId="478"/>
          <ac:spMkLst>
            <pc:docMk/>
            <pc:sldMk cId="2998427584" sldId="312"/>
            <ac:spMk id="4" creationId="{D6C18D1E-99B9-0A4A-AB60-1267886A99A3}"/>
          </ac:spMkLst>
        </pc:spChg>
        <pc:spChg chg="mod">
          <ac:chgData name="昶文 王" userId="b542edd22932e9ba" providerId="LiveId" clId="{EBF4D9D3-9754-3645-BE75-30A7E30B842A}" dt="2021-02-15T05:28:39.510" v="684" actId="1035"/>
          <ac:spMkLst>
            <pc:docMk/>
            <pc:sldMk cId="2998427584" sldId="312"/>
            <ac:spMk id="16386" creationId="{859AF2EE-DC67-EF4B-9C69-AA43A8736392}"/>
          </ac:spMkLst>
        </pc:spChg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611301485" sldId="313"/>
        </pc:sldMkLst>
        <pc:spChg chg="mod">
          <ac:chgData name="昶文 王" userId="b542edd22932e9ba" providerId="LiveId" clId="{EBF4D9D3-9754-3645-BE75-30A7E30B842A}" dt="2021-02-15T05:29:05.943" v="696" actId="1076"/>
          <ac:spMkLst>
            <pc:docMk/>
            <pc:sldMk cId="3611301485" sldId="313"/>
            <ac:spMk id="2" creationId="{E2925832-53B5-B34F-A9B2-887986CA1D34}"/>
          </ac:spMkLst>
        </pc:spChg>
        <pc:spChg chg="del">
          <ac:chgData name="昶文 王" userId="b542edd22932e9ba" providerId="LiveId" clId="{EBF4D9D3-9754-3645-BE75-30A7E30B842A}" dt="2021-02-15T05:28:52.672" v="686" actId="478"/>
          <ac:spMkLst>
            <pc:docMk/>
            <pc:sldMk cId="3611301485" sldId="313"/>
            <ac:spMk id="3" creationId="{100D5C2D-87F9-9D4B-B70C-658807392363}"/>
          </ac:spMkLst>
        </pc:spChg>
        <pc:spChg chg="del">
          <ac:chgData name="昶文 王" userId="b542edd22932e9ba" providerId="LiveId" clId="{EBF4D9D3-9754-3645-BE75-30A7E30B842A}" dt="2021-02-15T05:29:07.382" v="697" actId="478"/>
          <ac:spMkLst>
            <pc:docMk/>
            <pc:sldMk cId="3611301485" sldId="313"/>
            <ac:spMk id="4" creationId="{7C6890FE-1EBC-9F46-B62C-646BEF2C8686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4074659792" sldId="313"/>
        </pc:sldMkLst>
      </pc:sldChg>
      <pc:sldChg chg="addSp 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1992878572" sldId="314"/>
        </pc:sldMkLst>
        <pc:spChg chg="add del mod">
          <ac:chgData name="昶文 王" userId="b542edd22932e9ba" providerId="LiveId" clId="{EBF4D9D3-9754-3645-BE75-30A7E30B842A}" dt="2021-02-15T05:29:19.547" v="699" actId="478"/>
          <ac:spMkLst>
            <pc:docMk/>
            <pc:sldMk cId="1992878572" sldId="314"/>
            <ac:spMk id="3" creationId="{8825A1FA-9A52-A04D-A64D-ECF3C36E1E84}"/>
          </ac:spMkLst>
        </pc:spChg>
        <pc:spChg chg="del">
          <ac:chgData name="昶文 王" userId="b542edd22932e9ba" providerId="LiveId" clId="{EBF4D9D3-9754-3645-BE75-30A7E30B842A}" dt="2021-02-15T05:29:36.434" v="719" actId="478"/>
          <ac:spMkLst>
            <pc:docMk/>
            <pc:sldMk cId="1992878572" sldId="314"/>
            <ac:spMk id="8" creationId="{C9784BA3-E405-034B-AEB3-95A5FE2A726A}"/>
          </ac:spMkLst>
        </pc:spChg>
        <pc:spChg chg="add del mod">
          <ac:chgData name="昶文 王" userId="b542edd22932e9ba" providerId="LiveId" clId="{EBF4D9D3-9754-3645-BE75-30A7E30B842A}" dt="2021-02-15T05:29:25.266" v="708" actId="1035"/>
          <ac:spMkLst>
            <pc:docMk/>
            <pc:sldMk cId="1992878572" sldId="314"/>
            <ac:spMk id="18434" creationId="{4D205D12-E54C-CA4F-B905-5F3EB7178F29}"/>
          </ac:spMkLst>
        </pc:spChg>
        <pc:spChg chg="mod">
          <ac:chgData name="昶文 王" userId="b542edd22932e9ba" providerId="LiveId" clId="{EBF4D9D3-9754-3645-BE75-30A7E30B842A}" dt="2021-02-15T05:29:28.859" v="713" actId="1035"/>
          <ac:spMkLst>
            <pc:docMk/>
            <pc:sldMk cId="1992878572" sldId="314"/>
            <ac:spMk id="18435" creationId="{62C31C5D-66D2-0942-9C54-059CF731E0E4}"/>
          </ac:spMkLst>
        </pc:spChg>
        <pc:spChg chg="mod">
          <ac:chgData name="昶文 王" userId="b542edd22932e9ba" providerId="LiveId" clId="{EBF4D9D3-9754-3645-BE75-30A7E30B842A}" dt="2021-02-15T05:29:32.689" v="718" actId="1035"/>
          <ac:spMkLst>
            <pc:docMk/>
            <pc:sldMk cId="1992878572" sldId="314"/>
            <ac:spMk id="18438" creationId="{E98C6209-87AD-B34D-8D4B-C0CBA15157FB}"/>
          </ac:spMkLst>
        </pc:spChg>
        <pc:spChg chg="mod">
          <ac:chgData name="昶文 王" userId="b542edd22932e9ba" providerId="LiveId" clId="{EBF4D9D3-9754-3645-BE75-30A7E30B842A}" dt="2021-02-15T05:29:32.689" v="718" actId="1035"/>
          <ac:spMkLst>
            <pc:docMk/>
            <pc:sldMk cId="1992878572" sldId="314"/>
            <ac:spMk id="18439" creationId="{6BF10B7B-28F0-B94E-AD99-10FA03443E15}"/>
          </ac:spMkLst>
        </pc:spChg>
        <pc:grpChg chg="mod">
          <ac:chgData name="昶文 王" userId="b542edd22932e9ba" providerId="LiveId" clId="{EBF4D9D3-9754-3645-BE75-30A7E30B842A}" dt="2021-02-15T05:29:32.689" v="718" actId="1035"/>
          <ac:grpSpMkLst>
            <pc:docMk/>
            <pc:sldMk cId="1992878572" sldId="314"/>
            <ac:grpSpMk id="18436" creationId="{F3DB8E93-C802-E744-BDF1-F11823C7B8A3}"/>
          </ac:grpSpMkLst>
        </pc:gr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4204182281" sldId="314"/>
        </pc:sldMkLst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565318239" sldId="315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1917818764" sldId="315"/>
        </pc:sldMkLst>
        <pc:spChg chg="mod">
          <ac:chgData name="昶文 王" userId="b542edd22932e9ba" providerId="LiveId" clId="{EBF4D9D3-9754-3645-BE75-30A7E30B842A}" dt="2021-02-15T05:29:50.643" v="725" actId="1076"/>
          <ac:spMkLst>
            <pc:docMk/>
            <pc:sldMk cId="1917818764" sldId="315"/>
            <ac:spMk id="2" creationId="{83B793C4-A6A0-F34E-8D09-4DCC0E7A11C4}"/>
          </ac:spMkLst>
        </pc:spChg>
        <pc:spChg chg="del">
          <ac:chgData name="昶文 王" userId="b542edd22932e9ba" providerId="LiveId" clId="{EBF4D9D3-9754-3645-BE75-30A7E30B842A}" dt="2021-02-15T05:29:40.557" v="720" actId="478"/>
          <ac:spMkLst>
            <pc:docMk/>
            <pc:sldMk cId="1917818764" sldId="315"/>
            <ac:spMk id="3" creationId="{695A39F1-F77C-3744-8857-9A727A263C8E}"/>
          </ac:spMkLst>
        </pc:spChg>
        <pc:spChg chg="del">
          <ac:chgData name="昶文 王" userId="b542edd22932e9ba" providerId="LiveId" clId="{EBF4D9D3-9754-3645-BE75-30A7E30B842A}" dt="2021-02-15T05:29:53.868" v="726" actId="478"/>
          <ac:spMkLst>
            <pc:docMk/>
            <pc:sldMk cId="1917818764" sldId="315"/>
            <ac:spMk id="4" creationId="{1470B823-2448-BA42-9558-C924CE3890B1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961634399" sldId="316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2448637776" sldId="316"/>
        </pc:sldMkLst>
        <pc:spChg chg="del">
          <ac:chgData name="昶文 王" userId="b542edd22932e9ba" providerId="LiveId" clId="{EBF4D9D3-9754-3645-BE75-30A7E30B842A}" dt="2021-02-15T05:30:06.480" v="740" actId="478"/>
          <ac:spMkLst>
            <pc:docMk/>
            <pc:sldMk cId="2448637776" sldId="316"/>
            <ac:spMk id="4" creationId="{6ABC86F8-26FC-8D43-A3DB-555C01F994EB}"/>
          </ac:spMkLst>
        </pc:spChg>
        <pc:spChg chg="mod">
          <ac:chgData name="昶文 王" userId="b542edd22932e9ba" providerId="LiveId" clId="{EBF4D9D3-9754-3645-BE75-30A7E30B842A}" dt="2021-02-15T05:29:58.905" v="731" actId="1035"/>
          <ac:spMkLst>
            <pc:docMk/>
            <pc:sldMk cId="2448637776" sldId="316"/>
            <ac:spMk id="20482" creationId="{743B8FF4-561D-7A49-99A6-96F589430CB0}"/>
          </ac:spMkLst>
        </pc:spChg>
        <pc:spChg chg="mod">
          <ac:chgData name="昶文 王" userId="b542edd22932e9ba" providerId="LiveId" clId="{EBF4D9D3-9754-3645-BE75-30A7E30B842A}" dt="2021-02-15T05:30:02.650" v="739" actId="1035"/>
          <ac:spMkLst>
            <pc:docMk/>
            <pc:sldMk cId="2448637776" sldId="316"/>
            <ac:spMk id="20483" creationId="{8C9AADEC-8D67-A140-9D36-5FFF3B574D46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944655930" sldId="317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945901218" sldId="317"/>
        </pc:sldMkLst>
        <pc:spChg chg="mod">
          <ac:chgData name="昶文 王" userId="b542edd22932e9ba" providerId="LiveId" clId="{EBF4D9D3-9754-3645-BE75-30A7E30B842A}" dt="2021-02-15T05:30:21.072" v="746" actId="1076"/>
          <ac:spMkLst>
            <pc:docMk/>
            <pc:sldMk cId="3945901218" sldId="317"/>
            <ac:spMk id="2" creationId="{4DD99083-28FB-DE4E-AAE8-61049CE950F8}"/>
          </ac:spMkLst>
        </pc:spChg>
        <pc:spChg chg="del">
          <ac:chgData name="昶文 王" userId="b542edd22932e9ba" providerId="LiveId" clId="{EBF4D9D3-9754-3645-BE75-30A7E30B842A}" dt="2021-02-15T05:30:10.007" v="741" actId="478"/>
          <ac:spMkLst>
            <pc:docMk/>
            <pc:sldMk cId="3945901218" sldId="317"/>
            <ac:spMk id="3" creationId="{8C0B7FD7-800F-E94A-BE27-E89086EDF6CA}"/>
          </ac:spMkLst>
        </pc:spChg>
        <pc:spChg chg="del">
          <ac:chgData name="昶文 王" userId="b542edd22932e9ba" providerId="LiveId" clId="{EBF4D9D3-9754-3645-BE75-30A7E30B842A}" dt="2021-02-15T05:30:22.442" v="747" actId="478"/>
          <ac:spMkLst>
            <pc:docMk/>
            <pc:sldMk cId="3945901218" sldId="317"/>
            <ac:spMk id="4" creationId="{64409143-0412-9842-B3DF-469E12FF58B2}"/>
          </ac:spMkLst>
        </pc:spChg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80004296" sldId="318"/>
        </pc:sldMkLst>
        <pc:spChg chg="del">
          <ac:chgData name="昶文 王" userId="b542edd22932e9ba" providerId="LiveId" clId="{EBF4D9D3-9754-3645-BE75-30A7E30B842A}" dt="2021-02-15T05:30:42.881" v="763" actId="478"/>
          <ac:spMkLst>
            <pc:docMk/>
            <pc:sldMk cId="80004296" sldId="318"/>
            <ac:spMk id="4" creationId="{3923B548-ADA8-5C4F-8397-4163087A8742}"/>
          </ac:spMkLst>
        </pc:spChg>
        <pc:spChg chg="mod">
          <ac:chgData name="昶文 王" userId="b542edd22932e9ba" providerId="LiveId" clId="{EBF4D9D3-9754-3645-BE75-30A7E30B842A}" dt="2021-02-15T05:30:28.705" v="755" actId="1036"/>
          <ac:spMkLst>
            <pc:docMk/>
            <pc:sldMk cId="80004296" sldId="318"/>
            <ac:spMk id="22530" creationId="{A45E9E3F-CBA8-D04C-A8B1-990546E9A3DB}"/>
          </ac:spMkLst>
        </pc:spChg>
        <pc:spChg chg="mod">
          <ac:chgData name="昶文 王" userId="b542edd22932e9ba" providerId="LiveId" clId="{EBF4D9D3-9754-3645-BE75-30A7E30B842A}" dt="2021-02-15T05:30:39.256" v="762" actId="1035"/>
          <ac:spMkLst>
            <pc:docMk/>
            <pc:sldMk cId="80004296" sldId="318"/>
            <ac:spMk id="22531" creationId="{2105193E-FA70-C847-8AFD-9BDC475D2465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597747451" sldId="318"/>
        </pc:sldMkLst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82912540" sldId="319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2742770647" sldId="319"/>
        </pc:sldMkLst>
        <pc:spChg chg="mod">
          <ac:chgData name="昶文 王" userId="b542edd22932e9ba" providerId="LiveId" clId="{EBF4D9D3-9754-3645-BE75-30A7E30B842A}" dt="2021-02-15T05:30:53.252" v="770" actId="1036"/>
          <ac:spMkLst>
            <pc:docMk/>
            <pc:sldMk cId="2742770647" sldId="319"/>
            <ac:spMk id="2" creationId="{4D6B015E-5240-2B4A-9F8E-FD197253498D}"/>
          </ac:spMkLst>
        </pc:spChg>
        <pc:spChg chg="mod">
          <ac:chgData name="昶文 王" userId="b542edd22932e9ba" providerId="LiveId" clId="{EBF4D9D3-9754-3645-BE75-30A7E30B842A}" dt="2021-02-15T05:31:02.377" v="782" actId="1035"/>
          <ac:spMkLst>
            <pc:docMk/>
            <pc:sldMk cId="2742770647" sldId="319"/>
            <ac:spMk id="4" creationId="{C8E307B6-52A1-7547-958D-CDA59EABDF07}"/>
          </ac:spMkLst>
        </pc:spChg>
        <pc:spChg chg="del">
          <ac:chgData name="昶文 王" userId="b542edd22932e9ba" providerId="LiveId" clId="{EBF4D9D3-9754-3645-BE75-30A7E30B842A}" dt="2021-02-15T05:31:06.406" v="783" actId="478"/>
          <ac:spMkLst>
            <pc:docMk/>
            <pc:sldMk cId="2742770647" sldId="319"/>
            <ac:spMk id="5" creationId="{AE965AD5-093B-0F4B-A96E-DB1E132B692E}"/>
          </ac:spMkLst>
        </pc:spChg>
        <pc:spChg chg="mod">
          <ac:chgData name="昶文 王" userId="b542edd22932e9ba" providerId="LiveId" clId="{EBF4D9D3-9754-3645-BE75-30A7E30B842A}" dt="2021-02-15T05:31:00.379" v="777" actId="1035"/>
          <ac:spMkLst>
            <pc:docMk/>
            <pc:sldMk cId="2742770647" sldId="319"/>
            <ac:spMk id="23555" creationId="{903EF3F2-C7B7-5E4D-B5F9-45FA7F495E10}"/>
          </ac:spMkLst>
        </pc:spChg>
      </pc:sldChg>
      <pc:sldChg chg="add del">
        <pc:chgData name="昶文 王" userId="b542edd22932e9ba" providerId="LiveId" clId="{EBF4D9D3-9754-3645-BE75-30A7E30B842A}" dt="2021-02-16T07:16:14.667" v="2351" actId="2696"/>
        <pc:sldMkLst>
          <pc:docMk/>
          <pc:sldMk cId="1319000251" sldId="320"/>
        </pc:sldMkLst>
      </pc:sldChg>
      <pc:sldChg chg="delSp modSp del mod modShow">
        <pc:chgData name="昶文 王" userId="b542edd22932e9ba" providerId="LiveId" clId="{EBF4D9D3-9754-3645-BE75-30A7E30B842A}" dt="2021-02-15T06:34:55.230" v="2193" actId="2696"/>
        <pc:sldMkLst>
          <pc:docMk/>
          <pc:sldMk cId="3722628932" sldId="320"/>
        </pc:sldMkLst>
        <pc:spChg chg="del">
          <ac:chgData name="昶文 王" userId="b542edd22932e9ba" providerId="LiveId" clId="{EBF4D9D3-9754-3645-BE75-30A7E30B842A}" dt="2021-02-15T05:31:19.004" v="792" actId="478"/>
          <ac:spMkLst>
            <pc:docMk/>
            <pc:sldMk cId="3722628932" sldId="320"/>
            <ac:spMk id="4" creationId="{8F2CD736-989F-D64E-84EE-9126A8C1CC1C}"/>
          </ac:spMkLst>
        </pc:spChg>
        <pc:spChg chg="mod">
          <ac:chgData name="昶文 王" userId="b542edd22932e9ba" providerId="LiveId" clId="{EBF4D9D3-9754-3645-BE75-30A7E30B842A}" dt="2021-02-15T05:31:14.452" v="791" actId="1036"/>
          <ac:spMkLst>
            <pc:docMk/>
            <pc:sldMk cId="3722628932" sldId="320"/>
            <ac:spMk id="24578" creationId="{AA5C2D78-178E-A645-9E76-78746F0B3459}"/>
          </ac:spMkLst>
        </pc:spChg>
      </pc:sldChg>
      <pc:sldChg chg="delSp modSp mod">
        <pc:chgData name="昶文 王" userId="b542edd22932e9ba" providerId="LiveId" clId="{EBF4D9D3-9754-3645-BE75-30A7E30B842A}" dt="2021-02-15T05:32:34.504" v="803" actId="478"/>
        <pc:sldMkLst>
          <pc:docMk/>
          <pc:sldMk cId="4118433125" sldId="321"/>
        </pc:sldMkLst>
        <pc:spChg chg="mod">
          <ac:chgData name="昶文 王" userId="b542edd22932e9ba" providerId="LiveId" clId="{EBF4D9D3-9754-3645-BE75-30A7E30B842A}" dt="2021-02-15T05:32:27.623" v="802" actId="1076"/>
          <ac:spMkLst>
            <pc:docMk/>
            <pc:sldMk cId="4118433125" sldId="321"/>
            <ac:spMk id="2" creationId="{F88C5E85-54F8-9B44-9F78-E69AFF1788ED}"/>
          </ac:spMkLst>
        </pc:spChg>
        <pc:spChg chg="del">
          <ac:chgData name="昶文 王" userId="b542edd22932e9ba" providerId="LiveId" clId="{EBF4D9D3-9754-3645-BE75-30A7E30B842A}" dt="2021-02-15T05:32:18.268" v="793" actId="478"/>
          <ac:spMkLst>
            <pc:docMk/>
            <pc:sldMk cId="4118433125" sldId="321"/>
            <ac:spMk id="3" creationId="{50872C0B-6239-4F48-A77A-02AC0FEE8AAE}"/>
          </ac:spMkLst>
        </pc:spChg>
        <pc:spChg chg="del">
          <ac:chgData name="昶文 王" userId="b542edd22932e9ba" providerId="LiveId" clId="{EBF4D9D3-9754-3645-BE75-30A7E30B842A}" dt="2021-02-15T05:32:34.504" v="803" actId="478"/>
          <ac:spMkLst>
            <pc:docMk/>
            <pc:sldMk cId="4118433125" sldId="321"/>
            <ac:spMk id="15364" creationId="{00EA1524-4353-E445-95DB-7799038614F2}"/>
          </ac:spMkLst>
        </pc:spChg>
      </pc:sldChg>
      <pc:sldChg chg="addSp delSp modSp mod">
        <pc:chgData name="昶文 王" userId="b542edd22932e9ba" providerId="LiveId" clId="{EBF4D9D3-9754-3645-BE75-30A7E30B842A}" dt="2021-02-15T05:33:20.222" v="817" actId="1076"/>
        <pc:sldMkLst>
          <pc:docMk/>
          <pc:sldMk cId="2572164205" sldId="322"/>
        </pc:sldMkLst>
        <pc:spChg chg="mod">
          <ac:chgData name="昶文 王" userId="b542edd22932e9ba" providerId="LiveId" clId="{EBF4D9D3-9754-3645-BE75-30A7E30B842A}" dt="2021-02-15T05:32:42.239" v="810" actId="1036"/>
          <ac:spMkLst>
            <pc:docMk/>
            <pc:sldMk cId="2572164205" sldId="322"/>
            <ac:spMk id="16386" creationId="{55A10BE7-AEED-974C-B6CE-60683EE49873}"/>
          </ac:spMkLst>
        </pc:spChg>
        <pc:spChg chg="mod">
          <ac:chgData name="昶文 王" userId="b542edd22932e9ba" providerId="LiveId" clId="{EBF4D9D3-9754-3645-BE75-30A7E30B842A}" dt="2021-02-15T05:32:47.259" v="814" actId="1035"/>
          <ac:spMkLst>
            <pc:docMk/>
            <pc:sldMk cId="2572164205" sldId="322"/>
            <ac:spMk id="16387" creationId="{A67A855F-9B76-0E4A-95DA-C55D3BAFCD92}"/>
          </ac:spMkLst>
        </pc:spChg>
        <pc:spChg chg="del">
          <ac:chgData name="昶文 王" userId="b542edd22932e9ba" providerId="LiveId" clId="{EBF4D9D3-9754-3645-BE75-30A7E30B842A}" dt="2021-02-15T05:33:08.154" v="815" actId="478"/>
          <ac:spMkLst>
            <pc:docMk/>
            <pc:sldMk cId="2572164205" sldId="322"/>
            <ac:spMk id="16388" creationId="{487E11F6-28C9-7249-93BF-F9235938BF8A}"/>
          </ac:spMkLst>
        </pc:spChg>
        <pc:spChg chg="mod">
          <ac:chgData name="昶文 王" userId="b542edd22932e9ba" providerId="LiveId" clId="{EBF4D9D3-9754-3645-BE75-30A7E30B842A}" dt="2021-02-15T05:33:20.222" v="817" actId="1076"/>
          <ac:spMkLst>
            <pc:docMk/>
            <pc:sldMk cId="2572164205" sldId="322"/>
            <ac:spMk id="16391" creationId="{7548B2DF-8552-BE41-A6F8-9B344E09670D}"/>
          </ac:spMkLst>
        </pc:spChg>
        <pc:spChg chg="mod">
          <ac:chgData name="昶文 王" userId="b542edd22932e9ba" providerId="LiveId" clId="{EBF4D9D3-9754-3645-BE75-30A7E30B842A}" dt="2021-02-15T05:33:20.222" v="817" actId="1076"/>
          <ac:spMkLst>
            <pc:docMk/>
            <pc:sldMk cId="2572164205" sldId="322"/>
            <ac:spMk id="16392" creationId="{26C11F13-C640-994C-B922-F03DB81B3CA8}"/>
          </ac:spMkLst>
        </pc:spChg>
        <pc:spChg chg="mod">
          <ac:chgData name="昶文 王" userId="b542edd22932e9ba" providerId="LiveId" clId="{EBF4D9D3-9754-3645-BE75-30A7E30B842A}" dt="2021-02-15T05:33:20.222" v="817" actId="1076"/>
          <ac:spMkLst>
            <pc:docMk/>
            <pc:sldMk cId="2572164205" sldId="322"/>
            <ac:spMk id="16394" creationId="{BFE9F933-7A7F-704E-AF42-BADFF2940C46}"/>
          </ac:spMkLst>
        </pc:spChg>
        <pc:spChg chg="mod">
          <ac:chgData name="昶文 王" userId="b542edd22932e9ba" providerId="LiveId" clId="{EBF4D9D3-9754-3645-BE75-30A7E30B842A}" dt="2021-02-15T05:33:20.222" v="817" actId="1076"/>
          <ac:spMkLst>
            <pc:docMk/>
            <pc:sldMk cId="2572164205" sldId="322"/>
            <ac:spMk id="16396" creationId="{602723AB-4CDD-4044-89A3-66D34DF42E63}"/>
          </ac:spMkLst>
        </pc:spChg>
        <pc:grpChg chg="add mod">
          <ac:chgData name="昶文 王" userId="b542edd22932e9ba" providerId="LiveId" clId="{EBF4D9D3-9754-3645-BE75-30A7E30B842A}" dt="2021-02-15T05:33:20.222" v="817" actId="1076"/>
          <ac:grpSpMkLst>
            <pc:docMk/>
            <pc:sldMk cId="2572164205" sldId="322"/>
            <ac:grpSpMk id="2" creationId="{238F5C6B-60AA-524A-83BE-59B9D3AFBB93}"/>
          </ac:grpSpMkLst>
        </pc:grpChg>
        <pc:picChg chg="mod">
          <ac:chgData name="昶文 王" userId="b542edd22932e9ba" providerId="LiveId" clId="{EBF4D9D3-9754-3645-BE75-30A7E30B842A}" dt="2021-02-15T05:33:20.222" v="817" actId="1076"/>
          <ac:picMkLst>
            <pc:docMk/>
            <pc:sldMk cId="2572164205" sldId="322"/>
            <ac:picMk id="16389" creationId="{DE59F824-E719-5441-88B2-822DBA35B126}"/>
          </ac:picMkLst>
        </pc:picChg>
        <pc:cxnChg chg="mod">
          <ac:chgData name="昶文 王" userId="b542edd22932e9ba" providerId="LiveId" clId="{EBF4D9D3-9754-3645-BE75-30A7E30B842A}" dt="2021-02-15T05:33:20.222" v="817" actId="1076"/>
          <ac:cxnSpMkLst>
            <pc:docMk/>
            <pc:sldMk cId="2572164205" sldId="322"/>
            <ac:cxnSpMk id="11" creationId="{0C4B8EF9-2129-314D-B5DD-9357FBB413D6}"/>
          </ac:cxnSpMkLst>
        </pc:cxnChg>
        <pc:cxnChg chg="mod">
          <ac:chgData name="昶文 王" userId="b542edd22932e9ba" providerId="LiveId" clId="{EBF4D9D3-9754-3645-BE75-30A7E30B842A}" dt="2021-02-15T05:33:20.222" v="817" actId="1076"/>
          <ac:cxnSpMkLst>
            <pc:docMk/>
            <pc:sldMk cId="2572164205" sldId="322"/>
            <ac:cxnSpMk id="37" creationId="{EE5CE5BB-7F90-5E40-B5D9-BF8FB7AFBBFA}"/>
          </ac:cxnSpMkLst>
        </pc:cxnChg>
        <pc:cxnChg chg="mod">
          <ac:chgData name="昶文 王" userId="b542edd22932e9ba" providerId="LiveId" clId="{EBF4D9D3-9754-3645-BE75-30A7E30B842A}" dt="2021-02-15T05:33:20.222" v="817" actId="1076"/>
          <ac:cxnSpMkLst>
            <pc:docMk/>
            <pc:sldMk cId="2572164205" sldId="322"/>
            <ac:cxnSpMk id="41" creationId="{86097244-E7C0-1445-B7D9-93BC284D29B0}"/>
          </ac:cxnSpMkLst>
        </pc:cxnChg>
        <pc:cxnChg chg="mod">
          <ac:chgData name="昶文 王" userId="b542edd22932e9ba" providerId="LiveId" clId="{EBF4D9D3-9754-3645-BE75-30A7E30B842A}" dt="2021-02-15T05:33:20.222" v="817" actId="1076"/>
          <ac:cxnSpMkLst>
            <pc:docMk/>
            <pc:sldMk cId="2572164205" sldId="322"/>
            <ac:cxnSpMk id="44" creationId="{544868B2-2882-B64E-8F15-E45EEBA2B097}"/>
          </ac:cxnSpMkLst>
        </pc:cxnChg>
      </pc:sldChg>
      <pc:sldChg chg="delSp modSp mod">
        <pc:chgData name="昶文 王" userId="b542edd22932e9ba" providerId="LiveId" clId="{EBF4D9D3-9754-3645-BE75-30A7E30B842A}" dt="2021-02-15T05:33:49.367" v="840" actId="478"/>
        <pc:sldMkLst>
          <pc:docMk/>
          <pc:sldMk cId="2666827967" sldId="323"/>
        </pc:sldMkLst>
        <pc:spChg chg="mod">
          <ac:chgData name="昶文 王" userId="b542edd22932e9ba" providerId="LiveId" clId="{EBF4D9D3-9754-3645-BE75-30A7E30B842A}" dt="2021-02-15T05:33:37.879" v="822" actId="1035"/>
          <ac:spMkLst>
            <pc:docMk/>
            <pc:sldMk cId="2666827967" sldId="323"/>
            <ac:spMk id="17410" creationId="{95C456E3-9FBC-4F42-952F-E1F678978ACA}"/>
          </ac:spMkLst>
        </pc:spChg>
        <pc:spChg chg="mod">
          <ac:chgData name="昶文 王" userId="b542edd22932e9ba" providerId="LiveId" clId="{EBF4D9D3-9754-3645-BE75-30A7E30B842A}" dt="2021-02-15T05:33:41.539" v="829" actId="1035"/>
          <ac:spMkLst>
            <pc:docMk/>
            <pc:sldMk cId="2666827967" sldId="323"/>
            <ac:spMk id="17411" creationId="{9334D1C2-1EA5-7141-8351-0B0932A6F1B8}"/>
          </ac:spMkLst>
        </pc:spChg>
        <pc:spChg chg="del">
          <ac:chgData name="昶文 王" userId="b542edd22932e9ba" providerId="LiveId" clId="{EBF4D9D3-9754-3645-BE75-30A7E30B842A}" dt="2021-02-15T05:33:49.367" v="840" actId="478"/>
          <ac:spMkLst>
            <pc:docMk/>
            <pc:sldMk cId="2666827967" sldId="323"/>
            <ac:spMk id="17412" creationId="{1C39E316-4A1B-014B-B490-F9F434C9E1C5}"/>
          </ac:spMkLst>
        </pc:spChg>
        <pc:picChg chg="mod">
          <ac:chgData name="昶文 王" userId="b542edd22932e9ba" providerId="LiveId" clId="{EBF4D9D3-9754-3645-BE75-30A7E30B842A}" dt="2021-02-15T05:33:46.399" v="839" actId="1037"/>
          <ac:picMkLst>
            <pc:docMk/>
            <pc:sldMk cId="2666827967" sldId="323"/>
            <ac:picMk id="17413" creationId="{689C2F0F-0071-324E-BBF7-EA7B984B3556}"/>
          </ac:picMkLst>
        </pc:picChg>
      </pc:sldChg>
      <pc:sldChg chg="delSp modSp mod">
        <pc:chgData name="昶文 王" userId="b542edd22932e9ba" providerId="LiveId" clId="{EBF4D9D3-9754-3645-BE75-30A7E30B842A}" dt="2021-02-15T05:34:16.920" v="850" actId="1076"/>
        <pc:sldMkLst>
          <pc:docMk/>
          <pc:sldMk cId="1061611525" sldId="324"/>
        </pc:sldMkLst>
        <pc:spChg chg="mod">
          <ac:chgData name="昶文 王" userId="b542edd22932e9ba" providerId="LiveId" clId="{EBF4D9D3-9754-3645-BE75-30A7E30B842A}" dt="2021-02-15T05:34:16.920" v="850" actId="1076"/>
          <ac:spMkLst>
            <pc:docMk/>
            <pc:sldMk cId="1061611525" sldId="324"/>
            <ac:spMk id="2" creationId="{5D60FAFF-9C96-CA4C-9F9C-5C40725C5C77}"/>
          </ac:spMkLst>
        </pc:spChg>
        <pc:spChg chg="del">
          <ac:chgData name="昶文 王" userId="b542edd22932e9ba" providerId="LiveId" clId="{EBF4D9D3-9754-3645-BE75-30A7E30B842A}" dt="2021-02-15T05:34:00.747" v="841" actId="478"/>
          <ac:spMkLst>
            <pc:docMk/>
            <pc:sldMk cId="1061611525" sldId="324"/>
            <ac:spMk id="3" creationId="{6185335B-A412-E74A-B06B-A6AC6ABEC7AF}"/>
          </ac:spMkLst>
        </pc:spChg>
        <pc:spChg chg="del">
          <ac:chgData name="昶文 王" userId="b542edd22932e9ba" providerId="LiveId" clId="{EBF4D9D3-9754-3645-BE75-30A7E30B842A}" dt="2021-02-15T05:34:04.378" v="842" actId="478"/>
          <ac:spMkLst>
            <pc:docMk/>
            <pc:sldMk cId="1061611525" sldId="324"/>
            <ac:spMk id="18436" creationId="{2DDF8AC7-3E0E-7C4B-8DBD-5C585BD80854}"/>
          </ac:spMkLst>
        </pc:spChg>
      </pc:sldChg>
      <pc:sldChg chg="delSp modSp mod">
        <pc:chgData name="昶文 王" userId="b542edd22932e9ba" providerId="LiveId" clId="{EBF4D9D3-9754-3645-BE75-30A7E30B842A}" dt="2021-02-15T05:34:34.615" v="858" actId="478"/>
        <pc:sldMkLst>
          <pc:docMk/>
          <pc:sldMk cId="1599346017" sldId="325"/>
        </pc:sldMkLst>
        <pc:spChg chg="mod">
          <ac:chgData name="昶文 王" userId="b542edd22932e9ba" providerId="LiveId" clId="{EBF4D9D3-9754-3645-BE75-30A7E30B842A}" dt="2021-02-15T05:34:24.725" v="856" actId="1035"/>
          <ac:spMkLst>
            <pc:docMk/>
            <pc:sldMk cId="1599346017" sldId="325"/>
            <ac:spMk id="2" creationId="{63F6B6AF-4AE1-E443-9AB6-0EBF7A3BAE45}"/>
          </ac:spMkLst>
        </pc:spChg>
        <pc:spChg chg="mod">
          <ac:chgData name="昶文 王" userId="b542edd22932e9ba" providerId="LiveId" clId="{EBF4D9D3-9754-3645-BE75-30A7E30B842A}" dt="2021-02-15T05:34:27.650" v="857" actId="6549"/>
          <ac:spMkLst>
            <pc:docMk/>
            <pc:sldMk cId="1599346017" sldId="325"/>
            <ac:spMk id="19459" creationId="{672C6115-409E-1D4A-92C3-1482466D5369}"/>
          </ac:spMkLst>
        </pc:spChg>
        <pc:spChg chg="del">
          <ac:chgData name="昶文 王" userId="b542edd22932e9ba" providerId="LiveId" clId="{EBF4D9D3-9754-3645-BE75-30A7E30B842A}" dt="2021-02-15T05:34:34.615" v="858" actId="478"/>
          <ac:spMkLst>
            <pc:docMk/>
            <pc:sldMk cId="1599346017" sldId="325"/>
            <ac:spMk id="19460" creationId="{2FBA3769-488F-8141-AC51-1E6A453114DB}"/>
          </ac:spMkLst>
        </pc:spChg>
      </pc:sldChg>
      <pc:sldChg chg="delSp modSp mod">
        <pc:chgData name="昶文 王" userId="b542edd22932e9ba" providerId="LiveId" clId="{EBF4D9D3-9754-3645-BE75-30A7E30B842A}" dt="2021-02-15T05:35:25.839" v="881" actId="478"/>
        <pc:sldMkLst>
          <pc:docMk/>
          <pc:sldMk cId="780170256" sldId="326"/>
        </pc:sldMkLst>
        <pc:spChg chg="mod">
          <ac:chgData name="昶文 王" userId="b542edd22932e9ba" providerId="LiveId" clId="{EBF4D9D3-9754-3645-BE75-30A7E30B842A}" dt="2021-02-15T05:35:21.965" v="880" actId="1076"/>
          <ac:spMkLst>
            <pc:docMk/>
            <pc:sldMk cId="780170256" sldId="326"/>
            <ac:spMk id="2" creationId="{B29AE8AA-3BF7-F546-BB17-59B2A77E2B27}"/>
          </ac:spMkLst>
        </pc:spChg>
        <pc:spChg chg="del">
          <ac:chgData name="昶文 王" userId="b542edd22932e9ba" providerId="LiveId" clId="{EBF4D9D3-9754-3645-BE75-30A7E30B842A}" dt="2021-02-15T05:35:01.806" v="859" actId="478"/>
          <ac:spMkLst>
            <pc:docMk/>
            <pc:sldMk cId="780170256" sldId="326"/>
            <ac:spMk id="3" creationId="{8D053ADD-C396-8A46-9806-AF566B26A781}"/>
          </ac:spMkLst>
        </pc:spChg>
        <pc:spChg chg="del">
          <ac:chgData name="昶文 王" userId="b542edd22932e9ba" providerId="LiveId" clId="{EBF4D9D3-9754-3645-BE75-30A7E30B842A}" dt="2021-02-15T05:35:25.839" v="881" actId="478"/>
          <ac:spMkLst>
            <pc:docMk/>
            <pc:sldMk cId="780170256" sldId="326"/>
            <ac:spMk id="20484" creationId="{3AC3FD46-4635-B048-ADB7-B4468D8D4564}"/>
          </ac:spMkLst>
        </pc:spChg>
      </pc:sldChg>
      <pc:sldChg chg="delSp modSp mod">
        <pc:chgData name="昶文 王" userId="b542edd22932e9ba" providerId="LiveId" clId="{EBF4D9D3-9754-3645-BE75-30A7E30B842A}" dt="2021-02-16T07:22:41.882" v="2410" actId="14100"/>
        <pc:sldMkLst>
          <pc:docMk/>
          <pc:sldMk cId="3556554804" sldId="327"/>
        </pc:sldMkLst>
        <pc:spChg chg="mod">
          <ac:chgData name="昶文 王" userId="b542edd22932e9ba" providerId="LiveId" clId="{EBF4D9D3-9754-3645-BE75-30A7E30B842A}" dt="2021-02-15T05:35:37.264" v="889" actId="1036"/>
          <ac:spMkLst>
            <pc:docMk/>
            <pc:sldMk cId="3556554804" sldId="327"/>
            <ac:spMk id="2" creationId="{4E48CA61-41B8-2740-8D9E-62AFFA995BFE}"/>
          </ac:spMkLst>
        </pc:spChg>
        <pc:spChg chg="mod">
          <ac:chgData name="昶文 王" userId="b542edd22932e9ba" providerId="LiveId" clId="{EBF4D9D3-9754-3645-BE75-30A7E30B842A}" dt="2021-02-16T07:22:41.882" v="2410" actId="14100"/>
          <ac:spMkLst>
            <pc:docMk/>
            <pc:sldMk cId="3556554804" sldId="327"/>
            <ac:spMk id="21507" creationId="{F0763A17-9407-9944-A87A-AA74FAAF9D4A}"/>
          </ac:spMkLst>
        </pc:spChg>
        <pc:spChg chg="del">
          <ac:chgData name="昶文 王" userId="b542edd22932e9ba" providerId="LiveId" clId="{EBF4D9D3-9754-3645-BE75-30A7E30B842A}" dt="2021-02-15T05:36:24.642" v="891" actId="478"/>
          <ac:spMkLst>
            <pc:docMk/>
            <pc:sldMk cId="3556554804" sldId="327"/>
            <ac:spMk id="21508" creationId="{A5145DCD-48F6-A34A-B9C0-78BA35BE7627}"/>
          </ac:spMkLst>
        </pc:spChg>
      </pc:sldChg>
      <pc:sldChg chg="delSp modSp mod">
        <pc:chgData name="昶文 王" userId="b542edd22932e9ba" providerId="LiveId" clId="{EBF4D9D3-9754-3645-BE75-30A7E30B842A}" dt="2021-02-15T05:37:47.390" v="912" actId="478"/>
        <pc:sldMkLst>
          <pc:docMk/>
          <pc:sldMk cId="727373106" sldId="328"/>
        </pc:sldMkLst>
        <pc:spChg chg="mod">
          <ac:chgData name="昶文 王" userId="b542edd22932e9ba" providerId="LiveId" clId="{EBF4D9D3-9754-3645-BE75-30A7E30B842A}" dt="2021-02-15T05:37:27.250" v="902" actId="1035"/>
          <ac:spMkLst>
            <pc:docMk/>
            <pc:sldMk cId="727373106" sldId="328"/>
            <ac:spMk id="2" creationId="{B3C048CD-196E-294F-8E46-056475AA27BB}"/>
          </ac:spMkLst>
        </pc:spChg>
        <pc:spChg chg="mod">
          <ac:chgData name="昶文 王" userId="b542edd22932e9ba" providerId="LiveId" clId="{EBF4D9D3-9754-3645-BE75-30A7E30B842A}" dt="2021-02-15T05:37:38.932" v="911" actId="1035"/>
          <ac:spMkLst>
            <pc:docMk/>
            <pc:sldMk cId="727373106" sldId="328"/>
            <ac:spMk id="22531" creationId="{3E7CB444-D240-2D4A-AB7F-F65ED3774DFA}"/>
          </ac:spMkLst>
        </pc:spChg>
        <pc:spChg chg="del">
          <ac:chgData name="昶文 王" userId="b542edd22932e9ba" providerId="LiveId" clId="{EBF4D9D3-9754-3645-BE75-30A7E30B842A}" dt="2021-02-15T05:37:47.390" v="912" actId="478"/>
          <ac:spMkLst>
            <pc:docMk/>
            <pc:sldMk cId="727373106" sldId="328"/>
            <ac:spMk id="22532" creationId="{91213EF0-B0F6-4D42-9872-9F45C75E56E4}"/>
          </ac:spMkLst>
        </pc:spChg>
        <pc:picChg chg="mod">
          <ac:chgData name="昶文 王" userId="b542edd22932e9ba" providerId="LiveId" clId="{EBF4D9D3-9754-3645-BE75-30A7E30B842A}" dt="2021-02-15T05:37:36.348" v="906" actId="1035"/>
          <ac:picMkLst>
            <pc:docMk/>
            <pc:sldMk cId="727373106" sldId="328"/>
            <ac:picMk id="22533" creationId="{A8514F66-0917-2049-B38C-385AC04F7FA5}"/>
          </ac:picMkLst>
        </pc:picChg>
      </pc:sldChg>
      <pc:sldChg chg="delSp modSp mod">
        <pc:chgData name="昶文 王" userId="b542edd22932e9ba" providerId="LiveId" clId="{EBF4D9D3-9754-3645-BE75-30A7E30B842A}" dt="2021-02-15T05:38:41.939" v="924" actId="478"/>
        <pc:sldMkLst>
          <pc:docMk/>
          <pc:sldMk cId="2488892364" sldId="329"/>
        </pc:sldMkLst>
        <pc:spChg chg="mod">
          <ac:chgData name="昶文 王" userId="b542edd22932e9ba" providerId="LiveId" clId="{EBF4D9D3-9754-3645-BE75-30A7E30B842A}" dt="2021-02-15T05:38:38.931" v="923" actId="1035"/>
          <ac:spMkLst>
            <pc:docMk/>
            <pc:sldMk cId="2488892364" sldId="329"/>
            <ac:spMk id="3" creationId="{F82B9511-8461-F14B-95F0-98060FCCB022}"/>
          </ac:spMkLst>
        </pc:spChg>
        <pc:spChg chg="mod">
          <ac:chgData name="昶文 王" userId="b542edd22932e9ba" providerId="LiveId" clId="{EBF4D9D3-9754-3645-BE75-30A7E30B842A}" dt="2021-02-15T05:38:34.777" v="917" actId="1035"/>
          <ac:spMkLst>
            <pc:docMk/>
            <pc:sldMk cId="2488892364" sldId="329"/>
            <ac:spMk id="8" creationId="{38E71BD5-3E94-8547-A956-62F05D3F24F3}"/>
          </ac:spMkLst>
        </pc:spChg>
        <pc:spChg chg="del">
          <ac:chgData name="昶文 王" userId="b542edd22932e9ba" providerId="LiveId" clId="{EBF4D9D3-9754-3645-BE75-30A7E30B842A}" dt="2021-02-15T05:38:41.939" v="924" actId="478"/>
          <ac:spMkLst>
            <pc:docMk/>
            <pc:sldMk cId="2488892364" sldId="329"/>
            <ac:spMk id="23555" creationId="{322D9A65-0A30-554E-984D-81159161A889}"/>
          </ac:spMkLst>
        </pc:spChg>
        <pc:picChg chg="mod">
          <ac:chgData name="昶文 王" userId="b542edd22932e9ba" providerId="LiveId" clId="{EBF4D9D3-9754-3645-BE75-30A7E30B842A}" dt="2021-02-15T05:38:36.288" v="919" actId="1035"/>
          <ac:picMkLst>
            <pc:docMk/>
            <pc:sldMk cId="2488892364" sldId="329"/>
            <ac:picMk id="23557" creationId="{37D7272F-346F-634E-9AD3-7D8FD7CBCBDF}"/>
          </ac:picMkLst>
        </pc:picChg>
      </pc:sldChg>
      <pc:sldChg chg="delSp modSp mod">
        <pc:chgData name="昶文 王" userId="b542edd22932e9ba" providerId="LiveId" clId="{EBF4D9D3-9754-3645-BE75-30A7E30B842A}" dt="2021-02-15T05:38:59.966" v="940" actId="478"/>
        <pc:sldMkLst>
          <pc:docMk/>
          <pc:sldMk cId="1773511373" sldId="330"/>
        </pc:sldMkLst>
        <pc:spChg chg="mod">
          <ac:chgData name="昶文 王" userId="b542edd22932e9ba" providerId="LiveId" clId="{EBF4D9D3-9754-3645-BE75-30A7E30B842A}" dt="2021-02-15T05:38:47.742" v="929" actId="1035"/>
          <ac:spMkLst>
            <pc:docMk/>
            <pc:sldMk cId="1773511373" sldId="330"/>
            <ac:spMk id="7" creationId="{31968920-CD5E-6945-A6C3-0845B0268EAF}"/>
          </ac:spMkLst>
        </pc:spChg>
        <pc:spChg chg="mod">
          <ac:chgData name="昶文 王" userId="b542edd22932e9ba" providerId="LiveId" clId="{EBF4D9D3-9754-3645-BE75-30A7E30B842A}" dt="2021-02-15T05:38:58.029" v="939" actId="1035"/>
          <ac:spMkLst>
            <pc:docMk/>
            <pc:sldMk cId="1773511373" sldId="330"/>
            <ac:spMk id="24578" creationId="{981F954F-AAB7-0A49-9903-1D6EDF1D658B}"/>
          </ac:spMkLst>
        </pc:spChg>
        <pc:spChg chg="del">
          <ac:chgData name="昶文 王" userId="b542edd22932e9ba" providerId="LiveId" clId="{EBF4D9D3-9754-3645-BE75-30A7E30B842A}" dt="2021-02-15T05:38:59.966" v="940" actId="478"/>
          <ac:spMkLst>
            <pc:docMk/>
            <pc:sldMk cId="1773511373" sldId="330"/>
            <ac:spMk id="24579" creationId="{5128D7B9-D9B6-FE4E-96ED-5CCFD39BE630}"/>
          </ac:spMkLst>
        </pc:spChg>
        <pc:picChg chg="mod">
          <ac:chgData name="昶文 王" userId="b542edd22932e9ba" providerId="LiveId" clId="{EBF4D9D3-9754-3645-BE75-30A7E30B842A}" dt="2021-02-15T05:38:51.538" v="936" actId="1036"/>
          <ac:picMkLst>
            <pc:docMk/>
            <pc:sldMk cId="1773511373" sldId="330"/>
            <ac:picMk id="24580" creationId="{3F671743-2221-8D49-AEC0-B4F50E0FE43F}"/>
          </ac:picMkLst>
        </pc:picChg>
      </pc:sldChg>
      <pc:sldChg chg="delSp modSp mod">
        <pc:chgData name="昶文 王" userId="b542edd22932e9ba" providerId="LiveId" clId="{EBF4D9D3-9754-3645-BE75-30A7E30B842A}" dt="2021-02-15T05:39:41.021" v="967" actId="1035"/>
        <pc:sldMkLst>
          <pc:docMk/>
          <pc:sldMk cId="1836487149" sldId="331"/>
        </pc:sldMkLst>
        <pc:spChg chg="mod">
          <ac:chgData name="昶文 王" userId="b542edd22932e9ba" providerId="LiveId" clId="{EBF4D9D3-9754-3645-BE75-30A7E30B842A}" dt="2021-02-15T05:39:24.291" v="946" actId="1035"/>
          <ac:spMkLst>
            <pc:docMk/>
            <pc:sldMk cId="1836487149" sldId="331"/>
            <ac:spMk id="7" creationId="{1608AA5D-705D-AF42-A54F-0CD27DA5147A}"/>
          </ac:spMkLst>
        </pc:spChg>
        <pc:spChg chg="mod">
          <ac:chgData name="昶文 王" userId="b542edd22932e9ba" providerId="LiveId" clId="{EBF4D9D3-9754-3645-BE75-30A7E30B842A}" dt="2021-02-15T05:39:41.021" v="967" actId="1035"/>
          <ac:spMkLst>
            <pc:docMk/>
            <pc:sldMk cId="1836487149" sldId="331"/>
            <ac:spMk id="25602" creationId="{634CD3EA-F2B2-BB40-AD3F-759123800540}"/>
          </ac:spMkLst>
        </pc:spChg>
        <pc:spChg chg="del">
          <ac:chgData name="昶文 王" userId="b542edd22932e9ba" providerId="LiveId" clId="{EBF4D9D3-9754-3645-BE75-30A7E30B842A}" dt="2021-02-15T05:39:19.969" v="941" actId="478"/>
          <ac:spMkLst>
            <pc:docMk/>
            <pc:sldMk cId="1836487149" sldId="331"/>
            <ac:spMk id="25603" creationId="{39CA7E28-9BD4-3B4E-A6AE-ADFFAEACD784}"/>
          </ac:spMkLst>
        </pc:spChg>
        <pc:picChg chg="mod">
          <ac:chgData name="昶文 王" userId="b542edd22932e9ba" providerId="LiveId" clId="{EBF4D9D3-9754-3645-BE75-30A7E30B842A}" dt="2021-02-15T05:39:37.141" v="963" actId="1076"/>
          <ac:picMkLst>
            <pc:docMk/>
            <pc:sldMk cId="1836487149" sldId="331"/>
            <ac:picMk id="25604" creationId="{022B5856-01DD-0A4E-BC7C-7F170B81AE34}"/>
          </ac:picMkLst>
        </pc:picChg>
      </pc:sldChg>
      <pc:sldChg chg="delSp modSp mod">
        <pc:chgData name="昶文 王" userId="b542edd22932e9ba" providerId="LiveId" clId="{EBF4D9D3-9754-3645-BE75-30A7E30B842A}" dt="2021-02-15T05:40:19.477" v="980" actId="478"/>
        <pc:sldMkLst>
          <pc:docMk/>
          <pc:sldMk cId="759475435" sldId="332"/>
        </pc:sldMkLst>
        <pc:spChg chg="mod">
          <ac:chgData name="昶文 王" userId="b542edd22932e9ba" providerId="LiveId" clId="{EBF4D9D3-9754-3645-BE75-30A7E30B842A}" dt="2021-02-15T05:40:11.514" v="972" actId="1035"/>
          <ac:spMkLst>
            <pc:docMk/>
            <pc:sldMk cId="759475435" sldId="332"/>
            <ac:spMk id="7" creationId="{33BC5805-7205-474F-BD57-6A4578EAC647}"/>
          </ac:spMkLst>
        </pc:spChg>
        <pc:spChg chg="mod">
          <ac:chgData name="昶文 王" userId="b542edd22932e9ba" providerId="LiveId" clId="{EBF4D9D3-9754-3645-BE75-30A7E30B842A}" dt="2021-02-15T05:40:15.169" v="979" actId="1035"/>
          <ac:spMkLst>
            <pc:docMk/>
            <pc:sldMk cId="759475435" sldId="332"/>
            <ac:spMk id="26626" creationId="{EACAEB89-3C69-6349-BC5E-58EC0941CF2A}"/>
          </ac:spMkLst>
        </pc:spChg>
        <pc:spChg chg="del">
          <ac:chgData name="昶文 王" userId="b542edd22932e9ba" providerId="LiveId" clId="{EBF4D9D3-9754-3645-BE75-30A7E30B842A}" dt="2021-02-15T05:40:19.477" v="980" actId="478"/>
          <ac:spMkLst>
            <pc:docMk/>
            <pc:sldMk cId="759475435" sldId="332"/>
            <ac:spMk id="26627" creationId="{ED432518-8A05-4148-8603-9BFE8825024D}"/>
          </ac:spMkLst>
        </pc:spChg>
        <pc:picChg chg="mod">
          <ac:chgData name="昶文 王" userId="b542edd22932e9ba" providerId="LiveId" clId="{EBF4D9D3-9754-3645-BE75-30A7E30B842A}" dt="2021-02-15T05:40:12.874" v="975" actId="1035"/>
          <ac:picMkLst>
            <pc:docMk/>
            <pc:sldMk cId="759475435" sldId="332"/>
            <ac:picMk id="26628" creationId="{EB7E9858-A4BF-534E-9901-5F063B3C5AC7}"/>
          </ac:picMkLst>
        </pc:picChg>
      </pc:sldChg>
      <pc:sldChg chg="delSp modSp mod">
        <pc:chgData name="昶文 王" userId="b542edd22932e9ba" providerId="LiveId" clId="{EBF4D9D3-9754-3645-BE75-30A7E30B842A}" dt="2021-02-15T05:41:34.641" v="1000" actId="478"/>
        <pc:sldMkLst>
          <pc:docMk/>
          <pc:sldMk cId="1209725907" sldId="333"/>
        </pc:sldMkLst>
        <pc:spChg chg="mod">
          <ac:chgData name="昶文 王" userId="b542edd22932e9ba" providerId="LiveId" clId="{EBF4D9D3-9754-3645-BE75-30A7E30B842A}" dt="2021-02-15T05:41:29.051" v="999" actId="1076"/>
          <ac:spMkLst>
            <pc:docMk/>
            <pc:sldMk cId="1209725907" sldId="333"/>
            <ac:spMk id="2" creationId="{7586F6D8-0381-6B44-BA4E-03F0EF970CE8}"/>
          </ac:spMkLst>
        </pc:spChg>
        <pc:spChg chg="del">
          <ac:chgData name="昶文 王" userId="b542edd22932e9ba" providerId="LiveId" clId="{EBF4D9D3-9754-3645-BE75-30A7E30B842A}" dt="2021-02-15T05:40:44.134" v="981" actId="478"/>
          <ac:spMkLst>
            <pc:docMk/>
            <pc:sldMk cId="1209725907" sldId="333"/>
            <ac:spMk id="3" creationId="{C02E6490-04D6-EF45-A380-425B8B499D72}"/>
          </ac:spMkLst>
        </pc:spChg>
        <pc:spChg chg="del">
          <ac:chgData name="昶文 王" userId="b542edd22932e9ba" providerId="LiveId" clId="{EBF4D9D3-9754-3645-BE75-30A7E30B842A}" dt="2021-02-15T05:41:34.641" v="1000" actId="478"/>
          <ac:spMkLst>
            <pc:docMk/>
            <pc:sldMk cId="1209725907" sldId="333"/>
            <ac:spMk id="27652" creationId="{0386CB17-3C4F-E540-A6C5-2B96B23B9EF6}"/>
          </ac:spMkLst>
        </pc:spChg>
      </pc:sldChg>
      <pc:sldChg chg="delSp modSp mod">
        <pc:chgData name="昶文 王" userId="b542edd22932e9ba" providerId="LiveId" clId="{EBF4D9D3-9754-3645-BE75-30A7E30B842A}" dt="2021-02-15T05:42:06.503" v="1011" actId="478"/>
        <pc:sldMkLst>
          <pc:docMk/>
          <pc:sldMk cId="1368398964" sldId="334"/>
        </pc:sldMkLst>
        <pc:spChg chg="mod">
          <ac:chgData name="昶文 王" userId="b542edd22932e9ba" providerId="LiveId" clId="{EBF4D9D3-9754-3645-BE75-30A7E30B842A}" dt="2021-02-15T05:41:45.264" v="1008" actId="1036"/>
          <ac:spMkLst>
            <pc:docMk/>
            <pc:sldMk cId="1368398964" sldId="334"/>
            <ac:spMk id="2" creationId="{12BD57C4-72FB-0B43-AA0B-1D075054C711}"/>
          </ac:spMkLst>
        </pc:spChg>
        <pc:spChg chg="mod">
          <ac:chgData name="昶文 王" userId="b542edd22932e9ba" providerId="LiveId" clId="{EBF4D9D3-9754-3645-BE75-30A7E30B842A}" dt="2021-02-15T05:42:02.561" v="1010" actId="1076"/>
          <ac:spMkLst>
            <pc:docMk/>
            <pc:sldMk cId="1368398964" sldId="334"/>
            <ac:spMk id="28675" creationId="{AA9C5396-5AEC-DF44-BFED-CA6D98574CC3}"/>
          </ac:spMkLst>
        </pc:spChg>
        <pc:spChg chg="del">
          <ac:chgData name="昶文 王" userId="b542edd22932e9ba" providerId="LiveId" clId="{EBF4D9D3-9754-3645-BE75-30A7E30B842A}" dt="2021-02-15T05:42:06.503" v="1011" actId="478"/>
          <ac:spMkLst>
            <pc:docMk/>
            <pc:sldMk cId="1368398964" sldId="334"/>
            <ac:spMk id="28676" creationId="{D5932EE0-9A24-5D48-94F1-0D9C22CE1BAB}"/>
          </ac:spMkLst>
        </pc:spChg>
      </pc:sldChg>
      <pc:sldChg chg="delSp modSp mod">
        <pc:chgData name="昶文 王" userId="b542edd22932e9ba" providerId="LiveId" clId="{EBF4D9D3-9754-3645-BE75-30A7E30B842A}" dt="2021-02-15T05:42:21.202" v="1025" actId="478"/>
        <pc:sldMkLst>
          <pc:docMk/>
          <pc:sldMk cId="3560006854" sldId="335"/>
        </pc:sldMkLst>
        <pc:spChg chg="mod">
          <ac:chgData name="昶文 王" userId="b542edd22932e9ba" providerId="LiveId" clId="{EBF4D9D3-9754-3645-BE75-30A7E30B842A}" dt="2021-02-15T05:42:14.413" v="1016" actId="1035"/>
          <ac:spMkLst>
            <pc:docMk/>
            <pc:sldMk cId="3560006854" sldId="335"/>
            <ac:spMk id="2" creationId="{973995C7-AA5E-1D40-A3BB-1AE2C438CFE1}"/>
          </ac:spMkLst>
        </pc:spChg>
        <pc:spChg chg="del">
          <ac:chgData name="昶文 王" userId="b542edd22932e9ba" providerId="LiveId" clId="{EBF4D9D3-9754-3645-BE75-30A7E30B842A}" dt="2021-02-15T05:42:21.202" v="1025" actId="478"/>
          <ac:spMkLst>
            <pc:docMk/>
            <pc:sldMk cId="3560006854" sldId="335"/>
            <ac:spMk id="29700" creationId="{2E10E450-193C-2B44-B11C-F019BE2EFC2E}"/>
          </ac:spMkLst>
        </pc:spChg>
        <pc:spChg chg="mod">
          <ac:chgData name="昶文 王" userId="b542edd22932e9ba" providerId="LiveId" clId="{EBF4D9D3-9754-3645-BE75-30A7E30B842A}" dt="2021-02-15T05:42:17.751" v="1021" actId="1035"/>
          <ac:spMkLst>
            <pc:docMk/>
            <pc:sldMk cId="3560006854" sldId="335"/>
            <ac:spMk id="30723" creationId="{F1783395-E9FD-DC4E-B1EF-86566E62A0FE}"/>
          </ac:spMkLst>
        </pc:spChg>
        <pc:picChg chg="mod">
          <ac:chgData name="昶文 王" userId="b542edd22932e9ba" providerId="LiveId" clId="{EBF4D9D3-9754-3645-BE75-30A7E30B842A}" dt="2021-02-15T05:42:19.242" v="1024" actId="1035"/>
          <ac:picMkLst>
            <pc:docMk/>
            <pc:sldMk cId="3560006854" sldId="335"/>
            <ac:picMk id="29702" creationId="{F02FCFC0-9507-9244-A35A-4A9E1FAE89F5}"/>
          </ac:picMkLst>
        </pc:picChg>
      </pc:sldChg>
      <pc:sldChg chg="delSp modSp mod">
        <pc:chgData name="昶文 王" userId="b542edd22932e9ba" providerId="LiveId" clId="{EBF4D9D3-9754-3645-BE75-30A7E30B842A}" dt="2021-02-15T05:47:46.827" v="1053" actId="478"/>
        <pc:sldMkLst>
          <pc:docMk/>
          <pc:sldMk cId="2554609276" sldId="336"/>
        </pc:sldMkLst>
        <pc:spChg chg="mod">
          <ac:chgData name="昶文 王" userId="b542edd22932e9ba" providerId="LiveId" clId="{EBF4D9D3-9754-3645-BE75-30A7E30B842A}" dt="2021-02-15T05:47:41.289" v="1036" actId="1035"/>
          <ac:spMkLst>
            <pc:docMk/>
            <pc:sldMk cId="2554609276" sldId="336"/>
            <ac:spMk id="7" creationId="{EF1D3B65-E733-6B4A-BE5E-B7D79F17C6C6}"/>
          </ac:spMkLst>
        </pc:spChg>
        <pc:spChg chg="mod">
          <ac:chgData name="昶文 王" userId="b542edd22932e9ba" providerId="LiveId" clId="{EBF4D9D3-9754-3645-BE75-30A7E30B842A}" dt="2021-02-15T05:47:38.440" v="1030" actId="1035"/>
          <ac:spMkLst>
            <pc:docMk/>
            <pc:sldMk cId="2554609276" sldId="336"/>
            <ac:spMk id="9" creationId="{A215C6C8-9525-6F4E-936A-F55B21A95FDE}"/>
          </ac:spMkLst>
        </pc:spChg>
        <pc:spChg chg="del">
          <ac:chgData name="昶文 王" userId="b542edd22932e9ba" providerId="LiveId" clId="{EBF4D9D3-9754-3645-BE75-30A7E30B842A}" dt="2021-02-15T05:47:46.827" v="1053" actId="478"/>
          <ac:spMkLst>
            <pc:docMk/>
            <pc:sldMk cId="2554609276" sldId="336"/>
            <ac:spMk id="30722" creationId="{2D7E07B7-2593-BF44-BAF7-74541A7AF2C2}"/>
          </ac:spMkLst>
        </pc:spChg>
        <pc:picChg chg="mod">
          <ac:chgData name="昶文 王" userId="b542edd22932e9ba" providerId="LiveId" clId="{EBF4D9D3-9754-3645-BE75-30A7E30B842A}" dt="2021-02-15T05:47:43.784" v="1045" actId="1035"/>
          <ac:picMkLst>
            <pc:docMk/>
            <pc:sldMk cId="2554609276" sldId="336"/>
            <ac:picMk id="30723" creationId="{1E941643-F950-D942-ACF7-0DE01B72303F}"/>
          </ac:picMkLst>
        </pc:picChg>
        <pc:picChg chg="mod">
          <ac:chgData name="昶文 王" userId="b542edd22932e9ba" providerId="LiveId" clId="{EBF4D9D3-9754-3645-BE75-30A7E30B842A}" dt="2021-02-15T05:47:45.282" v="1052" actId="1035"/>
          <ac:picMkLst>
            <pc:docMk/>
            <pc:sldMk cId="2554609276" sldId="336"/>
            <ac:picMk id="30724" creationId="{5935A5FD-24DA-0A44-821F-A7A02FC051DE}"/>
          </ac:picMkLst>
        </pc:picChg>
      </pc:sldChg>
      <pc:sldChg chg="delSp modSp mod">
        <pc:chgData name="昶文 王" userId="b542edd22932e9ba" providerId="LiveId" clId="{EBF4D9D3-9754-3645-BE75-30A7E30B842A}" dt="2021-02-15T05:48:13.260" v="1085" actId="1035"/>
        <pc:sldMkLst>
          <pc:docMk/>
          <pc:sldMk cId="191339797" sldId="337"/>
        </pc:sldMkLst>
        <pc:spChg chg="mod">
          <ac:chgData name="昶文 王" userId="b542edd22932e9ba" providerId="LiveId" clId="{EBF4D9D3-9754-3645-BE75-30A7E30B842A}" dt="2021-02-15T05:48:08.633" v="1064" actId="1035"/>
          <ac:spMkLst>
            <pc:docMk/>
            <pc:sldMk cId="191339797" sldId="337"/>
            <ac:spMk id="7" creationId="{A49972E7-F465-7748-8F30-77E3FC31355C}"/>
          </ac:spMkLst>
        </pc:spChg>
        <pc:spChg chg="mod">
          <ac:chgData name="昶文 王" userId="b542edd22932e9ba" providerId="LiveId" clId="{EBF4D9D3-9754-3645-BE75-30A7E30B842A}" dt="2021-02-15T05:48:06.301" v="1058" actId="1035"/>
          <ac:spMkLst>
            <pc:docMk/>
            <pc:sldMk cId="191339797" sldId="337"/>
            <ac:spMk id="9" creationId="{458ECBF7-C92E-6749-AF2B-A100BBB0F129}"/>
          </ac:spMkLst>
        </pc:spChg>
        <pc:spChg chg="del">
          <ac:chgData name="昶文 王" userId="b542edd22932e9ba" providerId="LiveId" clId="{EBF4D9D3-9754-3645-BE75-30A7E30B842A}" dt="2021-02-15T05:47:56.175" v="1054" actId="478"/>
          <ac:spMkLst>
            <pc:docMk/>
            <pc:sldMk cId="191339797" sldId="337"/>
            <ac:spMk id="31746" creationId="{74CBA340-9360-5C4D-8C80-EA8FF39A5B61}"/>
          </ac:spMkLst>
        </pc:spChg>
        <pc:picChg chg="mod">
          <ac:chgData name="昶文 王" userId="b542edd22932e9ba" providerId="LiveId" clId="{EBF4D9D3-9754-3645-BE75-30A7E30B842A}" dt="2021-02-15T05:48:11.016" v="1074" actId="1035"/>
          <ac:picMkLst>
            <pc:docMk/>
            <pc:sldMk cId="191339797" sldId="337"/>
            <ac:picMk id="31749" creationId="{61AABD06-18EA-8649-811E-FB9D20EDA9F9}"/>
          </ac:picMkLst>
        </pc:picChg>
        <pc:picChg chg="mod">
          <ac:chgData name="昶文 王" userId="b542edd22932e9ba" providerId="LiveId" clId="{EBF4D9D3-9754-3645-BE75-30A7E30B842A}" dt="2021-02-15T05:48:13.260" v="1085" actId="1035"/>
          <ac:picMkLst>
            <pc:docMk/>
            <pc:sldMk cId="191339797" sldId="337"/>
            <ac:picMk id="31750" creationId="{0175DB72-308C-D442-8801-59E01165BC4B}"/>
          </ac:picMkLst>
        </pc:picChg>
      </pc:sldChg>
      <pc:sldChg chg="delSp modSp mod">
        <pc:chgData name="昶文 王" userId="b542edd22932e9ba" providerId="LiveId" clId="{EBF4D9D3-9754-3645-BE75-30A7E30B842A}" dt="2021-02-15T05:48:46.596" v="1107" actId="2711"/>
        <pc:sldMkLst>
          <pc:docMk/>
          <pc:sldMk cId="1279403311" sldId="338"/>
        </pc:sldMkLst>
        <pc:spChg chg="mod">
          <ac:chgData name="昶文 王" userId="b542edd22932e9ba" providerId="LiveId" clId="{EBF4D9D3-9754-3645-BE75-30A7E30B842A}" dt="2021-02-15T05:48:46.596" v="1107" actId="2711"/>
          <ac:spMkLst>
            <pc:docMk/>
            <pc:sldMk cId="1279403311" sldId="338"/>
            <ac:spMk id="7" creationId="{27DD9F72-88E6-2349-8CC0-08C3C8EE9C4D}"/>
          </ac:spMkLst>
        </pc:spChg>
        <pc:spChg chg="mod">
          <ac:chgData name="昶文 王" userId="b542edd22932e9ba" providerId="LiveId" clId="{EBF4D9D3-9754-3645-BE75-30A7E30B842A}" dt="2021-02-15T05:48:18.781" v="1090" actId="1035"/>
          <ac:spMkLst>
            <pc:docMk/>
            <pc:sldMk cId="1279403311" sldId="338"/>
            <ac:spMk id="9" creationId="{738FACD9-7482-B54F-A8DE-9A0A868B929A}"/>
          </ac:spMkLst>
        </pc:spChg>
        <pc:spChg chg="del">
          <ac:chgData name="昶文 王" userId="b542edd22932e9ba" providerId="LiveId" clId="{EBF4D9D3-9754-3645-BE75-30A7E30B842A}" dt="2021-02-15T05:48:26.101" v="1106" actId="478"/>
          <ac:spMkLst>
            <pc:docMk/>
            <pc:sldMk cId="1279403311" sldId="338"/>
            <ac:spMk id="32770" creationId="{54E59FE2-6A8A-7D40-A879-F2F521E24C70}"/>
          </ac:spMkLst>
        </pc:spChg>
        <pc:picChg chg="mod">
          <ac:chgData name="昶文 王" userId="b542edd22932e9ba" providerId="LiveId" clId="{EBF4D9D3-9754-3645-BE75-30A7E30B842A}" dt="2021-02-15T05:48:23.162" v="1105" actId="1035"/>
          <ac:picMkLst>
            <pc:docMk/>
            <pc:sldMk cId="1279403311" sldId="338"/>
            <ac:picMk id="32773" creationId="{8A5FE63D-9CF2-8647-83F4-53711A9AC154}"/>
          </ac:picMkLst>
        </pc:picChg>
      </pc:sldChg>
      <pc:sldChg chg="addSp delSp modSp mod">
        <pc:chgData name="昶文 王" userId="b542edd22932e9ba" providerId="LiveId" clId="{EBF4D9D3-9754-3645-BE75-30A7E30B842A}" dt="2021-02-15T05:49:13.996" v="1124" actId="1035"/>
        <pc:sldMkLst>
          <pc:docMk/>
          <pc:sldMk cId="3745772795" sldId="339"/>
        </pc:sldMkLst>
        <pc:spChg chg="add del mod">
          <ac:chgData name="昶文 王" userId="b542edd22932e9ba" providerId="LiveId" clId="{EBF4D9D3-9754-3645-BE75-30A7E30B842A}" dt="2021-02-15T05:49:12.543" v="1120" actId="1035"/>
          <ac:spMkLst>
            <pc:docMk/>
            <pc:sldMk cId="3745772795" sldId="339"/>
            <ac:spMk id="7" creationId="{E7C104A7-2F65-2D42-8E7D-801F2450F62F}"/>
          </ac:spMkLst>
        </pc:spChg>
        <pc:spChg chg="mod">
          <ac:chgData name="昶文 王" userId="b542edd22932e9ba" providerId="LiveId" clId="{EBF4D9D3-9754-3645-BE75-30A7E30B842A}" dt="2021-02-15T05:49:01.374" v="1111" actId="1035"/>
          <ac:spMkLst>
            <pc:docMk/>
            <pc:sldMk cId="3745772795" sldId="339"/>
            <ac:spMk id="9" creationId="{94271638-ABC8-8A45-A7D1-A114D0C9260A}"/>
          </ac:spMkLst>
        </pc:spChg>
        <pc:spChg chg="del mod">
          <ac:chgData name="昶文 王" userId="b542edd22932e9ba" providerId="LiveId" clId="{EBF4D9D3-9754-3645-BE75-30A7E30B842A}" dt="2021-02-15T05:49:05.823" v="1113" actId="478"/>
          <ac:spMkLst>
            <pc:docMk/>
            <pc:sldMk cId="3745772795" sldId="339"/>
            <ac:spMk id="33794" creationId="{20CD118C-332E-C34B-8952-4940FE1E3A5E}"/>
          </ac:spMkLst>
        </pc:spChg>
        <pc:picChg chg="mod">
          <ac:chgData name="昶文 王" userId="b542edd22932e9ba" providerId="LiveId" clId="{EBF4D9D3-9754-3645-BE75-30A7E30B842A}" dt="2021-02-15T05:49:13.996" v="1124" actId="1035"/>
          <ac:picMkLst>
            <pc:docMk/>
            <pc:sldMk cId="3745772795" sldId="339"/>
            <ac:picMk id="33797" creationId="{DA7338F8-86AF-EF42-A38A-B394D409FB6F}"/>
          </ac:picMkLst>
        </pc:picChg>
      </pc:sldChg>
      <pc:sldChg chg="delSp modSp mod">
        <pc:chgData name="昶文 王" userId="b542edd22932e9ba" providerId="LiveId" clId="{EBF4D9D3-9754-3645-BE75-30A7E30B842A}" dt="2021-02-15T05:49:27.900" v="1135" actId="478"/>
        <pc:sldMkLst>
          <pc:docMk/>
          <pc:sldMk cId="971378833" sldId="340"/>
        </pc:sldMkLst>
        <pc:spChg chg="mod">
          <ac:chgData name="昶文 王" userId="b542edd22932e9ba" providerId="LiveId" clId="{EBF4D9D3-9754-3645-BE75-30A7E30B842A}" dt="2021-02-15T05:49:21.989" v="1128" actId="1035"/>
          <ac:spMkLst>
            <pc:docMk/>
            <pc:sldMk cId="971378833" sldId="340"/>
            <ac:spMk id="9" creationId="{7E564E5A-C49E-8C4B-8820-6D32C3AA69C1}"/>
          </ac:spMkLst>
        </pc:spChg>
        <pc:spChg chg="del">
          <ac:chgData name="昶文 王" userId="b542edd22932e9ba" providerId="LiveId" clId="{EBF4D9D3-9754-3645-BE75-30A7E30B842A}" dt="2021-02-15T05:49:27.900" v="1135" actId="478"/>
          <ac:spMkLst>
            <pc:docMk/>
            <pc:sldMk cId="971378833" sldId="340"/>
            <ac:spMk id="34818" creationId="{1A5C9A32-569B-0A44-BDA2-AB4BD49D17FF}"/>
          </ac:spMkLst>
        </pc:spChg>
        <pc:spChg chg="mod">
          <ac:chgData name="昶文 王" userId="b542edd22932e9ba" providerId="LiveId" clId="{EBF4D9D3-9754-3645-BE75-30A7E30B842A}" dt="2021-02-15T05:49:23.710" v="1133" actId="1035"/>
          <ac:spMkLst>
            <pc:docMk/>
            <pc:sldMk cId="971378833" sldId="340"/>
            <ac:spMk id="34819" creationId="{35444753-BDD6-C740-92C8-4AB5517EA970}"/>
          </ac:spMkLst>
        </pc:spChg>
        <pc:picChg chg="mod">
          <ac:chgData name="昶文 王" userId="b542edd22932e9ba" providerId="LiveId" clId="{EBF4D9D3-9754-3645-BE75-30A7E30B842A}" dt="2021-02-15T05:49:25.224" v="1134" actId="1076"/>
          <ac:picMkLst>
            <pc:docMk/>
            <pc:sldMk cId="971378833" sldId="340"/>
            <ac:picMk id="34821" creationId="{AE898963-DE91-EC4A-B1D4-2EAF9193B27A}"/>
          </ac:picMkLst>
        </pc:picChg>
      </pc:sldChg>
      <pc:sldChg chg="delSp modSp mod">
        <pc:chgData name="昶文 王" userId="b542edd22932e9ba" providerId="LiveId" clId="{EBF4D9D3-9754-3645-BE75-30A7E30B842A}" dt="2021-02-15T05:49:44.226" v="1145" actId="478"/>
        <pc:sldMkLst>
          <pc:docMk/>
          <pc:sldMk cId="3447321390" sldId="341"/>
        </pc:sldMkLst>
        <pc:spChg chg="mod">
          <ac:chgData name="昶文 王" userId="b542edd22932e9ba" providerId="LiveId" clId="{EBF4D9D3-9754-3645-BE75-30A7E30B842A}" dt="2021-02-15T05:49:42.750" v="1144" actId="1076"/>
          <ac:spMkLst>
            <pc:docMk/>
            <pc:sldMk cId="3447321390" sldId="341"/>
            <ac:spMk id="2" creationId="{0B0FBA9D-EEBF-A948-BF54-33D17EE5F00C}"/>
          </ac:spMkLst>
        </pc:spChg>
        <pc:spChg chg="del">
          <ac:chgData name="昶文 王" userId="b542edd22932e9ba" providerId="LiveId" clId="{EBF4D9D3-9754-3645-BE75-30A7E30B842A}" dt="2021-02-15T05:49:33.253" v="1136" actId="478"/>
          <ac:spMkLst>
            <pc:docMk/>
            <pc:sldMk cId="3447321390" sldId="341"/>
            <ac:spMk id="3" creationId="{2DAD2EC8-EB1F-7D4D-B6E5-8286E2E84FD2}"/>
          </ac:spMkLst>
        </pc:spChg>
        <pc:spChg chg="del">
          <ac:chgData name="昶文 王" userId="b542edd22932e9ba" providerId="LiveId" clId="{EBF4D9D3-9754-3645-BE75-30A7E30B842A}" dt="2021-02-15T05:49:44.226" v="1145" actId="478"/>
          <ac:spMkLst>
            <pc:docMk/>
            <pc:sldMk cId="3447321390" sldId="341"/>
            <ac:spMk id="35844" creationId="{13785E4F-993D-7F48-808F-F951FE996068}"/>
          </ac:spMkLst>
        </pc:spChg>
      </pc:sldChg>
      <pc:sldChg chg="modSp del mod">
        <pc:chgData name="昶文 王" userId="b542edd22932e9ba" providerId="LiveId" clId="{EBF4D9D3-9754-3645-BE75-30A7E30B842A}" dt="2021-02-15T05:50:22.366" v="1153" actId="2696"/>
        <pc:sldMkLst>
          <pc:docMk/>
          <pc:sldMk cId="3882942588" sldId="342"/>
        </pc:sldMkLst>
        <pc:spChg chg="mod">
          <ac:chgData name="昶文 王" userId="b542edd22932e9ba" providerId="LiveId" clId="{EBF4D9D3-9754-3645-BE75-30A7E30B842A}" dt="2021-02-15T05:49:52.026" v="1150" actId="1035"/>
          <ac:spMkLst>
            <pc:docMk/>
            <pc:sldMk cId="3882942588" sldId="342"/>
            <ac:spMk id="36866" creationId="{F0A5AEDB-35FB-604B-98D9-1DC23B7F0EF7}"/>
          </ac:spMkLst>
        </pc:spChg>
      </pc:sldChg>
      <pc:sldChg chg="del">
        <pc:chgData name="昶文 王" userId="b542edd22932e9ba" providerId="LiveId" clId="{EBF4D9D3-9754-3645-BE75-30A7E30B842A}" dt="2021-02-15T05:50:59.092" v="1156" actId="2696"/>
        <pc:sldMkLst>
          <pc:docMk/>
          <pc:sldMk cId="1397878659" sldId="343"/>
        </pc:sldMkLst>
      </pc:sldChg>
      <pc:sldChg chg="delSp modSp mod">
        <pc:chgData name="昶文 王" userId="b542edd22932e9ba" providerId="LiveId" clId="{EBF4D9D3-9754-3645-BE75-30A7E30B842A}" dt="2021-02-15T05:51:08.312" v="1160" actId="478"/>
        <pc:sldMkLst>
          <pc:docMk/>
          <pc:sldMk cId="4189486356" sldId="344"/>
        </pc:sldMkLst>
        <pc:spChg chg="mod">
          <ac:chgData name="昶文 王" userId="b542edd22932e9ba" providerId="LiveId" clId="{EBF4D9D3-9754-3645-BE75-30A7E30B842A}" dt="2021-02-15T05:51:06.678" v="1159" actId="122"/>
          <ac:spMkLst>
            <pc:docMk/>
            <pc:sldMk cId="4189486356" sldId="344"/>
            <ac:spMk id="2" creationId="{B8716008-407B-F140-A544-6FE23CE33ECE}"/>
          </ac:spMkLst>
        </pc:spChg>
        <pc:spChg chg="del">
          <ac:chgData name="昶文 王" userId="b542edd22932e9ba" providerId="LiveId" clId="{EBF4D9D3-9754-3645-BE75-30A7E30B842A}" dt="2021-02-15T05:51:01.419" v="1157" actId="478"/>
          <ac:spMkLst>
            <pc:docMk/>
            <pc:sldMk cId="4189486356" sldId="344"/>
            <ac:spMk id="3" creationId="{E5F34BDE-A1AA-8A47-9715-5A410454F2E1}"/>
          </ac:spMkLst>
        </pc:spChg>
        <pc:spChg chg="del">
          <ac:chgData name="昶文 王" userId="b542edd22932e9ba" providerId="LiveId" clId="{EBF4D9D3-9754-3645-BE75-30A7E30B842A}" dt="2021-02-15T05:51:08.312" v="1160" actId="478"/>
          <ac:spMkLst>
            <pc:docMk/>
            <pc:sldMk cId="4189486356" sldId="344"/>
            <ac:spMk id="38916" creationId="{01F289FF-3050-C947-B8DD-59A2A30AFF2C}"/>
          </ac:spMkLst>
        </pc:spChg>
      </pc:sldChg>
      <pc:sldChg chg="addSp delSp modSp mod">
        <pc:chgData name="昶文 王" userId="b542edd22932e9ba" providerId="LiveId" clId="{EBF4D9D3-9754-3645-BE75-30A7E30B842A}" dt="2021-02-15T05:52:52.818" v="1182" actId="14100"/>
        <pc:sldMkLst>
          <pc:docMk/>
          <pc:sldMk cId="3231558956" sldId="345"/>
        </pc:sldMkLst>
        <pc:spChg chg="mod">
          <ac:chgData name="昶文 王" userId="b542edd22932e9ba" providerId="LiveId" clId="{EBF4D9D3-9754-3645-BE75-30A7E30B842A}" dt="2021-02-15T05:52:52.818" v="1182" actId="14100"/>
          <ac:spMkLst>
            <pc:docMk/>
            <pc:sldMk cId="3231558956" sldId="345"/>
            <ac:spMk id="37" creationId="{F726B380-CC58-A341-A0BF-50422E827838}"/>
          </ac:spMkLst>
        </pc:spChg>
        <pc:spChg chg="mod">
          <ac:chgData name="昶文 王" userId="b542edd22932e9ba" providerId="LiveId" clId="{EBF4D9D3-9754-3645-BE75-30A7E30B842A}" dt="2021-02-15T05:52:00.972" v="1178" actId="1036"/>
          <ac:spMkLst>
            <pc:docMk/>
            <pc:sldMk cId="3231558956" sldId="345"/>
            <ac:spMk id="38" creationId="{F591B8CA-5CD7-384E-9F46-EBEA3E49210A}"/>
          </ac:spMkLst>
        </pc:spChg>
        <pc:spChg chg="mod">
          <ac:chgData name="昶文 王" userId="b542edd22932e9ba" providerId="LiveId" clId="{EBF4D9D3-9754-3645-BE75-30A7E30B842A}" dt="2021-02-15T05:52:00.972" v="1178" actId="1036"/>
          <ac:spMkLst>
            <pc:docMk/>
            <pc:sldMk cId="3231558956" sldId="345"/>
            <ac:spMk id="41" creationId="{12ED3305-1C29-CB46-8935-1154EB72A467}"/>
          </ac:spMkLst>
        </pc:spChg>
        <pc:spChg chg="mod">
          <ac:chgData name="昶文 王" userId="b542edd22932e9ba" providerId="LiveId" clId="{EBF4D9D3-9754-3645-BE75-30A7E30B842A}" dt="2021-02-15T05:52:00.972" v="1178" actId="1036"/>
          <ac:spMkLst>
            <pc:docMk/>
            <pc:sldMk cId="3231558956" sldId="345"/>
            <ac:spMk id="42" creationId="{EB6A0A53-D2D7-C149-A71C-CA0A51D4D4A2}"/>
          </ac:spMkLst>
        </pc:spChg>
        <pc:spChg chg="mod">
          <ac:chgData name="昶文 王" userId="b542edd22932e9ba" providerId="LiveId" clId="{EBF4D9D3-9754-3645-BE75-30A7E30B842A}" dt="2021-02-15T05:52:00.972" v="1178" actId="1036"/>
          <ac:spMkLst>
            <pc:docMk/>
            <pc:sldMk cId="3231558956" sldId="345"/>
            <ac:spMk id="49" creationId="{09D50A1E-2F6D-F14B-9B1A-3716332F37E1}"/>
          </ac:spMkLst>
        </pc:spChg>
        <pc:spChg chg="mod">
          <ac:chgData name="昶文 王" userId="b542edd22932e9ba" providerId="LiveId" clId="{EBF4D9D3-9754-3645-BE75-30A7E30B842A}" dt="2021-02-15T05:52:00.972" v="1178" actId="1036"/>
          <ac:spMkLst>
            <pc:docMk/>
            <pc:sldMk cId="3231558956" sldId="345"/>
            <ac:spMk id="50" creationId="{ABBB2D10-5772-4D43-9D3E-6CA5E7033D18}"/>
          </ac:spMkLst>
        </pc:spChg>
        <pc:spChg chg="mod">
          <ac:chgData name="昶文 王" userId="b542edd22932e9ba" providerId="LiveId" clId="{EBF4D9D3-9754-3645-BE75-30A7E30B842A}" dt="2021-02-15T05:51:14.334" v="1166" actId="1035"/>
          <ac:spMkLst>
            <pc:docMk/>
            <pc:sldMk cId="3231558956" sldId="345"/>
            <ac:spMk id="39938" creationId="{539F8D23-A2CF-1F47-9F31-709D0D0ADAF8}"/>
          </ac:spMkLst>
        </pc:spChg>
        <pc:spChg chg="mod">
          <ac:chgData name="昶文 王" userId="b542edd22932e9ba" providerId="LiveId" clId="{EBF4D9D3-9754-3645-BE75-30A7E30B842A}" dt="2021-02-15T05:52:38.497" v="1180" actId="1076"/>
          <ac:spMkLst>
            <pc:docMk/>
            <pc:sldMk cId="3231558956" sldId="345"/>
            <ac:spMk id="39939" creationId="{5FCE2450-FD03-444F-B549-F4EA799D5BBD}"/>
          </ac:spMkLst>
        </pc:spChg>
        <pc:spChg chg="del">
          <ac:chgData name="昶文 王" userId="b542edd22932e9ba" providerId="LiveId" clId="{EBF4D9D3-9754-3645-BE75-30A7E30B842A}" dt="2021-02-15T05:51:26.561" v="1172" actId="478"/>
          <ac:spMkLst>
            <pc:docMk/>
            <pc:sldMk cId="3231558956" sldId="345"/>
            <ac:spMk id="39941" creationId="{D427A2E7-84D4-FF4A-9FA8-E09549CCB094}"/>
          </ac:spMkLst>
        </pc:spChg>
        <pc:spChg chg="mod">
          <ac:chgData name="昶文 王" userId="b542edd22932e9ba" providerId="LiveId" clId="{EBF4D9D3-9754-3645-BE75-30A7E30B842A}" dt="2021-02-15T05:52:00.972" v="1178" actId="1036"/>
          <ac:spMkLst>
            <pc:docMk/>
            <pc:sldMk cId="3231558956" sldId="345"/>
            <ac:spMk id="39944" creationId="{0EEF1979-3354-1843-B83D-830C2AA6FCD8}"/>
          </ac:spMkLst>
        </pc:spChg>
        <pc:spChg chg="mod">
          <ac:chgData name="昶文 王" userId="b542edd22932e9ba" providerId="LiveId" clId="{EBF4D9D3-9754-3645-BE75-30A7E30B842A}" dt="2021-02-15T05:52:00.972" v="1178" actId="1036"/>
          <ac:spMkLst>
            <pc:docMk/>
            <pc:sldMk cId="3231558956" sldId="345"/>
            <ac:spMk id="39952" creationId="{5CADA92F-B763-7740-91B6-402B0A0D1C50}"/>
          </ac:spMkLst>
        </pc:spChg>
        <pc:spChg chg="mod">
          <ac:chgData name="昶文 王" userId="b542edd22932e9ba" providerId="LiveId" clId="{EBF4D9D3-9754-3645-BE75-30A7E30B842A}" dt="2021-02-15T05:52:00.972" v="1178" actId="1036"/>
          <ac:spMkLst>
            <pc:docMk/>
            <pc:sldMk cId="3231558956" sldId="345"/>
            <ac:spMk id="39953" creationId="{0E06B637-5833-A04C-84A1-B3D7258B2125}"/>
          </ac:spMkLst>
        </pc:spChg>
        <pc:spChg chg="mod">
          <ac:chgData name="昶文 王" userId="b542edd22932e9ba" providerId="LiveId" clId="{EBF4D9D3-9754-3645-BE75-30A7E30B842A}" dt="2021-02-15T05:52:00.972" v="1178" actId="1036"/>
          <ac:spMkLst>
            <pc:docMk/>
            <pc:sldMk cId="3231558956" sldId="345"/>
            <ac:spMk id="39954" creationId="{2C5D66E6-3811-2A42-B4B1-EA2B193BEB2E}"/>
          </ac:spMkLst>
        </pc:spChg>
        <pc:spChg chg="mod">
          <ac:chgData name="昶文 王" userId="b542edd22932e9ba" providerId="LiveId" clId="{EBF4D9D3-9754-3645-BE75-30A7E30B842A}" dt="2021-02-15T05:52:00.972" v="1178" actId="1036"/>
          <ac:spMkLst>
            <pc:docMk/>
            <pc:sldMk cId="3231558956" sldId="345"/>
            <ac:spMk id="39955" creationId="{8A3E20FA-B0A1-DA46-B556-71240A99D871}"/>
          </ac:spMkLst>
        </pc:spChg>
        <pc:spChg chg="mod">
          <ac:chgData name="昶文 王" userId="b542edd22932e9ba" providerId="LiveId" clId="{EBF4D9D3-9754-3645-BE75-30A7E30B842A}" dt="2021-02-15T05:52:00.972" v="1178" actId="1036"/>
          <ac:spMkLst>
            <pc:docMk/>
            <pc:sldMk cId="3231558956" sldId="345"/>
            <ac:spMk id="39963" creationId="{14E8C77A-6CC1-F147-9CB7-F882B0066555}"/>
          </ac:spMkLst>
        </pc:spChg>
        <pc:spChg chg="mod">
          <ac:chgData name="昶文 王" userId="b542edd22932e9ba" providerId="LiveId" clId="{EBF4D9D3-9754-3645-BE75-30A7E30B842A}" dt="2021-02-15T05:52:00.972" v="1178" actId="1036"/>
          <ac:spMkLst>
            <pc:docMk/>
            <pc:sldMk cId="3231558956" sldId="345"/>
            <ac:spMk id="39964" creationId="{DFEC429B-BA0C-3F4D-8C03-4AFD26174AB4}"/>
          </ac:spMkLst>
        </pc:spChg>
        <pc:spChg chg="mod">
          <ac:chgData name="昶文 王" userId="b542edd22932e9ba" providerId="LiveId" clId="{EBF4D9D3-9754-3645-BE75-30A7E30B842A}" dt="2021-02-15T05:52:00.972" v="1178" actId="1036"/>
          <ac:spMkLst>
            <pc:docMk/>
            <pc:sldMk cId="3231558956" sldId="345"/>
            <ac:spMk id="39965" creationId="{D6088783-96E8-C941-A6C2-4791A83787BB}"/>
          </ac:spMkLst>
        </pc:spChg>
        <pc:spChg chg="mod">
          <ac:chgData name="昶文 王" userId="b542edd22932e9ba" providerId="LiveId" clId="{EBF4D9D3-9754-3645-BE75-30A7E30B842A}" dt="2021-02-15T05:52:00.972" v="1178" actId="1036"/>
          <ac:spMkLst>
            <pc:docMk/>
            <pc:sldMk cId="3231558956" sldId="345"/>
            <ac:spMk id="39966" creationId="{21BBAFD6-4C4F-4B44-BC33-23D69225CADB}"/>
          </ac:spMkLst>
        </pc:spChg>
        <pc:spChg chg="mod">
          <ac:chgData name="昶文 王" userId="b542edd22932e9ba" providerId="LiveId" clId="{EBF4D9D3-9754-3645-BE75-30A7E30B842A}" dt="2021-02-15T05:52:00.972" v="1178" actId="1036"/>
          <ac:spMkLst>
            <pc:docMk/>
            <pc:sldMk cId="3231558956" sldId="345"/>
            <ac:spMk id="39971" creationId="{CF724B2C-849C-4842-B41D-D2D64A0AF9E4}"/>
          </ac:spMkLst>
        </pc:spChg>
        <pc:spChg chg="mod">
          <ac:chgData name="昶文 王" userId="b542edd22932e9ba" providerId="LiveId" clId="{EBF4D9D3-9754-3645-BE75-30A7E30B842A}" dt="2021-02-15T05:52:00.972" v="1178" actId="1036"/>
          <ac:spMkLst>
            <pc:docMk/>
            <pc:sldMk cId="3231558956" sldId="345"/>
            <ac:spMk id="39972" creationId="{37F3673A-2157-FB47-83C0-9F2DC3F71515}"/>
          </ac:spMkLst>
        </pc:spChg>
        <pc:grpChg chg="add mod">
          <ac:chgData name="昶文 王" userId="b542edd22932e9ba" providerId="LiveId" clId="{EBF4D9D3-9754-3645-BE75-30A7E30B842A}" dt="2021-02-15T05:52:00.972" v="1178" actId="1036"/>
          <ac:grpSpMkLst>
            <pc:docMk/>
            <pc:sldMk cId="3231558956" sldId="345"/>
            <ac:grpSpMk id="2" creationId="{204FA7B2-DC66-BF43-9FDF-AFDB714D9CE0}"/>
          </ac:grpSpMkLst>
        </pc:grpChg>
        <pc:grpChg chg="mod">
          <ac:chgData name="昶文 王" userId="b542edd22932e9ba" providerId="LiveId" clId="{EBF4D9D3-9754-3645-BE75-30A7E30B842A}" dt="2021-02-15T05:52:00.972" v="1178" actId="1036"/>
          <ac:grpSpMkLst>
            <pc:docMk/>
            <pc:sldMk cId="3231558956" sldId="345"/>
            <ac:grpSpMk id="39940" creationId="{7F704120-97BA-724A-A503-0F0CAEB773A4}"/>
          </ac:grpSpMkLst>
        </pc:grpChg>
        <pc:grpChg chg="mod">
          <ac:chgData name="昶文 王" userId="b542edd22932e9ba" providerId="LiveId" clId="{EBF4D9D3-9754-3645-BE75-30A7E30B842A}" dt="2021-02-15T05:52:00.972" v="1178" actId="1036"/>
          <ac:grpSpMkLst>
            <pc:docMk/>
            <pc:sldMk cId="3231558956" sldId="345"/>
            <ac:grpSpMk id="39945" creationId="{F5D3B752-74D3-054E-84D3-D646408081AC}"/>
          </ac:grpSpMkLst>
        </pc:grpChg>
        <pc:grpChg chg="mod">
          <ac:chgData name="昶文 王" userId="b542edd22932e9ba" providerId="LiveId" clId="{EBF4D9D3-9754-3645-BE75-30A7E30B842A}" dt="2021-02-15T05:52:00.972" v="1178" actId="1036"/>
          <ac:grpSpMkLst>
            <pc:docMk/>
            <pc:sldMk cId="3231558956" sldId="345"/>
            <ac:grpSpMk id="39946" creationId="{1AE1C2B3-C8E9-CC45-9049-3F01762EEFF6}"/>
          </ac:grpSpMkLst>
        </pc:grpChg>
        <pc:grpChg chg="mod">
          <ac:chgData name="昶文 王" userId="b542edd22932e9ba" providerId="LiveId" clId="{EBF4D9D3-9754-3645-BE75-30A7E30B842A}" dt="2021-02-15T05:52:00.972" v="1178" actId="1036"/>
          <ac:grpSpMkLst>
            <pc:docMk/>
            <pc:sldMk cId="3231558956" sldId="345"/>
            <ac:grpSpMk id="39947" creationId="{DAC2BE98-806D-C44A-A051-6C76F4E6F38E}"/>
          </ac:grpSpMkLst>
        </pc:grpChg>
        <pc:grpChg chg="mod">
          <ac:chgData name="昶文 王" userId="b542edd22932e9ba" providerId="LiveId" clId="{EBF4D9D3-9754-3645-BE75-30A7E30B842A}" dt="2021-02-15T05:52:00.972" v="1178" actId="1036"/>
          <ac:grpSpMkLst>
            <pc:docMk/>
            <pc:sldMk cId="3231558956" sldId="345"/>
            <ac:grpSpMk id="39956" creationId="{B4554868-D0D8-4642-B0A9-FA242B851244}"/>
          </ac:grpSpMkLst>
        </pc:grpChg>
        <pc:grpChg chg="mod">
          <ac:chgData name="昶文 王" userId="b542edd22932e9ba" providerId="LiveId" clId="{EBF4D9D3-9754-3645-BE75-30A7E30B842A}" dt="2021-02-15T05:52:00.972" v="1178" actId="1036"/>
          <ac:grpSpMkLst>
            <pc:docMk/>
            <pc:sldMk cId="3231558956" sldId="345"/>
            <ac:grpSpMk id="39967" creationId="{6BDB5F02-CF34-BF48-BF98-DB893D98C2B3}"/>
          </ac:grpSpMkLst>
        </pc:grpChg>
        <pc:grpChg chg="mod">
          <ac:chgData name="昶文 王" userId="b542edd22932e9ba" providerId="LiveId" clId="{EBF4D9D3-9754-3645-BE75-30A7E30B842A}" dt="2021-02-15T05:52:00.972" v="1178" actId="1036"/>
          <ac:grpSpMkLst>
            <pc:docMk/>
            <pc:sldMk cId="3231558956" sldId="345"/>
            <ac:grpSpMk id="39970" creationId="{9BCBC7C1-2109-3742-B4C2-BA5939C4DB9A}"/>
          </ac:grpSpMkLst>
        </pc:grpChg>
        <pc:picChg chg="mod">
          <ac:chgData name="昶文 王" userId="b542edd22932e9ba" providerId="LiveId" clId="{EBF4D9D3-9754-3645-BE75-30A7E30B842A}" dt="2021-02-15T05:52:00.972" v="1178" actId="1036"/>
          <ac:picMkLst>
            <pc:docMk/>
            <pc:sldMk cId="3231558956" sldId="345"/>
            <ac:picMk id="39942" creationId="{4C1886EB-C660-124F-9BE9-A40EFF190CFE}"/>
          </ac:picMkLst>
        </pc:picChg>
        <pc:cxnChg chg="mod">
          <ac:chgData name="昶文 王" userId="b542edd22932e9ba" providerId="LiveId" clId="{EBF4D9D3-9754-3645-BE75-30A7E30B842A}" dt="2021-02-15T05:52:00.972" v="1178" actId="1036"/>
          <ac:cxnSpMkLst>
            <pc:docMk/>
            <pc:sldMk cId="3231558956" sldId="345"/>
            <ac:cxnSpMk id="12" creationId="{93EF1FF5-5A26-A24E-BAE6-1777EC934C7D}"/>
          </ac:cxnSpMkLst>
        </pc:cxnChg>
        <pc:cxnChg chg="mod">
          <ac:chgData name="昶文 王" userId="b542edd22932e9ba" providerId="LiveId" clId="{EBF4D9D3-9754-3645-BE75-30A7E30B842A}" dt="2021-02-15T05:52:00.972" v="1178" actId="1036"/>
          <ac:cxnSpMkLst>
            <pc:docMk/>
            <pc:sldMk cId="3231558956" sldId="345"/>
            <ac:cxnSpMk id="13" creationId="{58355051-5195-CC40-BEF9-4172F3A7435E}"/>
          </ac:cxnSpMkLst>
        </pc:cxnChg>
        <pc:cxnChg chg="mod">
          <ac:chgData name="昶文 王" userId="b542edd22932e9ba" providerId="LiveId" clId="{EBF4D9D3-9754-3645-BE75-30A7E30B842A}" dt="2021-02-15T05:52:00.972" v="1178" actId="1036"/>
          <ac:cxnSpMkLst>
            <pc:docMk/>
            <pc:sldMk cId="3231558956" sldId="345"/>
            <ac:cxnSpMk id="15" creationId="{BE7D0A54-8B64-CF41-9344-63BDED6AD049}"/>
          </ac:cxnSpMkLst>
        </pc:cxnChg>
        <pc:cxnChg chg="mod">
          <ac:chgData name="昶文 王" userId="b542edd22932e9ba" providerId="LiveId" clId="{EBF4D9D3-9754-3645-BE75-30A7E30B842A}" dt="2021-02-15T05:52:00.972" v="1178" actId="1036"/>
          <ac:cxnSpMkLst>
            <pc:docMk/>
            <pc:sldMk cId="3231558956" sldId="345"/>
            <ac:cxnSpMk id="18" creationId="{D1206BBF-ED77-6846-A130-24AB2F2D44D3}"/>
          </ac:cxnSpMkLst>
        </pc:cxnChg>
        <pc:cxnChg chg="mod">
          <ac:chgData name="昶文 王" userId="b542edd22932e9ba" providerId="LiveId" clId="{EBF4D9D3-9754-3645-BE75-30A7E30B842A}" dt="2021-02-15T05:52:00.972" v="1178" actId="1036"/>
          <ac:cxnSpMkLst>
            <pc:docMk/>
            <pc:sldMk cId="3231558956" sldId="345"/>
            <ac:cxnSpMk id="20" creationId="{1296E95A-2697-FA45-9B33-7342A60A74AD}"/>
          </ac:cxnSpMkLst>
        </pc:cxnChg>
        <pc:cxnChg chg="mod">
          <ac:chgData name="昶文 王" userId="b542edd22932e9ba" providerId="LiveId" clId="{EBF4D9D3-9754-3645-BE75-30A7E30B842A}" dt="2021-02-15T05:52:00.972" v="1178" actId="1036"/>
          <ac:cxnSpMkLst>
            <pc:docMk/>
            <pc:sldMk cId="3231558956" sldId="345"/>
            <ac:cxnSpMk id="22" creationId="{3FCD3AD0-7EC3-A642-BCCB-8491FCD4C2BC}"/>
          </ac:cxnSpMkLst>
        </pc:cxnChg>
        <pc:cxnChg chg="mod">
          <ac:chgData name="昶文 王" userId="b542edd22932e9ba" providerId="LiveId" clId="{EBF4D9D3-9754-3645-BE75-30A7E30B842A}" dt="2021-02-15T05:52:00.972" v="1178" actId="1036"/>
          <ac:cxnSpMkLst>
            <pc:docMk/>
            <pc:sldMk cId="3231558956" sldId="345"/>
            <ac:cxnSpMk id="24" creationId="{38558664-2587-5143-82AF-0F2A14BB4AB6}"/>
          </ac:cxnSpMkLst>
        </pc:cxnChg>
        <pc:cxnChg chg="mod">
          <ac:chgData name="昶文 王" userId="b542edd22932e9ba" providerId="LiveId" clId="{EBF4D9D3-9754-3645-BE75-30A7E30B842A}" dt="2021-02-15T05:52:00.972" v="1178" actId="1036"/>
          <ac:cxnSpMkLst>
            <pc:docMk/>
            <pc:sldMk cId="3231558956" sldId="345"/>
            <ac:cxnSpMk id="26" creationId="{FA137543-A0E1-5042-A473-C2C4CD310361}"/>
          </ac:cxnSpMkLst>
        </pc:cxnChg>
        <pc:cxnChg chg="mod">
          <ac:chgData name="昶文 王" userId="b542edd22932e9ba" providerId="LiveId" clId="{EBF4D9D3-9754-3645-BE75-30A7E30B842A}" dt="2021-02-15T05:52:00.972" v="1178" actId="1036"/>
          <ac:cxnSpMkLst>
            <pc:docMk/>
            <pc:sldMk cId="3231558956" sldId="345"/>
            <ac:cxnSpMk id="47" creationId="{5F50BF59-4E08-394F-92E4-B0476F65A4E6}"/>
          </ac:cxnSpMkLst>
        </pc:cxnChg>
      </pc:sldChg>
      <pc:sldChg chg="delSp modSp mod">
        <pc:chgData name="昶文 王" userId="b542edd22932e9ba" providerId="LiveId" clId="{EBF4D9D3-9754-3645-BE75-30A7E30B842A}" dt="2021-02-15T05:53:51.861" v="1203" actId="478"/>
        <pc:sldMkLst>
          <pc:docMk/>
          <pc:sldMk cId="4269210211" sldId="346"/>
        </pc:sldMkLst>
        <pc:spChg chg="mod">
          <ac:chgData name="昶文 王" userId="b542edd22932e9ba" providerId="LiveId" clId="{EBF4D9D3-9754-3645-BE75-30A7E30B842A}" dt="2021-02-15T05:53:42.672" v="1199" actId="1076"/>
          <ac:spMkLst>
            <pc:docMk/>
            <pc:sldMk cId="4269210211" sldId="346"/>
            <ac:spMk id="5" creationId="{5B0400FB-B5E6-A14B-92B3-EB978994F0C9}"/>
          </ac:spMkLst>
        </pc:spChg>
        <pc:spChg chg="mod">
          <ac:chgData name="昶文 王" userId="b542edd22932e9ba" providerId="LiveId" clId="{EBF4D9D3-9754-3645-BE75-30A7E30B842A}" dt="2021-02-15T05:53:42.672" v="1199" actId="1076"/>
          <ac:spMkLst>
            <pc:docMk/>
            <pc:sldMk cId="4269210211" sldId="346"/>
            <ac:spMk id="6" creationId="{2133A2BF-8BB7-3145-9A74-46D8E4B571E9}"/>
          </ac:spMkLst>
        </pc:spChg>
        <pc:spChg chg="mod">
          <ac:chgData name="昶文 王" userId="b542edd22932e9ba" providerId="LiveId" clId="{EBF4D9D3-9754-3645-BE75-30A7E30B842A}" dt="2021-02-15T05:53:42.672" v="1199" actId="1076"/>
          <ac:spMkLst>
            <pc:docMk/>
            <pc:sldMk cId="4269210211" sldId="346"/>
            <ac:spMk id="7" creationId="{3ED36043-EE9C-164B-8FDD-346F73517B57}"/>
          </ac:spMkLst>
        </pc:spChg>
        <pc:spChg chg="mod">
          <ac:chgData name="昶文 王" userId="b542edd22932e9ba" providerId="LiveId" clId="{EBF4D9D3-9754-3645-BE75-30A7E30B842A}" dt="2021-02-15T05:53:42.672" v="1199" actId="1076"/>
          <ac:spMkLst>
            <pc:docMk/>
            <pc:sldMk cId="4269210211" sldId="346"/>
            <ac:spMk id="8" creationId="{E7EE51A6-2AF9-EB49-90AA-2127C2008E19}"/>
          </ac:spMkLst>
        </pc:spChg>
        <pc:spChg chg="mod">
          <ac:chgData name="昶文 王" userId="b542edd22932e9ba" providerId="LiveId" clId="{EBF4D9D3-9754-3645-BE75-30A7E30B842A}" dt="2021-02-15T05:53:42.672" v="1199" actId="1076"/>
          <ac:spMkLst>
            <pc:docMk/>
            <pc:sldMk cId="4269210211" sldId="346"/>
            <ac:spMk id="13" creationId="{4F607535-6C9F-1E4E-911A-F6A6D3920E99}"/>
          </ac:spMkLst>
        </pc:spChg>
        <pc:spChg chg="mod">
          <ac:chgData name="昶文 王" userId="b542edd22932e9ba" providerId="LiveId" clId="{EBF4D9D3-9754-3645-BE75-30A7E30B842A}" dt="2021-02-15T05:53:49.663" v="1202" actId="20577"/>
          <ac:spMkLst>
            <pc:docMk/>
            <pc:sldMk cId="4269210211" sldId="346"/>
            <ac:spMk id="34819" creationId="{971B3CC9-4549-AB49-9C29-FD162AEBEC98}"/>
          </ac:spMkLst>
        </pc:spChg>
        <pc:spChg chg="mod">
          <ac:chgData name="昶文 王" userId="b542edd22932e9ba" providerId="LiveId" clId="{EBF4D9D3-9754-3645-BE75-30A7E30B842A}" dt="2021-02-15T05:53:32.965" v="1187" actId="1035"/>
          <ac:spMkLst>
            <pc:docMk/>
            <pc:sldMk cId="4269210211" sldId="346"/>
            <ac:spMk id="40962" creationId="{348B421A-C23E-4341-B30B-9C0698634172}"/>
          </ac:spMkLst>
        </pc:spChg>
        <pc:spChg chg="del">
          <ac:chgData name="昶文 王" userId="b542edd22932e9ba" providerId="LiveId" clId="{EBF4D9D3-9754-3645-BE75-30A7E30B842A}" dt="2021-02-15T05:53:51.861" v="1203" actId="478"/>
          <ac:spMkLst>
            <pc:docMk/>
            <pc:sldMk cId="4269210211" sldId="346"/>
            <ac:spMk id="40965" creationId="{2F930CA7-A6DA-6943-9BFE-3084740E421E}"/>
          </ac:spMkLst>
        </pc:spChg>
        <pc:spChg chg="mod">
          <ac:chgData name="昶文 王" userId="b542edd22932e9ba" providerId="LiveId" clId="{EBF4D9D3-9754-3645-BE75-30A7E30B842A}" dt="2021-02-15T05:53:42.672" v="1199" actId="1076"/>
          <ac:spMkLst>
            <pc:docMk/>
            <pc:sldMk cId="4269210211" sldId="346"/>
            <ac:spMk id="40971" creationId="{04188E82-3C91-FA4C-933B-D90F88A9EA22}"/>
          </ac:spMkLst>
        </pc:spChg>
        <pc:grpChg chg="mod">
          <ac:chgData name="昶文 王" userId="b542edd22932e9ba" providerId="LiveId" clId="{EBF4D9D3-9754-3645-BE75-30A7E30B842A}" dt="2021-02-15T05:53:42.672" v="1199" actId="1076"/>
          <ac:grpSpMkLst>
            <pc:docMk/>
            <pc:sldMk cId="4269210211" sldId="346"/>
            <ac:grpSpMk id="40964" creationId="{6D187ADA-2F76-E344-A888-85FF1D7DE21D}"/>
          </ac:grpSpMkLst>
        </pc:grpChg>
      </pc:sldChg>
      <pc:sldChg chg="delSp modSp mod">
        <pc:chgData name="昶文 王" userId="b542edd22932e9ba" providerId="LiveId" clId="{EBF4D9D3-9754-3645-BE75-30A7E30B842A}" dt="2021-02-15T05:54:10.938" v="1213" actId="478"/>
        <pc:sldMkLst>
          <pc:docMk/>
          <pc:sldMk cId="3112869286" sldId="347"/>
        </pc:sldMkLst>
        <pc:spChg chg="mod">
          <ac:chgData name="昶文 王" userId="b542edd22932e9ba" providerId="LiveId" clId="{EBF4D9D3-9754-3645-BE75-30A7E30B842A}" dt="2021-02-15T05:54:03.710" v="1208" actId="1035"/>
          <ac:spMkLst>
            <pc:docMk/>
            <pc:sldMk cId="3112869286" sldId="347"/>
            <ac:spMk id="41986" creationId="{1719727F-4B8B-4A4C-87E1-7B37484CE774}"/>
          </ac:spMkLst>
        </pc:spChg>
        <pc:spChg chg="mod">
          <ac:chgData name="昶文 王" userId="b542edd22932e9ba" providerId="LiveId" clId="{EBF4D9D3-9754-3645-BE75-30A7E30B842A}" dt="2021-02-15T05:54:08.048" v="1212" actId="1035"/>
          <ac:spMkLst>
            <pc:docMk/>
            <pc:sldMk cId="3112869286" sldId="347"/>
            <ac:spMk id="41987" creationId="{65510424-A17B-9E42-A5B4-72969557B448}"/>
          </ac:spMkLst>
        </pc:spChg>
        <pc:spChg chg="del">
          <ac:chgData name="昶文 王" userId="b542edd22932e9ba" providerId="LiveId" clId="{EBF4D9D3-9754-3645-BE75-30A7E30B842A}" dt="2021-02-15T05:54:10.938" v="1213" actId="478"/>
          <ac:spMkLst>
            <pc:docMk/>
            <pc:sldMk cId="3112869286" sldId="347"/>
            <ac:spMk id="41988" creationId="{2E6CC486-12B2-064C-9E32-53429BFDFD99}"/>
          </ac:spMkLst>
        </pc:spChg>
      </pc:sldChg>
      <pc:sldChg chg="addSp delSp modSp mod">
        <pc:chgData name="昶文 王" userId="b542edd22932e9ba" providerId="LiveId" clId="{EBF4D9D3-9754-3645-BE75-30A7E30B842A}" dt="2021-02-16T07:29:05.691" v="2585" actId="20577"/>
        <pc:sldMkLst>
          <pc:docMk/>
          <pc:sldMk cId="3453614386" sldId="348"/>
        </pc:sldMkLst>
        <pc:spChg chg="add del mod">
          <ac:chgData name="昶文 王" userId="b542edd22932e9ba" providerId="LiveId" clId="{EBF4D9D3-9754-3645-BE75-30A7E30B842A}" dt="2021-02-15T06:00:42.576" v="1243" actId="478"/>
          <ac:spMkLst>
            <pc:docMk/>
            <pc:sldMk cId="3453614386" sldId="348"/>
            <ac:spMk id="3" creationId="{BD99EB2A-CF8A-ED4E-8C73-4C6841B94DAD}"/>
          </ac:spMkLst>
        </pc:spChg>
        <pc:spChg chg="add mod">
          <ac:chgData name="昶文 王" userId="b542edd22932e9ba" providerId="LiveId" clId="{EBF4D9D3-9754-3645-BE75-30A7E30B842A}" dt="2021-02-16T07:29:05.691" v="2585" actId="20577"/>
          <ac:spMkLst>
            <pc:docMk/>
            <pc:sldMk cId="3453614386" sldId="348"/>
            <ac:spMk id="5" creationId="{921EA560-7E78-894F-AD05-5AF6955A29AF}"/>
          </ac:spMkLst>
        </pc:spChg>
        <pc:spChg chg="add del mod">
          <ac:chgData name="昶文 王" userId="b542edd22932e9ba" providerId="LiveId" clId="{EBF4D9D3-9754-3645-BE75-30A7E30B842A}" dt="2021-02-15T06:18:01.016" v="1671" actId="478"/>
          <ac:spMkLst>
            <pc:docMk/>
            <pc:sldMk cId="3453614386" sldId="348"/>
            <ac:spMk id="6" creationId="{619FD1F8-76D7-B64D-B896-E527725BF28D}"/>
          </ac:spMkLst>
        </pc:spChg>
        <pc:spChg chg="add del mod">
          <ac:chgData name="昶文 王" userId="b542edd22932e9ba" providerId="LiveId" clId="{EBF4D9D3-9754-3645-BE75-30A7E30B842A}" dt="2021-02-15T06:17:57.991" v="1670" actId="478"/>
          <ac:spMkLst>
            <pc:docMk/>
            <pc:sldMk cId="3453614386" sldId="348"/>
            <ac:spMk id="40963" creationId="{6E82024A-FAA0-D340-AF34-6A1D4C3013AE}"/>
          </ac:spMkLst>
        </pc:spChg>
        <pc:spChg chg="mod">
          <ac:chgData name="昶文 王" userId="b542edd22932e9ba" providerId="LiveId" clId="{EBF4D9D3-9754-3645-BE75-30A7E30B842A}" dt="2021-02-15T05:54:19.186" v="1218" actId="1035"/>
          <ac:spMkLst>
            <pc:docMk/>
            <pc:sldMk cId="3453614386" sldId="348"/>
            <ac:spMk id="43010" creationId="{0D7A725B-5227-3241-8774-8AD5338D1CDF}"/>
          </ac:spMkLst>
        </pc:spChg>
        <pc:spChg chg="del">
          <ac:chgData name="昶文 王" userId="b542edd22932e9ba" providerId="LiveId" clId="{EBF4D9D3-9754-3645-BE75-30A7E30B842A}" dt="2021-02-15T05:54:37.790" v="1219" actId="478"/>
          <ac:spMkLst>
            <pc:docMk/>
            <pc:sldMk cId="3453614386" sldId="348"/>
            <ac:spMk id="43012" creationId="{E8302924-E94E-074D-A341-5AAC3EF8C647}"/>
          </ac:spMkLst>
        </pc:spChg>
      </pc:sldChg>
      <pc:sldChg chg="delSp modSp mod">
        <pc:chgData name="昶文 王" userId="b542edd22932e9ba" providerId="LiveId" clId="{EBF4D9D3-9754-3645-BE75-30A7E30B842A}" dt="2021-02-16T07:26:04.203" v="2509" actId="20577"/>
        <pc:sldMkLst>
          <pc:docMk/>
          <pc:sldMk cId="4019476293" sldId="349"/>
        </pc:sldMkLst>
        <pc:spChg chg="mod">
          <ac:chgData name="昶文 王" userId="b542edd22932e9ba" providerId="LiveId" clId="{EBF4D9D3-9754-3645-BE75-30A7E30B842A}" dt="2021-02-15T05:56:12.419" v="1226" actId="1035"/>
          <ac:spMkLst>
            <pc:docMk/>
            <pc:sldMk cId="4019476293" sldId="349"/>
            <ac:spMk id="44034" creationId="{7A6AC267-2581-FE42-A2FC-E22E03018FC0}"/>
          </ac:spMkLst>
        </pc:spChg>
        <pc:spChg chg="mod">
          <ac:chgData name="昶文 王" userId="b542edd22932e9ba" providerId="LiveId" clId="{EBF4D9D3-9754-3645-BE75-30A7E30B842A}" dt="2021-02-16T07:26:04.203" v="2509" actId="20577"/>
          <ac:spMkLst>
            <pc:docMk/>
            <pc:sldMk cId="4019476293" sldId="349"/>
            <ac:spMk id="44035" creationId="{75658BE5-0FE9-3844-8409-2B12DF497DF4}"/>
          </ac:spMkLst>
        </pc:spChg>
        <pc:spChg chg="del">
          <ac:chgData name="昶文 王" userId="b542edd22932e9ba" providerId="LiveId" clId="{EBF4D9D3-9754-3645-BE75-30A7E30B842A}" dt="2021-02-15T05:56:15.451" v="1227" actId="478"/>
          <ac:spMkLst>
            <pc:docMk/>
            <pc:sldMk cId="4019476293" sldId="349"/>
            <ac:spMk id="44036" creationId="{150DA545-7310-1746-B2D9-C64FAB85C95F}"/>
          </ac:spMkLst>
        </pc:spChg>
      </pc:sldChg>
      <pc:sldChg chg="delSp modSp mod">
        <pc:chgData name="昶文 王" userId="b542edd22932e9ba" providerId="LiveId" clId="{EBF4D9D3-9754-3645-BE75-30A7E30B842A}" dt="2021-02-15T06:20:49.950" v="1762" actId="478"/>
        <pc:sldMkLst>
          <pc:docMk/>
          <pc:sldMk cId="845888203" sldId="350"/>
        </pc:sldMkLst>
        <pc:spChg chg="mod">
          <ac:chgData name="昶文 王" userId="b542edd22932e9ba" providerId="LiveId" clId="{EBF4D9D3-9754-3645-BE75-30A7E30B842A}" dt="2021-02-15T06:20:48.012" v="1761" actId="1036"/>
          <ac:spMkLst>
            <pc:docMk/>
            <pc:sldMk cId="845888203" sldId="350"/>
            <ac:spMk id="45058" creationId="{C66F233A-8C2A-2145-9ECA-A932A1E6F1FE}"/>
          </ac:spMkLst>
        </pc:spChg>
        <pc:spChg chg="del">
          <ac:chgData name="昶文 王" userId="b542edd22932e9ba" providerId="LiveId" clId="{EBF4D9D3-9754-3645-BE75-30A7E30B842A}" dt="2021-02-15T06:20:49.950" v="1762" actId="478"/>
          <ac:spMkLst>
            <pc:docMk/>
            <pc:sldMk cId="845888203" sldId="350"/>
            <ac:spMk id="45060" creationId="{B9AC98BE-EF4D-6146-92BA-FB8A8FF07595}"/>
          </ac:spMkLst>
        </pc:spChg>
      </pc:sldChg>
      <pc:sldChg chg="delSp modSp mod">
        <pc:chgData name="昶文 王" userId="b542edd22932e9ba" providerId="LiveId" clId="{EBF4D9D3-9754-3645-BE75-30A7E30B842A}" dt="2021-02-15T06:21:08.374" v="1769" actId="478"/>
        <pc:sldMkLst>
          <pc:docMk/>
          <pc:sldMk cId="1155355236" sldId="351"/>
        </pc:sldMkLst>
        <pc:spChg chg="mod">
          <ac:chgData name="昶文 王" userId="b542edd22932e9ba" providerId="LiveId" clId="{EBF4D9D3-9754-3645-BE75-30A7E30B842A}" dt="2021-02-15T06:21:05.900" v="1768" actId="1035"/>
          <ac:spMkLst>
            <pc:docMk/>
            <pc:sldMk cId="1155355236" sldId="351"/>
            <ac:spMk id="46082" creationId="{B3B2043C-7DD1-F541-BD21-BB7CA61BA1BF}"/>
          </ac:spMkLst>
        </pc:spChg>
        <pc:spChg chg="del">
          <ac:chgData name="昶文 王" userId="b542edd22932e9ba" providerId="LiveId" clId="{EBF4D9D3-9754-3645-BE75-30A7E30B842A}" dt="2021-02-15T06:21:08.374" v="1769" actId="478"/>
          <ac:spMkLst>
            <pc:docMk/>
            <pc:sldMk cId="1155355236" sldId="351"/>
            <ac:spMk id="46084" creationId="{AD3712F5-EAA7-9141-8C88-5BAA9E56C0B7}"/>
          </ac:spMkLst>
        </pc:spChg>
      </pc:sldChg>
      <pc:sldChg chg="del">
        <pc:chgData name="昶文 王" userId="b542edd22932e9ba" providerId="LiveId" clId="{EBF4D9D3-9754-3645-BE75-30A7E30B842A}" dt="2021-02-15T06:21:11.550" v="1770" actId="2696"/>
        <pc:sldMkLst>
          <pc:docMk/>
          <pc:sldMk cId="521650939" sldId="352"/>
        </pc:sldMkLst>
      </pc:sldChg>
      <pc:sldChg chg="delSp">
        <pc:chgData name="昶文 王" userId="b542edd22932e9ba" providerId="LiveId" clId="{EBF4D9D3-9754-3645-BE75-30A7E30B842A}" dt="2021-02-15T06:21:24.324" v="1771" actId="478"/>
        <pc:sldMkLst>
          <pc:docMk/>
          <pc:sldMk cId="1695832514" sldId="353"/>
        </pc:sldMkLst>
        <pc:spChg chg="del">
          <ac:chgData name="昶文 王" userId="b542edd22932e9ba" providerId="LiveId" clId="{EBF4D9D3-9754-3645-BE75-30A7E30B842A}" dt="2021-02-15T06:21:24.324" v="1771" actId="478"/>
          <ac:spMkLst>
            <pc:docMk/>
            <pc:sldMk cId="1695832514" sldId="353"/>
            <ac:spMk id="14340" creationId="{9176CF2E-6B69-9E4D-9C95-6683E660628B}"/>
          </ac:spMkLst>
        </pc:spChg>
      </pc:sldChg>
      <pc:sldChg chg="delSp modSp mod">
        <pc:chgData name="昶文 王" userId="b542edd22932e9ba" providerId="LiveId" clId="{EBF4D9D3-9754-3645-BE75-30A7E30B842A}" dt="2021-02-15T06:21:40.425" v="1782" actId="1076"/>
        <pc:sldMkLst>
          <pc:docMk/>
          <pc:sldMk cId="3161297018" sldId="354"/>
        </pc:sldMkLst>
        <pc:spChg chg="mod">
          <ac:chgData name="昶文 王" userId="b542edd22932e9ba" providerId="LiveId" clId="{EBF4D9D3-9754-3645-BE75-30A7E30B842A}" dt="2021-02-15T06:21:32.151" v="1776" actId="1035"/>
          <ac:spMkLst>
            <pc:docMk/>
            <pc:sldMk cId="3161297018" sldId="354"/>
            <ac:spMk id="15363" creationId="{D29DED38-D391-144C-B690-572FD85799F2}"/>
          </ac:spMkLst>
        </pc:spChg>
        <pc:spChg chg="del">
          <ac:chgData name="昶文 王" userId="b542edd22932e9ba" providerId="LiveId" clId="{EBF4D9D3-9754-3645-BE75-30A7E30B842A}" dt="2021-02-15T06:21:34.349" v="1777" actId="478"/>
          <ac:spMkLst>
            <pc:docMk/>
            <pc:sldMk cId="3161297018" sldId="354"/>
            <ac:spMk id="15364" creationId="{C58B16C2-A6FF-1143-9081-6788210FB11F}"/>
          </ac:spMkLst>
        </pc:spChg>
        <pc:picChg chg="mod">
          <ac:chgData name="昶文 王" userId="b542edd22932e9ba" providerId="LiveId" clId="{EBF4D9D3-9754-3645-BE75-30A7E30B842A}" dt="2021-02-15T06:21:40.425" v="1782" actId="1076"/>
          <ac:picMkLst>
            <pc:docMk/>
            <pc:sldMk cId="3161297018" sldId="354"/>
            <ac:picMk id="15362" creationId="{846F5F54-75FB-E249-9773-DD06A9C1E1F3}"/>
          </ac:picMkLst>
        </pc:picChg>
        <pc:picChg chg="mod">
          <ac:chgData name="昶文 王" userId="b542edd22932e9ba" providerId="LiveId" clId="{EBF4D9D3-9754-3645-BE75-30A7E30B842A}" dt="2021-02-15T06:21:36.493" v="1781" actId="1035"/>
          <ac:picMkLst>
            <pc:docMk/>
            <pc:sldMk cId="3161297018" sldId="354"/>
            <ac:picMk id="15366" creationId="{ED79ADD6-656D-A249-9D7F-9B5DFD8079FD}"/>
          </ac:picMkLst>
        </pc:picChg>
      </pc:sldChg>
      <pc:sldChg chg="delSp modSp mod">
        <pc:chgData name="昶文 王" userId="b542edd22932e9ba" providerId="LiveId" clId="{EBF4D9D3-9754-3645-BE75-30A7E30B842A}" dt="2021-02-15T06:21:54.259" v="1792" actId="478"/>
        <pc:sldMkLst>
          <pc:docMk/>
          <pc:sldMk cId="341223362" sldId="355"/>
        </pc:sldMkLst>
        <pc:spChg chg="mod">
          <ac:chgData name="昶文 王" userId="b542edd22932e9ba" providerId="LiveId" clId="{EBF4D9D3-9754-3645-BE75-30A7E30B842A}" dt="2021-02-15T06:21:46.864" v="1787" actId="1035"/>
          <ac:spMkLst>
            <pc:docMk/>
            <pc:sldMk cId="341223362" sldId="355"/>
            <ac:spMk id="16386" creationId="{14D92366-56C6-714F-AC89-6F3BFFDA2000}"/>
          </ac:spMkLst>
        </pc:spChg>
        <pc:spChg chg="del mod">
          <ac:chgData name="昶文 王" userId="b542edd22932e9ba" providerId="LiveId" clId="{EBF4D9D3-9754-3645-BE75-30A7E30B842A}" dt="2021-02-15T06:21:54.259" v="1792" actId="478"/>
          <ac:spMkLst>
            <pc:docMk/>
            <pc:sldMk cId="341223362" sldId="355"/>
            <ac:spMk id="16387" creationId="{F9DF1D31-DA40-BA41-A375-A535A04289B2}"/>
          </ac:spMkLst>
        </pc:spChg>
        <pc:picChg chg="mod">
          <ac:chgData name="昶文 王" userId="b542edd22932e9ba" providerId="LiveId" clId="{EBF4D9D3-9754-3645-BE75-30A7E30B842A}" dt="2021-02-15T06:21:49.365" v="1788" actId="1076"/>
          <ac:picMkLst>
            <pc:docMk/>
            <pc:sldMk cId="341223362" sldId="355"/>
            <ac:picMk id="16389" creationId="{77887F0B-39E5-F442-AADB-D5841D3158C0}"/>
          </ac:picMkLst>
        </pc:picChg>
      </pc:sldChg>
      <pc:sldChg chg="delSp modSp mod">
        <pc:chgData name="昶文 王" userId="b542edd22932e9ba" providerId="LiveId" clId="{EBF4D9D3-9754-3645-BE75-30A7E30B842A}" dt="2021-02-15T06:22:08.063" v="1801" actId="478"/>
        <pc:sldMkLst>
          <pc:docMk/>
          <pc:sldMk cId="400836854" sldId="356"/>
        </pc:sldMkLst>
        <pc:spChg chg="mod">
          <ac:chgData name="昶文 王" userId="b542edd22932e9ba" providerId="LiveId" clId="{EBF4D9D3-9754-3645-BE75-30A7E30B842A}" dt="2021-02-15T06:22:05.265" v="1800" actId="1076"/>
          <ac:spMkLst>
            <pc:docMk/>
            <pc:sldMk cId="400836854" sldId="356"/>
            <ac:spMk id="2" creationId="{8D5EE627-5953-B847-86FE-BEA0FD2229CA}"/>
          </ac:spMkLst>
        </pc:spChg>
        <pc:spChg chg="del">
          <ac:chgData name="昶文 王" userId="b542edd22932e9ba" providerId="LiveId" clId="{EBF4D9D3-9754-3645-BE75-30A7E30B842A}" dt="2021-02-15T06:21:59.549" v="1793" actId="478"/>
          <ac:spMkLst>
            <pc:docMk/>
            <pc:sldMk cId="400836854" sldId="356"/>
            <ac:spMk id="3" creationId="{E3069659-34AE-0C42-AA68-57A02EF4E61F}"/>
          </ac:spMkLst>
        </pc:spChg>
        <pc:spChg chg="del">
          <ac:chgData name="昶文 王" userId="b542edd22932e9ba" providerId="LiveId" clId="{EBF4D9D3-9754-3645-BE75-30A7E30B842A}" dt="2021-02-15T06:22:08.063" v="1801" actId="478"/>
          <ac:spMkLst>
            <pc:docMk/>
            <pc:sldMk cId="400836854" sldId="356"/>
            <ac:spMk id="17412" creationId="{74EFA67B-4CED-924E-89D8-A2591319D764}"/>
          </ac:spMkLst>
        </pc:spChg>
      </pc:sldChg>
      <pc:sldChg chg="delSp modSp mod">
        <pc:chgData name="昶文 王" userId="b542edd22932e9ba" providerId="LiveId" clId="{EBF4D9D3-9754-3645-BE75-30A7E30B842A}" dt="2021-02-15T06:23:01.710" v="1817" actId="478"/>
        <pc:sldMkLst>
          <pc:docMk/>
          <pc:sldMk cId="4261816693" sldId="357"/>
        </pc:sldMkLst>
        <pc:spChg chg="mod">
          <ac:chgData name="昶文 王" userId="b542edd22932e9ba" providerId="LiveId" clId="{EBF4D9D3-9754-3645-BE75-30A7E30B842A}" dt="2021-02-15T06:22:54.436" v="1806" actId="1035"/>
          <ac:spMkLst>
            <pc:docMk/>
            <pc:sldMk cId="4261816693" sldId="357"/>
            <ac:spMk id="18434" creationId="{3FE267F5-A475-D74E-8793-C09695D115FD}"/>
          </ac:spMkLst>
        </pc:spChg>
        <pc:spChg chg="mod">
          <ac:chgData name="昶文 王" userId="b542edd22932e9ba" providerId="LiveId" clId="{EBF4D9D3-9754-3645-BE75-30A7E30B842A}" dt="2021-02-15T06:22:57.672" v="1816" actId="1035"/>
          <ac:spMkLst>
            <pc:docMk/>
            <pc:sldMk cId="4261816693" sldId="357"/>
            <ac:spMk id="18435" creationId="{C1E0880D-AD03-FE49-82A3-B03DE4DA042F}"/>
          </ac:spMkLst>
        </pc:spChg>
        <pc:spChg chg="del">
          <ac:chgData name="昶文 王" userId="b542edd22932e9ba" providerId="LiveId" clId="{EBF4D9D3-9754-3645-BE75-30A7E30B842A}" dt="2021-02-15T06:23:01.710" v="1817" actId="478"/>
          <ac:spMkLst>
            <pc:docMk/>
            <pc:sldMk cId="4261816693" sldId="357"/>
            <ac:spMk id="18436" creationId="{9271B573-7825-ED47-8363-76FC6CA6860F}"/>
          </ac:spMkLst>
        </pc:spChg>
      </pc:sldChg>
      <pc:sldChg chg="delSp modSp mod">
        <pc:chgData name="昶文 王" userId="b542edd22932e9ba" providerId="LiveId" clId="{EBF4D9D3-9754-3645-BE75-30A7E30B842A}" dt="2021-02-15T06:25:31.534" v="1835" actId="478"/>
        <pc:sldMkLst>
          <pc:docMk/>
          <pc:sldMk cId="89851507" sldId="358"/>
        </pc:sldMkLst>
        <pc:spChg chg="mod">
          <ac:chgData name="昶文 王" userId="b542edd22932e9ba" providerId="LiveId" clId="{EBF4D9D3-9754-3645-BE75-30A7E30B842A}" dt="2021-02-15T06:25:30.082" v="1834" actId="1035"/>
          <ac:spMkLst>
            <pc:docMk/>
            <pc:sldMk cId="89851507" sldId="358"/>
            <ac:spMk id="4" creationId="{DFD199A7-5B0A-3148-AEC7-98E056C981F2}"/>
          </ac:spMkLst>
        </pc:spChg>
        <pc:spChg chg="mod">
          <ac:chgData name="昶文 王" userId="b542edd22932e9ba" providerId="LiveId" clId="{EBF4D9D3-9754-3645-BE75-30A7E30B842A}" dt="2021-02-15T06:25:26.732" v="1827" actId="1035"/>
          <ac:spMkLst>
            <pc:docMk/>
            <pc:sldMk cId="89851507" sldId="358"/>
            <ac:spMk id="19458" creationId="{BFB35E56-BC96-FD43-BBD1-AFB3B9D9C1FB}"/>
          </ac:spMkLst>
        </pc:spChg>
        <pc:spChg chg="del">
          <ac:chgData name="昶文 王" userId="b542edd22932e9ba" providerId="LiveId" clId="{EBF4D9D3-9754-3645-BE75-30A7E30B842A}" dt="2021-02-15T06:25:31.534" v="1835" actId="478"/>
          <ac:spMkLst>
            <pc:docMk/>
            <pc:sldMk cId="89851507" sldId="358"/>
            <ac:spMk id="19461" creationId="{E0A32B1C-6190-1241-89A9-B8BF8E1A7D20}"/>
          </ac:spMkLst>
        </pc:spChg>
      </pc:sldChg>
      <pc:sldChg chg="delSp modSp mod">
        <pc:chgData name="昶文 王" userId="b542edd22932e9ba" providerId="LiveId" clId="{EBF4D9D3-9754-3645-BE75-30A7E30B842A}" dt="2021-02-15T06:25:44.299" v="1843" actId="478"/>
        <pc:sldMkLst>
          <pc:docMk/>
          <pc:sldMk cId="1431769270" sldId="359"/>
        </pc:sldMkLst>
        <pc:spChg chg="mod">
          <ac:chgData name="昶文 王" userId="b542edd22932e9ba" providerId="LiveId" clId="{EBF4D9D3-9754-3645-BE75-30A7E30B842A}" dt="2021-02-15T06:25:42.463" v="1842" actId="1076"/>
          <ac:spMkLst>
            <pc:docMk/>
            <pc:sldMk cId="1431769270" sldId="359"/>
            <ac:spMk id="2" creationId="{D98735DD-71D0-4D48-BD9C-9151D7E38052}"/>
          </ac:spMkLst>
        </pc:spChg>
        <pc:spChg chg="del">
          <ac:chgData name="昶文 王" userId="b542edd22932e9ba" providerId="LiveId" clId="{EBF4D9D3-9754-3645-BE75-30A7E30B842A}" dt="2021-02-15T06:25:34.370" v="1836" actId="478"/>
          <ac:spMkLst>
            <pc:docMk/>
            <pc:sldMk cId="1431769270" sldId="359"/>
            <ac:spMk id="3" creationId="{BEBB0F11-13DB-D84E-9549-F987ADBC5942}"/>
          </ac:spMkLst>
        </pc:spChg>
        <pc:spChg chg="del">
          <ac:chgData name="昶文 王" userId="b542edd22932e9ba" providerId="LiveId" clId="{EBF4D9D3-9754-3645-BE75-30A7E30B842A}" dt="2021-02-15T06:25:44.299" v="1843" actId="478"/>
          <ac:spMkLst>
            <pc:docMk/>
            <pc:sldMk cId="1431769270" sldId="359"/>
            <ac:spMk id="20484" creationId="{F0F35150-BC57-8D40-A586-DAF0203F4A48}"/>
          </ac:spMkLst>
        </pc:spChg>
      </pc:sldChg>
      <pc:sldChg chg="delSp modSp mod">
        <pc:chgData name="昶文 王" userId="b542edd22932e9ba" providerId="LiveId" clId="{EBF4D9D3-9754-3645-BE75-30A7E30B842A}" dt="2021-02-15T06:25:51.922" v="1858" actId="1035"/>
        <pc:sldMkLst>
          <pc:docMk/>
          <pc:sldMk cId="1694924088" sldId="360"/>
        </pc:sldMkLst>
        <pc:spChg chg="mod">
          <ac:chgData name="昶文 王" userId="b542edd22932e9ba" providerId="LiveId" clId="{EBF4D9D3-9754-3645-BE75-30A7E30B842A}" dt="2021-02-15T06:25:51.922" v="1858" actId="1035"/>
          <ac:spMkLst>
            <pc:docMk/>
            <pc:sldMk cId="1694924088" sldId="360"/>
            <ac:spMk id="3" creationId="{105E4487-74DC-324B-9A25-12C99DDF7465}"/>
          </ac:spMkLst>
        </pc:spChg>
        <pc:spChg chg="mod">
          <ac:chgData name="昶文 王" userId="b542edd22932e9ba" providerId="LiveId" clId="{EBF4D9D3-9754-3645-BE75-30A7E30B842A}" dt="2021-02-15T06:25:49.012" v="1849" actId="1035"/>
          <ac:spMkLst>
            <pc:docMk/>
            <pc:sldMk cId="1694924088" sldId="360"/>
            <ac:spMk id="21506" creationId="{0B7D920C-3F09-534D-853E-DED419D2CD4E}"/>
          </ac:spMkLst>
        </pc:spChg>
        <pc:spChg chg="del">
          <ac:chgData name="昶文 王" userId="b542edd22932e9ba" providerId="LiveId" clId="{EBF4D9D3-9754-3645-BE75-30A7E30B842A}" dt="2021-02-15T06:25:05.588" v="1821" actId="478"/>
          <ac:spMkLst>
            <pc:docMk/>
            <pc:sldMk cId="1694924088" sldId="360"/>
            <ac:spMk id="21508" creationId="{EFF6039C-3214-5541-8AD9-4FEEFBB25482}"/>
          </ac:spMkLst>
        </pc:spChg>
      </pc:sldChg>
      <pc:sldChg chg="delSp modSp mod">
        <pc:chgData name="昶文 王" userId="b542edd22932e9ba" providerId="LiveId" clId="{EBF4D9D3-9754-3645-BE75-30A7E30B842A}" dt="2021-02-15T06:26:22.852" v="1876" actId="1076"/>
        <pc:sldMkLst>
          <pc:docMk/>
          <pc:sldMk cId="1551015151" sldId="361"/>
        </pc:sldMkLst>
        <pc:spChg chg="mod">
          <ac:chgData name="昶文 王" userId="b542edd22932e9ba" providerId="LiveId" clId="{EBF4D9D3-9754-3645-BE75-30A7E30B842A}" dt="2021-02-15T06:26:22.852" v="1876" actId="1076"/>
          <ac:spMkLst>
            <pc:docMk/>
            <pc:sldMk cId="1551015151" sldId="361"/>
            <ac:spMk id="4" creationId="{964D308B-B0D3-A740-BC3D-B3DE9FFA1408}"/>
          </ac:spMkLst>
        </pc:spChg>
        <pc:spChg chg="mod">
          <ac:chgData name="昶文 王" userId="b542edd22932e9ba" providerId="LiveId" clId="{EBF4D9D3-9754-3645-BE75-30A7E30B842A}" dt="2021-02-15T06:25:58.260" v="1864" actId="1035"/>
          <ac:spMkLst>
            <pc:docMk/>
            <pc:sldMk cId="1551015151" sldId="361"/>
            <ac:spMk id="22530" creationId="{2A3CFF69-3D88-064A-97B5-80F3BBDA060B}"/>
          </ac:spMkLst>
        </pc:spChg>
        <pc:spChg chg="del">
          <ac:chgData name="昶文 王" userId="b542edd22932e9ba" providerId="LiveId" clId="{EBF4D9D3-9754-3645-BE75-30A7E30B842A}" dt="2021-02-15T06:26:07.010" v="1872" actId="478"/>
          <ac:spMkLst>
            <pc:docMk/>
            <pc:sldMk cId="1551015151" sldId="361"/>
            <ac:spMk id="22533" creationId="{4DACFEAF-F033-7A4B-AD5C-5FCFD4CDD598}"/>
          </ac:spMkLst>
        </pc:spChg>
      </pc:sldChg>
      <pc:sldChg chg="delSp modSp mod">
        <pc:chgData name="昶文 王" userId="b542edd22932e9ba" providerId="LiveId" clId="{EBF4D9D3-9754-3645-BE75-30A7E30B842A}" dt="2021-02-15T06:26:36.383" v="1883" actId="478"/>
        <pc:sldMkLst>
          <pc:docMk/>
          <pc:sldMk cId="3320436683" sldId="362"/>
        </pc:sldMkLst>
        <pc:spChg chg="mod">
          <ac:chgData name="昶文 王" userId="b542edd22932e9ba" providerId="LiveId" clId="{EBF4D9D3-9754-3645-BE75-30A7E30B842A}" dt="2021-02-15T06:26:35.043" v="1882" actId="1076"/>
          <ac:spMkLst>
            <pc:docMk/>
            <pc:sldMk cId="3320436683" sldId="362"/>
            <ac:spMk id="2" creationId="{C6EDA070-6465-6D41-BC7A-6AA28955C3C9}"/>
          </ac:spMkLst>
        </pc:spChg>
        <pc:spChg chg="del">
          <ac:chgData name="昶文 王" userId="b542edd22932e9ba" providerId="LiveId" clId="{EBF4D9D3-9754-3645-BE75-30A7E30B842A}" dt="2021-02-15T06:26:28.039" v="1877" actId="478"/>
          <ac:spMkLst>
            <pc:docMk/>
            <pc:sldMk cId="3320436683" sldId="362"/>
            <ac:spMk id="3" creationId="{04BE8AA2-79D4-7444-9692-585A867F9441}"/>
          </ac:spMkLst>
        </pc:spChg>
        <pc:spChg chg="del">
          <ac:chgData name="昶文 王" userId="b542edd22932e9ba" providerId="LiveId" clId="{EBF4D9D3-9754-3645-BE75-30A7E30B842A}" dt="2021-02-15T06:26:36.383" v="1883" actId="478"/>
          <ac:spMkLst>
            <pc:docMk/>
            <pc:sldMk cId="3320436683" sldId="362"/>
            <ac:spMk id="23556" creationId="{74A67463-C432-AE41-BEA8-257B672F69A4}"/>
          </ac:spMkLst>
        </pc:spChg>
      </pc:sldChg>
      <pc:sldChg chg="delSp modSp mod">
        <pc:chgData name="昶文 王" userId="b542edd22932e9ba" providerId="LiveId" clId="{EBF4D9D3-9754-3645-BE75-30A7E30B842A}" dt="2021-02-15T06:26:46.283" v="1889" actId="478"/>
        <pc:sldMkLst>
          <pc:docMk/>
          <pc:sldMk cId="581162527" sldId="363"/>
        </pc:sldMkLst>
        <pc:spChg chg="mod">
          <ac:chgData name="昶文 王" userId="b542edd22932e9ba" providerId="LiveId" clId="{EBF4D9D3-9754-3645-BE75-30A7E30B842A}" dt="2021-02-15T06:26:40.796" v="1888" actId="1035"/>
          <ac:spMkLst>
            <pc:docMk/>
            <pc:sldMk cId="581162527" sldId="363"/>
            <ac:spMk id="24578" creationId="{CC5EF664-98E0-EA46-A8BD-17164E40BA87}"/>
          </ac:spMkLst>
        </pc:spChg>
        <pc:spChg chg="del">
          <ac:chgData name="昶文 王" userId="b542edd22932e9ba" providerId="LiveId" clId="{EBF4D9D3-9754-3645-BE75-30A7E30B842A}" dt="2021-02-15T06:26:46.283" v="1889" actId="478"/>
          <ac:spMkLst>
            <pc:docMk/>
            <pc:sldMk cId="581162527" sldId="363"/>
            <ac:spMk id="24580" creationId="{E54A3BBC-3F92-A940-8C34-B25FD94C9EA1}"/>
          </ac:spMkLst>
        </pc:spChg>
      </pc:sldChg>
      <pc:sldChg chg="delSp modSp mod">
        <pc:chgData name="昶文 王" userId="b542edd22932e9ba" providerId="LiveId" clId="{EBF4D9D3-9754-3645-BE75-30A7E30B842A}" dt="2021-02-15T06:27:12.487" v="1915" actId="478"/>
        <pc:sldMkLst>
          <pc:docMk/>
          <pc:sldMk cId="3736977383" sldId="365"/>
        </pc:sldMkLst>
        <pc:spChg chg="del">
          <ac:chgData name="昶文 王" userId="b542edd22932e9ba" providerId="LiveId" clId="{EBF4D9D3-9754-3645-BE75-30A7E30B842A}" dt="2021-02-15T06:27:12.487" v="1915" actId="478"/>
          <ac:spMkLst>
            <pc:docMk/>
            <pc:sldMk cId="3736977383" sldId="365"/>
            <ac:spMk id="4" creationId="{00000000-0000-0000-0000-000000000000}"/>
          </ac:spMkLst>
        </pc:spChg>
        <pc:spChg chg="mod">
          <ac:chgData name="昶文 王" userId="b542edd22932e9ba" providerId="LiveId" clId="{EBF4D9D3-9754-3645-BE75-30A7E30B842A}" dt="2021-02-15T06:26:53.823" v="1896" actId="1036"/>
          <ac:spMkLst>
            <pc:docMk/>
            <pc:sldMk cId="3736977383" sldId="365"/>
            <ac:spMk id="14339" creationId="{00000000-0000-0000-0000-000000000000}"/>
          </ac:spMkLst>
        </pc:spChg>
        <pc:spChg chg="mod">
          <ac:chgData name="昶文 王" userId="b542edd22932e9ba" providerId="LiveId" clId="{EBF4D9D3-9754-3645-BE75-30A7E30B842A}" dt="2021-02-15T06:27:03.452" v="1908" actId="1076"/>
          <ac:spMkLst>
            <pc:docMk/>
            <pc:sldMk cId="3736977383" sldId="365"/>
            <ac:spMk id="14341" creationId="{00000000-0000-0000-0000-000000000000}"/>
          </ac:spMkLst>
        </pc:spChg>
        <pc:picChg chg="mod">
          <ac:chgData name="昶文 王" userId="b542edd22932e9ba" providerId="LiveId" clId="{EBF4D9D3-9754-3645-BE75-30A7E30B842A}" dt="2021-02-15T06:27:08.446" v="1913" actId="1037"/>
          <ac:picMkLst>
            <pc:docMk/>
            <pc:sldMk cId="3736977383" sldId="365"/>
            <ac:picMk id="8" creationId="{00000000-0000-0000-0000-000000000000}"/>
          </ac:picMkLst>
        </pc:picChg>
        <pc:picChg chg="mod">
          <ac:chgData name="昶文 王" userId="b542edd22932e9ba" providerId="LiveId" clId="{EBF4D9D3-9754-3645-BE75-30A7E30B842A}" dt="2021-02-15T06:27:10.455" v="1914" actId="1076"/>
          <ac:picMkLst>
            <pc:docMk/>
            <pc:sldMk cId="3736977383" sldId="365"/>
            <ac:picMk id="14343" creationId="{00000000-0000-0000-0000-000000000000}"/>
          </ac:picMkLst>
        </pc:picChg>
      </pc:sldChg>
      <pc:sldChg chg="delSp modSp mod">
        <pc:chgData name="昶文 王" userId="b542edd22932e9ba" providerId="LiveId" clId="{EBF4D9D3-9754-3645-BE75-30A7E30B842A}" dt="2021-02-15T06:27:28.793" v="1922" actId="478"/>
        <pc:sldMkLst>
          <pc:docMk/>
          <pc:sldMk cId="715457225" sldId="366"/>
        </pc:sldMkLst>
        <pc:spChg chg="del">
          <ac:chgData name="昶文 王" userId="b542edd22932e9ba" providerId="LiveId" clId="{EBF4D9D3-9754-3645-BE75-30A7E30B842A}" dt="2021-02-15T06:27:18.742" v="1916" actId="478"/>
          <ac:spMkLst>
            <pc:docMk/>
            <pc:sldMk cId="715457225" sldId="366"/>
            <ac:spMk id="3" creationId="{00000000-0000-0000-0000-000000000000}"/>
          </ac:spMkLst>
        </pc:spChg>
        <pc:spChg chg="del">
          <ac:chgData name="昶文 王" userId="b542edd22932e9ba" providerId="LiveId" clId="{EBF4D9D3-9754-3645-BE75-30A7E30B842A}" dt="2021-02-15T06:27:28.793" v="1922" actId="478"/>
          <ac:spMkLst>
            <pc:docMk/>
            <pc:sldMk cId="715457225" sldId="366"/>
            <ac:spMk id="4" creationId="{00000000-0000-0000-0000-000000000000}"/>
          </ac:spMkLst>
        </pc:spChg>
        <pc:spChg chg="mod">
          <ac:chgData name="昶文 王" userId="b542edd22932e9ba" providerId="LiveId" clId="{EBF4D9D3-9754-3645-BE75-30A7E30B842A}" dt="2021-02-15T06:27:25.050" v="1921" actId="1076"/>
          <ac:spMkLst>
            <pc:docMk/>
            <pc:sldMk cId="715457225" sldId="366"/>
            <ac:spMk id="16386" creationId="{00000000-0000-0000-0000-000000000000}"/>
          </ac:spMkLst>
        </pc:spChg>
      </pc:sldChg>
      <pc:sldChg chg="delSp modSp mod">
        <pc:chgData name="昶文 王" userId="b542edd22932e9ba" providerId="LiveId" clId="{EBF4D9D3-9754-3645-BE75-30A7E30B842A}" dt="2021-02-15T06:27:43.395" v="1937" actId="478"/>
        <pc:sldMkLst>
          <pc:docMk/>
          <pc:sldMk cId="292340389" sldId="367"/>
        </pc:sldMkLst>
        <pc:spChg chg="del">
          <ac:chgData name="昶文 王" userId="b542edd22932e9ba" providerId="LiveId" clId="{EBF4D9D3-9754-3645-BE75-30A7E30B842A}" dt="2021-02-15T06:27:43.395" v="1937" actId="478"/>
          <ac:spMkLst>
            <pc:docMk/>
            <pc:sldMk cId="292340389" sldId="367"/>
            <ac:spMk id="4" creationId="{00000000-0000-0000-0000-000000000000}"/>
          </ac:spMkLst>
        </pc:spChg>
        <pc:spChg chg="mod">
          <ac:chgData name="昶文 王" userId="b542edd22932e9ba" providerId="LiveId" clId="{EBF4D9D3-9754-3645-BE75-30A7E30B842A}" dt="2021-02-15T06:27:36.628" v="1927" actId="1035"/>
          <ac:spMkLst>
            <pc:docMk/>
            <pc:sldMk cId="292340389" sldId="367"/>
            <ac:spMk id="17410" creationId="{00000000-0000-0000-0000-000000000000}"/>
          </ac:spMkLst>
        </pc:spChg>
        <pc:spChg chg="mod">
          <ac:chgData name="昶文 王" userId="b542edd22932e9ba" providerId="LiveId" clId="{EBF4D9D3-9754-3645-BE75-30A7E30B842A}" dt="2021-02-15T06:27:41.141" v="1936" actId="1035"/>
          <ac:spMkLst>
            <pc:docMk/>
            <pc:sldMk cId="292340389" sldId="367"/>
            <ac:spMk id="17411" creationId="{00000000-0000-0000-0000-000000000000}"/>
          </ac:spMkLst>
        </pc:spChg>
      </pc:sldChg>
      <pc:sldChg chg="delSp modSp mod">
        <pc:chgData name="昶文 王" userId="b542edd22932e9ba" providerId="LiveId" clId="{EBF4D9D3-9754-3645-BE75-30A7E30B842A}" dt="2021-02-15T06:28:01.805" v="1956" actId="478"/>
        <pc:sldMkLst>
          <pc:docMk/>
          <pc:sldMk cId="3074612502" sldId="368"/>
        </pc:sldMkLst>
        <pc:spChg chg="mod">
          <ac:chgData name="昶文 王" userId="b542edd22932e9ba" providerId="LiveId" clId="{EBF4D9D3-9754-3645-BE75-30A7E30B842A}" dt="2021-02-15T06:27:55.279" v="1955" actId="1037"/>
          <ac:spMkLst>
            <pc:docMk/>
            <pc:sldMk cId="3074612502" sldId="368"/>
            <ac:spMk id="4" creationId="{00000000-0000-0000-0000-000000000000}"/>
          </ac:spMkLst>
        </pc:spChg>
        <pc:spChg chg="del">
          <ac:chgData name="昶文 王" userId="b542edd22932e9ba" providerId="LiveId" clId="{EBF4D9D3-9754-3645-BE75-30A7E30B842A}" dt="2021-02-15T06:28:01.805" v="1956" actId="478"/>
          <ac:spMkLst>
            <pc:docMk/>
            <pc:sldMk cId="3074612502" sldId="368"/>
            <ac:spMk id="5" creationId="{00000000-0000-0000-0000-000000000000}"/>
          </ac:spMkLst>
        </pc:spChg>
        <pc:spChg chg="mod">
          <ac:chgData name="昶文 王" userId="b542edd22932e9ba" providerId="LiveId" clId="{EBF4D9D3-9754-3645-BE75-30A7E30B842A}" dt="2021-02-15T06:27:48.071" v="1943" actId="1035"/>
          <ac:spMkLst>
            <pc:docMk/>
            <pc:sldMk cId="3074612502" sldId="368"/>
            <ac:spMk id="18434" creationId="{00000000-0000-0000-0000-000000000000}"/>
          </ac:spMkLst>
        </pc:spChg>
      </pc:sldChg>
      <pc:sldChg chg="delSp modSp mod">
        <pc:chgData name="昶文 王" userId="b542edd22932e9ba" providerId="LiveId" clId="{EBF4D9D3-9754-3645-BE75-30A7E30B842A}" dt="2021-02-15T06:28:25.432" v="1975" actId="478"/>
        <pc:sldMkLst>
          <pc:docMk/>
          <pc:sldMk cId="3603784197" sldId="369"/>
        </pc:sldMkLst>
        <pc:spChg chg="mod">
          <ac:chgData name="昶文 王" userId="b542edd22932e9ba" providerId="LiveId" clId="{EBF4D9D3-9754-3645-BE75-30A7E30B842A}" dt="2021-02-15T06:28:23.344" v="1974" actId="1037"/>
          <ac:spMkLst>
            <pc:docMk/>
            <pc:sldMk cId="3603784197" sldId="369"/>
            <ac:spMk id="4" creationId="{00000000-0000-0000-0000-000000000000}"/>
          </ac:spMkLst>
        </pc:spChg>
        <pc:spChg chg="del">
          <ac:chgData name="昶文 王" userId="b542edd22932e9ba" providerId="LiveId" clId="{EBF4D9D3-9754-3645-BE75-30A7E30B842A}" dt="2021-02-15T06:28:25.432" v="1975" actId="478"/>
          <ac:spMkLst>
            <pc:docMk/>
            <pc:sldMk cId="3603784197" sldId="369"/>
            <ac:spMk id="5" creationId="{00000000-0000-0000-0000-000000000000}"/>
          </ac:spMkLst>
        </pc:spChg>
        <pc:spChg chg="mod">
          <ac:chgData name="昶文 王" userId="b542edd22932e9ba" providerId="LiveId" clId="{EBF4D9D3-9754-3645-BE75-30A7E30B842A}" dt="2021-02-15T06:28:17.544" v="1963" actId="1036"/>
          <ac:spMkLst>
            <pc:docMk/>
            <pc:sldMk cId="3603784197" sldId="369"/>
            <ac:spMk id="19458" creationId="{00000000-0000-0000-0000-000000000000}"/>
          </ac:spMkLst>
        </pc:spChg>
      </pc:sldChg>
      <pc:sldChg chg="delSp modSp mod">
        <pc:chgData name="昶文 王" userId="b542edd22932e9ba" providerId="LiveId" clId="{EBF4D9D3-9754-3645-BE75-30A7E30B842A}" dt="2021-02-15T06:28:34.806" v="1989" actId="478"/>
        <pc:sldMkLst>
          <pc:docMk/>
          <pc:sldMk cId="2690408396" sldId="370"/>
        </pc:sldMkLst>
        <pc:spChg chg="mod">
          <ac:chgData name="昶文 王" userId="b542edd22932e9ba" providerId="LiveId" clId="{EBF4D9D3-9754-3645-BE75-30A7E30B842A}" dt="2021-02-15T06:28:32.745" v="1988" actId="1035"/>
          <ac:spMkLst>
            <pc:docMk/>
            <pc:sldMk cId="2690408396" sldId="370"/>
            <ac:spMk id="4" creationId="{00000000-0000-0000-0000-000000000000}"/>
          </ac:spMkLst>
        </pc:spChg>
        <pc:spChg chg="del">
          <ac:chgData name="昶文 王" userId="b542edd22932e9ba" providerId="LiveId" clId="{EBF4D9D3-9754-3645-BE75-30A7E30B842A}" dt="2021-02-15T06:28:34.806" v="1989" actId="478"/>
          <ac:spMkLst>
            <pc:docMk/>
            <pc:sldMk cId="2690408396" sldId="370"/>
            <ac:spMk id="5" creationId="{00000000-0000-0000-0000-000000000000}"/>
          </ac:spMkLst>
        </pc:spChg>
        <pc:spChg chg="mod">
          <ac:chgData name="昶文 王" userId="b542edd22932e9ba" providerId="LiveId" clId="{EBF4D9D3-9754-3645-BE75-30A7E30B842A}" dt="2021-02-15T06:28:30.123" v="1981" actId="1035"/>
          <ac:spMkLst>
            <pc:docMk/>
            <pc:sldMk cId="2690408396" sldId="370"/>
            <ac:spMk id="20482" creationId="{00000000-0000-0000-0000-000000000000}"/>
          </ac:spMkLst>
        </pc:spChg>
      </pc:sldChg>
      <pc:sldChg chg="delSp modSp mod">
        <pc:chgData name="昶文 王" userId="b542edd22932e9ba" providerId="LiveId" clId="{EBF4D9D3-9754-3645-BE75-30A7E30B842A}" dt="2021-02-15T06:29:50.692" v="2011" actId="1037"/>
        <pc:sldMkLst>
          <pc:docMk/>
          <pc:sldMk cId="942146782" sldId="371"/>
        </pc:sldMkLst>
        <pc:spChg chg="mod">
          <ac:chgData name="昶文 王" userId="b542edd22932e9ba" providerId="LiveId" clId="{EBF4D9D3-9754-3645-BE75-30A7E30B842A}" dt="2021-02-15T06:29:50.692" v="2011" actId="1037"/>
          <ac:spMkLst>
            <pc:docMk/>
            <pc:sldMk cId="942146782" sldId="371"/>
            <ac:spMk id="4" creationId="{00000000-0000-0000-0000-000000000000}"/>
          </ac:spMkLst>
        </pc:spChg>
        <pc:spChg chg="del">
          <ac:chgData name="昶文 王" userId="b542edd22932e9ba" providerId="LiveId" clId="{EBF4D9D3-9754-3645-BE75-30A7E30B842A}" dt="2021-02-15T06:29:47.944" v="2008" actId="478"/>
          <ac:spMkLst>
            <pc:docMk/>
            <pc:sldMk cId="942146782" sldId="371"/>
            <ac:spMk id="5" creationId="{00000000-0000-0000-0000-000000000000}"/>
          </ac:spMkLst>
        </pc:spChg>
        <pc:spChg chg="mod">
          <ac:chgData name="昶文 王" userId="b542edd22932e9ba" providerId="LiveId" clId="{EBF4D9D3-9754-3645-BE75-30A7E30B842A}" dt="2021-02-15T06:29:39.379" v="1997" actId="1035"/>
          <ac:spMkLst>
            <pc:docMk/>
            <pc:sldMk cId="942146782" sldId="371"/>
            <ac:spMk id="21506" creationId="{00000000-0000-0000-0000-000000000000}"/>
          </ac:spMkLst>
        </pc:spChg>
      </pc:sldChg>
      <pc:sldChg chg="delSp modSp mod">
        <pc:chgData name="昶文 王" userId="b542edd22932e9ba" providerId="LiveId" clId="{EBF4D9D3-9754-3645-BE75-30A7E30B842A}" dt="2021-02-15T06:30:05.982" v="2020" actId="478"/>
        <pc:sldMkLst>
          <pc:docMk/>
          <pc:sldMk cId="217507245" sldId="372"/>
        </pc:sldMkLst>
        <pc:spChg chg="mod">
          <ac:chgData name="昶文 王" userId="b542edd22932e9ba" providerId="LiveId" clId="{EBF4D9D3-9754-3645-BE75-30A7E30B842A}" dt="2021-02-15T06:30:04.232" v="2019" actId="1076"/>
          <ac:spMkLst>
            <pc:docMk/>
            <pc:sldMk cId="217507245" sldId="372"/>
            <ac:spMk id="2" creationId="{00000000-0000-0000-0000-000000000000}"/>
          </ac:spMkLst>
        </pc:spChg>
        <pc:spChg chg="del">
          <ac:chgData name="昶文 王" userId="b542edd22932e9ba" providerId="LiveId" clId="{EBF4D9D3-9754-3645-BE75-30A7E30B842A}" dt="2021-02-15T06:29:56.607" v="2012" actId="478"/>
          <ac:spMkLst>
            <pc:docMk/>
            <pc:sldMk cId="217507245" sldId="372"/>
            <ac:spMk id="3" creationId="{00000000-0000-0000-0000-000000000000}"/>
          </ac:spMkLst>
        </pc:spChg>
        <pc:spChg chg="del">
          <ac:chgData name="昶文 王" userId="b542edd22932e9ba" providerId="LiveId" clId="{EBF4D9D3-9754-3645-BE75-30A7E30B842A}" dt="2021-02-15T06:30:05.982" v="2020" actId="478"/>
          <ac:spMkLst>
            <pc:docMk/>
            <pc:sldMk cId="217507245" sldId="372"/>
            <ac:spMk id="4" creationId="{00000000-0000-0000-0000-000000000000}"/>
          </ac:spMkLst>
        </pc:spChg>
      </pc:sldChg>
      <pc:sldChg chg="delSp modSp mod">
        <pc:chgData name="昶文 王" userId="b542edd22932e9ba" providerId="LiveId" clId="{EBF4D9D3-9754-3645-BE75-30A7E30B842A}" dt="2021-02-15T06:30:22.245" v="2034" actId="478"/>
        <pc:sldMkLst>
          <pc:docMk/>
          <pc:sldMk cId="2010890968" sldId="373"/>
        </pc:sldMkLst>
        <pc:spChg chg="del">
          <ac:chgData name="昶文 王" userId="b542edd22932e9ba" providerId="LiveId" clId="{EBF4D9D3-9754-3645-BE75-30A7E30B842A}" dt="2021-02-15T06:30:22.245" v="2034" actId="478"/>
          <ac:spMkLst>
            <pc:docMk/>
            <pc:sldMk cId="2010890968" sldId="373"/>
            <ac:spMk id="4" creationId="{00000000-0000-0000-0000-000000000000}"/>
          </ac:spMkLst>
        </pc:spChg>
        <pc:spChg chg="mod">
          <ac:chgData name="昶文 王" userId="b542edd22932e9ba" providerId="LiveId" clId="{EBF4D9D3-9754-3645-BE75-30A7E30B842A}" dt="2021-02-15T06:30:14.733" v="2025" actId="1035"/>
          <ac:spMkLst>
            <pc:docMk/>
            <pc:sldMk cId="2010890968" sldId="373"/>
            <ac:spMk id="20482" creationId="{00000000-0000-0000-0000-000000000000}"/>
          </ac:spMkLst>
        </pc:spChg>
        <pc:spChg chg="mod">
          <ac:chgData name="昶文 王" userId="b542edd22932e9ba" providerId="LiveId" clId="{EBF4D9D3-9754-3645-BE75-30A7E30B842A}" dt="2021-02-15T06:30:20.219" v="2033" actId="1035"/>
          <ac:spMkLst>
            <pc:docMk/>
            <pc:sldMk cId="2010890968" sldId="373"/>
            <ac:spMk id="23555" creationId="{00000000-0000-0000-0000-000000000000}"/>
          </ac:spMkLst>
        </pc:spChg>
      </pc:sldChg>
      <pc:sldChg chg="delSp modSp mod">
        <pc:chgData name="昶文 王" userId="b542edd22932e9ba" providerId="LiveId" clId="{EBF4D9D3-9754-3645-BE75-30A7E30B842A}" dt="2021-02-15T06:30:57.311" v="2073" actId="478"/>
        <pc:sldMkLst>
          <pc:docMk/>
          <pc:sldMk cId="2525840860" sldId="374"/>
        </pc:sldMkLst>
        <pc:spChg chg="mod">
          <ac:chgData name="昶文 王" userId="b542edd22932e9ba" providerId="LiveId" clId="{EBF4D9D3-9754-3645-BE75-30A7E30B842A}" dt="2021-02-15T06:30:42.620" v="2057" actId="1036"/>
          <ac:spMkLst>
            <pc:docMk/>
            <pc:sldMk cId="2525840860" sldId="374"/>
            <ac:spMk id="4" creationId="{00000000-0000-0000-0000-000000000000}"/>
          </ac:spMkLst>
        </pc:spChg>
        <pc:spChg chg="del">
          <ac:chgData name="昶文 王" userId="b542edd22932e9ba" providerId="LiveId" clId="{EBF4D9D3-9754-3645-BE75-30A7E30B842A}" dt="2021-02-15T06:30:57.311" v="2073" actId="478"/>
          <ac:spMkLst>
            <pc:docMk/>
            <pc:sldMk cId="2525840860" sldId="374"/>
            <ac:spMk id="5" creationId="{00000000-0000-0000-0000-000000000000}"/>
          </ac:spMkLst>
        </pc:spChg>
        <pc:spChg chg="mod">
          <ac:chgData name="昶文 王" userId="b542edd22932e9ba" providerId="LiveId" clId="{EBF4D9D3-9754-3645-BE75-30A7E30B842A}" dt="2021-02-15T06:30:26.615" v="2040" actId="1035"/>
          <ac:spMkLst>
            <pc:docMk/>
            <pc:sldMk cId="2525840860" sldId="374"/>
            <ac:spMk id="21506" creationId="{00000000-0000-0000-0000-000000000000}"/>
          </ac:spMkLst>
        </pc:spChg>
        <pc:spChg chg="mod">
          <ac:chgData name="昶文 王" userId="b542edd22932e9ba" providerId="LiveId" clId="{EBF4D9D3-9754-3645-BE75-30A7E30B842A}" dt="2021-02-15T06:30:40.346" v="2054" actId="1035"/>
          <ac:spMkLst>
            <pc:docMk/>
            <pc:sldMk cId="2525840860" sldId="374"/>
            <ac:spMk id="24579" creationId="{00000000-0000-0000-0000-000000000000}"/>
          </ac:spMkLst>
        </pc:spChg>
        <pc:picChg chg="mod">
          <ac:chgData name="昶文 王" userId="b542edd22932e9ba" providerId="LiveId" clId="{EBF4D9D3-9754-3645-BE75-30A7E30B842A}" dt="2021-02-15T06:30:49.227" v="2072" actId="1035"/>
          <ac:picMkLst>
            <pc:docMk/>
            <pc:sldMk cId="2525840860" sldId="374"/>
            <ac:picMk id="24582" creationId="{00000000-0000-0000-0000-000000000000}"/>
          </ac:picMkLst>
        </pc:picChg>
      </pc:sldChg>
      <pc:sldChg chg="delSp modSp mod">
        <pc:chgData name="昶文 王" userId="b542edd22932e9ba" providerId="LiveId" clId="{EBF4D9D3-9754-3645-BE75-30A7E30B842A}" dt="2021-02-15T06:31:13.494" v="2099" actId="478"/>
        <pc:sldMkLst>
          <pc:docMk/>
          <pc:sldMk cId="3469717209" sldId="375"/>
        </pc:sldMkLst>
        <pc:spChg chg="mod">
          <ac:chgData name="昶文 王" userId="b542edd22932e9ba" providerId="LiveId" clId="{EBF4D9D3-9754-3645-BE75-30A7E30B842A}" dt="2021-02-15T06:31:11.056" v="2098" actId="1035"/>
          <ac:spMkLst>
            <pc:docMk/>
            <pc:sldMk cId="3469717209" sldId="375"/>
            <ac:spMk id="4" creationId="{00000000-0000-0000-0000-000000000000}"/>
          </ac:spMkLst>
        </pc:spChg>
        <pc:spChg chg="del">
          <ac:chgData name="昶文 王" userId="b542edd22932e9ba" providerId="LiveId" clId="{EBF4D9D3-9754-3645-BE75-30A7E30B842A}" dt="2021-02-15T06:31:13.494" v="2099" actId="478"/>
          <ac:spMkLst>
            <pc:docMk/>
            <pc:sldMk cId="3469717209" sldId="375"/>
            <ac:spMk id="5" creationId="{00000000-0000-0000-0000-000000000000}"/>
          </ac:spMkLst>
        </pc:spChg>
        <pc:spChg chg="mod">
          <ac:chgData name="昶文 王" userId="b542edd22932e9ba" providerId="LiveId" clId="{EBF4D9D3-9754-3645-BE75-30A7E30B842A}" dt="2021-02-15T06:31:04.355" v="2080" actId="1036"/>
          <ac:spMkLst>
            <pc:docMk/>
            <pc:sldMk cId="3469717209" sldId="375"/>
            <ac:spMk id="21506" creationId="{00000000-0000-0000-0000-000000000000}"/>
          </ac:spMkLst>
        </pc:spChg>
        <pc:spChg chg="mod">
          <ac:chgData name="昶文 王" userId="b542edd22932e9ba" providerId="LiveId" clId="{EBF4D9D3-9754-3645-BE75-30A7E30B842A}" dt="2021-02-15T06:31:07.393" v="2088" actId="1035"/>
          <ac:spMkLst>
            <pc:docMk/>
            <pc:sldMk cId="3469717209" sldId="375"/>
            <ac:spMk id="25603" creationId="{00000000-0000-0000-0000-000000000000}"/>
          </ac:spMkLst>
        </pc:spChg>
      </pc:sldChg>
      <pc:sldChg chg="delSp modSp mod">
        <pc:chgData name="昶文 王" userId="b542edd22932e9ba" providerId="LiveId" clId="{EBF4D9D3-9754-3645-BE75-30A7E30B842A}" dt="2021-02-15T06:31:28.580" v="2117" actId="478"/>
        <pc:sldMkLst>
          <pc:docMk/>
          <pc:sldMk cId="2776896716" sldId="376"/>
        </pc:sldMkLst>
        <pc:spChg chg="mod">
          <ac:chgData name="昶文 王" userId="b542edd22932e9ba" providerId="LiveId" clId="{EBF4D9D3-9754-3645-BE75-30A7E30B842A}" dt="2021-02-15T06:31:23.604" v="2116" actId="1035"/>
          <ac:spMkLst>
            <pc:docMk/>
            <pc:sldMk cId="2776896716" sldId="376"/>
            <ac:spMk id="4" creationId="{00000000-0000-0000-0000-000000000000}"/>
          </ac:spMkLst>
        </pc:spChg>
        <pc:spChg chg="del">
          <ac:chgData name="昶文 王" userId="b542edd22932e9ba" providerId="LiveId" clId="{EBF4D9D3-9754-3645-BE75-30A7E30B842A}" dt="2021-02-15T06:31:28.580" v="2117" actId="478"/>
          <ac:spMkLst>
            <pc:docMk/>
            <pc:sldMk cId="2776896716" sldId="376"/>
            <ac:spMk id="5" creationId="{00000000-0000-0000-0000-000000000000}"/>
          </ac:spMkLst>
        </pc:spChg>
        <pc:spChg chg="mod">
          <ac:chgData name="昶文 王" userId="b542edd22932e9ba" providerId="LiveId" clId="{EBF4D9D3-9754-3645-BE75-30A7E30B842A}" dt="2021-02-15T06:31:17.130" v="2104" actId="1035"/>
          <ac:spMkLst>
            <pc:docMk/>
            <pc:sldMk cId="2776896716" sldId="376"/>
            <ac:spMk id="21506" creationId="{00000000-0000-0000-0000-000000000000}"/>
          </ac:spMkLst>
        </pc:spChg>
      </pc:sldChg>
      <pc:sldChg chg="delSp modSp mod">
        <pc:chgData name="昶文 王" userId="b542edd22932e9ba" providerId="LiveId" clId="{EBF4D9D3-9754-3645-BE75-30A7E30B842A}" dt="2021-02-15T06:31:50.305" v="2153" actId="478"/>
        <pc:sldMkLst>
          <pc:docMk/>
          <pc:sldMk cId="2091852378" sldId="377"/>
        </pc:sldMkLst>
        <pc:spChg chg="mod">
          <ac:chgData name="昶文 王" userId="b542edd22932e9ba" providerId="LiveId" clId="{EBF4D9D3-9754-3645-BE75-30A7E30B842A}" dt="2021-02-15T06:31:42.421" v="2136" actId="1035"/>
          <ac:spMkLst>
            <pc:docMk/>
            <pc:sldMk cId="2091852378" sldId="377"/>
            <ac:spMk id="4" creationId="{00000000-0000-0000-0000-000000000000}"/>
          </ac:spMkLst>
        </pc:spChg>
        <pc:spChg chg="del">
          <ac:chgData name="昶文 王" userId="b542edd22932e9ba" providerId="LiveId" clId="{EBF4D9D3-9754-3645-BE75-30A7E30B842A}" dt="2021-02-15T06:31:50.305" v="2153" actId="478"/>
          <ac:spMkLst>
            <pc:docMk/>
            <pc:sldMk cId="2091852378" sldId="377"/>
            <ac:spMk id="5" creationId="{00000000-0000-0000-0000-000000000000}"/>
          </ac:spMkLst>
        </pc:spChg>
        <pc:spChg chg="mod">
          <ac:chgData name="昶文 王" userId="b542edd22932e9ba" providerId="LiveId" clId="{EBF4D9D3-9754-3645-BE75-30A7E30B842A}" dt="2021-02-15T06:31:44.954" v="2144" actId="1035"/>
          <ac:spMkLst>
            <pc:docMk/>
            <pc:sldMk cId="2091852378" sldId="377"/>
            <ac:spMk id="8" creationId="{00000000-0000-0000-0000-000000000000}"/>
          </ac:spMkLst>
        </pc:spChg>
        <pc:spChg chg="mod">
          <ac:chgData name="昶文 王" userId="b542edd22932e9ba" providerId="LiveId" clId="{EBF4D9D3-9754-3645-BE75-30A7E30B842A}" dt="2021-02-15T06:31:47.716" v="2152" actId="1035"/>
          <ac:spMkLst>
            <pc:docMk/>
            <pc:sldMk cId="2091852378" sldId="377"/>
            <ac:spMk id="12" creationId="{00000000-0000-0000-0000-000000000000}"/>
          </ac:spMkLst>
        </pc:spChg>
        <pc:spChg chg="mod">
          <ac:chgData name="昶文 王" userId="b542edd22932e9ba" providerId="LiveId" clId="{EBF4D9D3-9754-3645-BE75-30A7E30B842A}" dt="2021-02-15T06:31:35.505" v="2126" actId="1036"/>
          <ac:spMkLst>
            <pc:docMk/>
            <pc:sldMk cId="2091852378" sldId="377"/>
            <ac:spMk id="21506" creationId="{00000000-0000-0000-0000-000000000000}"/>
          </ac:spMkLst>
        </pc:spChg>
      </pc:sldChg>
      <pc:sldChg chg="delSp modSp mod">
        <pc:chgData name="昶文 王" userId="b542edd22932e9ba" providerId="LiveId" clId="{EBF4D9D3-9754-3645-BE75-30A7E30B842A}" dt="2021-02-15T06:32:43.019" v="2161" actId="478"/>
        <pc:sldMkLst>
          <pc:docMk/>
          <pc:sldMk cId="3565169170" sldId="378"/>
        </pc:sldMkLst>
        <pc:spChg chg="mod">
          <ac:chgData name="昶文 王" userId="b542edd22932e9ba" providerId="LiveId" clId="{EBF4D9D3-9754-3645-BE75-30A7E30B842A}" dt="2021-02-15T06:32:39.471" v="2160" actId="1076"/>
          <ac:spMkLst>
            <pc:docMk/>
            <pc:sldMk cId="3565169170" sldId="378"/>
            <ac:spMk id="2" creationId="{00000000-0000-0000-0000-000000000000}"/>
          </ac:spMkLst>
        </pc:spChg>
        <pc:spChg chg="del">
          <ac:chgData name="昶文 王" userId="b542edd22932e9ba" providerId="LiveId" clId="{EBF4D9D3-9754-3645-BE75-30A7E30B842A}" dt="2021-02-15T06:32:29.806" v="2154" actId="478"/>
          <ac:spMkLst>
            <pc:docMk/>
            <pc:sldMk cId="3565169170" sldId="378"/>
            <ac:spMk id="3" creationId="{00000000-0000-0000-0000-000000000000}"/>
          </ac:spMkLst>
        </pc:spChg>
        <pc:spChg chg="del">
          <ac:chgData name="昶文 王" userId="b542edd22932e9ba" providerId="LiveId" clId="{EBF4D9D3-9754-3645-BE75-30A7E30B842A}" dt="2021-02-15T06:32:43.019" v="2161" actId="478"/>
          <ac:spMkLst>
            <pc:docMk/>
            <pc:sldMk cId="3565169170" sldId="378"/>
            <ac:spMk id="4" creationId="{00000000-0000-0000-0000-000000000000}"/>
          </ac:spMkLst>
        </pc:spChg>
      </pc:sldChg>
      <pc:sldChg chg="delSp modSp mod">
        <pc:chgData name="昶文 王" userId="b542edd22932e9ba" providerId="LiveId" clId="{EBF4D9D3-9754-3645-BE75-30A7E30B842A}" dt="2021-02-15T06:33:19.368" v="2184" actId="478"/>
        <pc:sldMkLst>
          <pc:docMk/>
          <pc:sldMk cId="3990570603" sldId="379"/>
        </pc:sldMkLst>
        <pc:spChg chg="del">
          <ac:chgData name="昶文 王" userId="b542edd22932e9ba" providerId="LiveId" clId="{EBF4D9D3-9754-3645-BE75-30A7E30B842A}" dt="2021-02-15T06:33:19.368" v="2184" actId="478"/>
          <ac:spMkLst>
            <pc:docMk/>
            <pc:sldMk cId="3990570603" sldId="379"/>
            <ac:spMk id="4" creationId="{00000000-0000-0000-0000-000000000000}"/>
          </ac:spMkLst>
        </pc:spChg>
        <pc:spChg chg="mod">
          <ac:chgData name="昶文 王" userId="b542edd22932e9ba" providerId="LiveId" clId="{EBF4D9D3-9754-3645-BE75-30A7E30B842A}" dt="2021-02-15T06:33:10.743" v="2167" actId="1035"/>
          <ac:spMkLst>
            <pc:docMk/>
            <pc:sldMk cId="3990570603" sldId="379"/>
            <ac:spMk id="29698" creationId="{00000000-0000-0000-0000-000000000000}"/>
          </ac:spMkLst>
        </pc:spChg>
        <pc:spChg chg="mod">
          <ac:chgData name="昶文 王" userId="b542edd22932e9ba" providerId="LiveId" clId="{EBF4D9D3-9754-3645-BE75-30A7E30B842A}" dt="2021-02-15T06:33:16.279" v="2180" actId="1037"/>
          <ac:spMkLst>
            <pc:docMk/>
            <pc:sldMk cId="3990570603" sldId="379"/>
            <ac:spMk id="29699" creationId="{00000000-0000-0000-0000-000000000000}"/>
          </ac:spMkLst>
        </pc:spChg>
        <pc:grpChg chg="mod">
          <ac:chgData name="昶文 王" userId="b542edd22932e9ba" providerId="LiveId" clId="{EBF4D9D3-9754-3645-BE75-30A7E30B842A}" dt="2021-02-15T06:33:17.652" v="2183" actId="1035"/>
          <ac:grpSpMkLst>
            <pc:docMk/>
            <pc:sldMk cId="3990570603" sldId="379"/>
            <ac:grpSpMk id="29708" creationId="{00000000-0000-0000-0000-000000000000}"/>
          </ac:grpSpMkLst>
        </pc:grpChg>
      </pc:sldChg>
      <pc:sldChg chg="delSp modSp mod">
        <pc:chgData name="昶文 王" userId="b542edd22932e9ba" providerId="LiveId" clId="{EBF4D9D3-9754-3645-BE75-30A7E30B842A}" dt="2021-02-15T06:34:14.658" v="2190" actId="478"/>
        <pc:sldMkLst>
          <pc:docMk/>
          <pc:sldMk cId="2014973882" sldId="380"/>
        </pc:sldMkLst>
        <pc:spChg chg="mod">
          <ac:chgData name="昶文 王" userId="b542edd22932e9ba" providerId="LiveId" clId="{EBF4D9D3-9754-3645-BE75-30A7E30B842A}" dt="2021-02-15T06:34:13.032" v="2189" actId="1076"/>
          <ac:spMkLst>
            <pc:docMk/>
            <pc:sldMk cId="2014973882" sldId="380"/>
            <ac:spMk id="2" creationId="{00000000-0000-0000-0000-000000000000}"/>
          </ac:spMkLst>
        </pc:spChg>
        <pc:spChg chg="del">
          <ac:chgData name="昶文 王" userId="b542edd22932e9ba" providerId="LiveId" clId="{EBF4D9D3-9754-3645-BE75-30A7E30B842A}" dt="2021-02-15T06:33:59.903" v="2185" actId="478"/>
          <ac:spMkLst>
            <pc:docMk/>
            <pc:sldMk cId="2014973882" sldId="380"/>
            <ac:spMk id="3" creationId="{00000000-0000-0000-0000-000000000000}"/>
          </ac:spMkLst>
        </pc:spChg>
        <pc:spChg chg="del">
          <ac:chgData name="昶文 王" userId="b542edd22932e9ba" providerId="LiveId" clId="{EBF4D9D3-9754-3645-BE75-30A7E30B842A}" dt="2021-02-15T06:34:14.658" v="2190" actId="478"/>
          <ac:spMkLst>
            <pc:docMk/>
            <pc:sldMk cId="2014973882" sldId="380"/>
            <ac:spMk id="4" creationId="{00000000-0000-0000-0000-000000000000}"/>
          </ac:spMkLst>
        </pc:spChg>
      </pc:sldChg>
      <pc:sldChg chg="delSp modSp mod">
        <pc:chgData name="昶文 王" userId="b542edd22932e9ba" providerId="LiveId" clId="{EBF4D9D3-9754-3645-BE75-30A7E30B842A}" dt="2021-02-15T06:34:23.666" v="2192" actId="478"/>
        <pc:sldMkLst>
          <pc:docMk/>
          <pc:sldMk cId="896405084" sldId="381"/>
        </pc:sldMkLst>
        <pc:spChg chg="mod">
          <ac:chgData name="昶文 王" userId="b542edd22932e9ba" providerId="LiveId" clId="{EBF4D9D3-9754-3645-BE75-30A7E30B842A}" dt="2021-02-15T06:34:20.904" v="2191" actId="1076"/>
          <ac:spMkLst>
            <pc:docMk/>
            <pc:sldMk cId="896405084" sldId="381"/>
            <ac:spMk id="3" creationId="{00000000-0000-0000-0000-000000000000}"/>
          </ac:spMkLst>
        </pc:spChg>
        <pc:spChg chg="del">
          <ac:chgData name="昶文 王" userId="b542edd22932e9ba" providerId="LiveId" clId="{EBF4D9D3-9754-3645-BE75-30A7E30B842A}" dt="2021-02-15T06:34:23.666" v="2192" actId="478"/>
          <ac:spMkLst>
            <pc:docMk/>
            <pc:sldMk cId="896405084" sldId="381"/>
            <ac:spMk id="4" creationId="{00000000-0000-0000-0000-000000000000}"/>
          </ac:spMkLst>
        </pc:spChg>
      </pc:sldChg>
      <pc:sldChg chg="add mod modShow">
        <pc:chgData name="昶文 王" userId="b542edd22932e9ba" providerId="LiveId" clId="{EBF4D9D3-9754-3645-BE75-30A7E30B842A}" dt="2021-02-15T05:50:20.695" v="1152" actId="729"/>
        <pc:sldMkLst>
          <pc:docMk/>
          <pc:sldMk cId="2224049086" sldId="382"/>
        </pc:sldMkLst>
      </pc:sldChg>
      <pc:sldChg chg="add mod modShow">
        <pc:chgData name="昶文 王" userId="b542edd22932e9ba" providerId="LiveId" clId="{EBF4D9D3-9754-3645-BE75-30A7E30B842A}" dt="2021-02-15T05:50:57.566" v="1155" actId="729"/>
        <pc:sldMkLst>
          <pc:docMk/>
          <pc:sldMk cId="986169624" sldId="383"/>
        </pc:sldMkLst>
      </pc:sldChg>
      <pc:sldChg chg="add del">
        <pc:chgData name="昶文 王" userId="b542edd22932e9ba" providerId="LiveId" clId="{EBF4D9D3-9754-3645-BE75-30A7E30B842A}" dt="2021-02-15T05:56:04.396" v="1221" actId="2696"/>
        <pc:sldMkLst>
          <pc:docMk/>
          <pc:sldMk cId="1149654550" sldId="384"/>
        </pc:sldMkLst>
      </pc:sldChg>
      <pc:sldChg chg="addSp delSp modSp new mod">
        <pc:chgData name="昶文 王" userId="b542edd22932e9ba" providerId="LiveId" clId="{EBF4D9D3-9754-3645-BE75-30A7E30B842A}" dt="2021-02-16T07:20:57.958" v="2366" actId="1076"/>
        <pc:sldMkLst>
          <pc:docMk/>
          <pc:sldMk cId="3957920656" sldId="384"/>
        </pc:sldMkLst>
        <pc:spChg chg="mod">
          <ac:chgData name="昶文 王" userId="b542edd22932e9ba" providerId="LiveId" clId="{EBF4D9D3-9754-3645-BE75-30A7E30B842A}" dt="2021-02-16T07:08:29.646" v="2226" actId="20577"/>
          <ac:spMkLst>
            <pc:docMk/>
            <pc:sldMk cId="3957920656" sldId="384"/>
            <ac:spMk id="2" creationId="{AE4B5D9D-ED63-FA4A-853B-C8D5B87ACC65}"/>
          </ac:spMkLst>
        </pc:spChg>
        <pc:spChg chg="mod">
          <ac:chgData name="昶文 王" userId="b542edd22932e9ba" providerId="LiveId" clId="{EBF4D9D3-9754-3645-BE75-30A7E30B842A}" dt="2021-02-16T07:19:55.910" v="2359" actId="20577"/>
          <ac:spMkLst>
            <pc:docMk/>
            <pc:sldMk cId="3957920656" sldId="384"/>
            <ac:spMk id="3" creationId="{26E7B3E5-D3F7-244F-BDE4-63B26B8841AC}"/>
          </ac:spMkLst>
        </pc:spChg>
        <pc:picChg chg="add del">
          <ac:chgData name="昶文 王" userId="b542edd22932e9ba" providerId="LiveId" clId="{EBF4D9D3-9754-3645-BE75-30A7E30B842A}" dt="2021-02-16T07:20:34.333" v="2361"/>
          <ac:picMkLst>
            <pc:docMk/>
            <pc:sldMk cId="3957920656" sldId="384"/>
            <ac:picMk id="4" creationId="{EE8189EA-0E49-CF4F-B992-0FB145180690}"/>
          </ac:picMkLst>
        </pc:picChg>
        <pc:picChg chg="add mod">
          <ac:chgData name="昶文 王" userId="b542edd22932e9ba" providerId="LiveId" clId="{EBF4D9D3-9754-3645-BE75-30A7E30B842A}" dt="2021-02-16T07:20:57.958" v="2366" actId="1076"/>
          <ac:picMkLst>
            <pc:docMk/>
            <pc:sldMk cId="3957920656" sldId="384"/>
            <ac:picMk id="5" creationId="{954F7828-B926-7B4E-A1EB-676C643BF3ED}"/>
          </ac:picMkLst>
        </pc:picChg>
      </pc:sldChg>
      <pc:sldChg chg="addSp delSp modSp add mod">
        <pc:chgData name="昶文 王" userId="b542edd22932e9ba" providerId="LiveId" clId="{EBF4D9D3-9754-3645-BE75-30A7E30B842A}" dt="2021-02-16T07:39:46.521" v="2684" actId="20577"/>
        <pc:sldMkLst>
          <pc:docMk/>
          <pc:sldMk cId="115699020" sldId="385"/>
        </pc:sldMkLst>
        <pc:spChg chg="mod">
          <ac:chgData name="昶文 王" userId="b542edd22932e9ba" providerId="LiveId" clId="{EBF4D9D3-9754-3645-BE75-30A7E30B842A}" dt="2021-02-16T07:39:46.521" v="2684" actId="20577"/>
          <ac:spMkLst>
            <pc:docMk/>
            <pc:sldMk cId="115699020" sldId="385"/>
            <ac:spMk id="2" creationId="{AE4B5D9D-ED63-FA4A-853B-C8D5B87ACC65}"/>
          </ac:spMkLst>
        </pc:spChg>
        <pc:picChg chg="add mod">
          <ac:chgData name="昶文 王" userId="b542edd22932e9ba" providerId="LiveId" clId="{EBF4D9D3-9754-3645-BE75-30A7E30B842A}" dt="2021-02-16T07:39:17.294" v="2682" actId="1076"/>
          <ac:picMkLst>
            <pc:docMk/>
            <pc:sldMk cId="115699020" sldId="385"/>
            <ac:picMk id="4" creationId="{FAE9D9D7-7246-8448-A6AF-59F569FB9654}"/>
          </ac:picMkLst>
        </pc:picChg>
        <pc:picChg chg="del">
          <ac:chgData name="昶文 王" userId="b542edd22932e9ba" providerId="LiveId" clId="{EBF4D9D3-9754-3645-BE75-30A7E30B842A}" dt="2021-02-16T07:39:09.549" v="2679" actId="478"/>
          <ac:picMkLst>
            <pc:docMk/>
            <pc:sldMk cId="115699020" sldId="385"/>
            <ac:picMk id="5" creationId="{954F7828-B926-7B4E-A1EB-676C643BF3ED}"/>
          </ac:picMkLst>
        </pc:picChg>
      </pc:sldChg>
      <pc:sldChg chg="add del">
        <pc:chgData name="昶文 王" userId="b542edd22932e9ba" providerId="LiveId" clId="{EBF4D9D3-9754-3645-BE75-30A7E30B842A}" dt="2021-02-15T06:20:53.379" v="1763" actId="2696"/>
        <pc:sldMkLst>
          <pc:docMk/>
          <pc:sldMk cId="3431395013" sldId="385"/>
        </pc:sldMkLst>
      </pc:sldChg>
      <pc:sldChg chg="add del">
        <pc:chgData name="昶文 王" userId="b542edd22932e9ba" providerId="LiveId" clId="{EBF4D9D3-9754-3645-BE75-30A7E30B842A}" dt="2021-02-15T05:58:37.541" v="1233" actId="2696"/>
        <pc:sldMkLst>
          <pc:docMk/>
          <pc:sldMk cId="3484824175" sldId="386"/>
        </pc:sldMkLst>
      </pc:sldChg>
      <pc:sldMasterChg chg="delSp modSp mod modSldLayout">
        <pc:chgData name="昶文 王" userId="b542edd22932e9ba" providerId="LiveId" clId="{EBF4D9D3-9754-3645-BE75-30A7E30B842A}" dt="2021-02-15T06:24:44.373" v="1820" actId="14100"/>
        <pc:sldMasterMkLst>
          <pc:docMk/>
          <pc:sldMasterMk cId="0" sldId="2147483648"/>
        </pc:sldMasterMkLst>
        <pc:spChg chg="del">
          <ac:chgData name="昶文 王" userId="b542edd22932e9ba" providerId="LiveId" clId="{EBF4D9D3-9754-3645-BE75-30A7E30B842A}" dt="2021-02-15T06:24:41.337" v="1819" actId="478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昶文 王" userId="b542edd22932e9ba" providerId="LiveId" clId="{EBF4D9D3-9754-3645-BE75-30A7E30B842A}" dt="2021-02-15T06:24:44.373" v="1820" actId="14100"/>
          <ac:spMkLst>
            <pc:docMk/>
            <pc:sldMasterMk cId="0" sldId="2147483648"/>
            <ac:spMk id="13" creationId="{E730BD90-4CF4-CE4B-84AA-FCC645045FA4}"/>
          </ac:spMkLst>
        </pc:spChg>
        <pc:sldLayoutChg chg="delSp mod">
          <pc:chgData name="昶文 王" userId="b542edd22932e9ba" providerId="LiveId" clId="{EBF4D9D3-9754-3645-BE75-30A7E30B842A}" dt="2021-02-15T06:24:36.383" v="1818" actId="478"/>
          <pc:sldLayoutMkLst>
            <pc:docMk/>
            <pc:sldMasterMk cId="0" sldId="2147483648"/>
            <pc:sldLayoutMk cId="0" sldId="2147483649"/>
          </pc:sldLayoutMkLst>
          <pc:spChg chg="del">
            <ac:chgData name="昶文 王" userId="b542edd22932e9ba" providerId="LiveId" clId="{EBF4D9D3-9754-3645-BE75-30A7E30B842A}" dt="2021-02-15T06:24:36.383" v="1818" actId="478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</pc:sldLayoutChg>
      </pc:sldMasterChg>
    </pc:docChg>
  </pc:docChgLst>
  <pc:docChgLst>
    <pc:chgData name="昶文 王" userId="b542edd22932e9ba" providerId="LiveId" clId="{135668A8-E660-4DED-8B68-A8E72D194FFF}"/>
    <pc:docChg chg="delSld">
      <pc:chgData name="昶文 王" userId="b542edd22932e9ba" providerId="LiveId" clId="{135668A8-E660-4DED-8B68-A8E72D194FFF}" dt="2021-02-17T07:26:12.752" v="0" actId="47"/>
      <pc:docMkLst>
        <pc:docMk/>
      </pc:docMkLst>
      <pc:sldChg chg="del">
        <pc:chgData name="昶文 王" userId="b542edd22932e9ba" providerId="LiveId" clId="{135668A8-E660-4DED-8B68-A8E72D194FFF}" dt="2021-02-17T07:26:12.752" v="0" actId="47"/>
        <pc:sldMkLst>
          <pc:docMk/>
          <pc:sldMk cId="4118433125" sldId="321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2572164205" sldId="322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2666827967" sldId="323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1061611525" sldId="324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1599346017" sldId="325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780170256" sldId="326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3556554804" sldId="327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727373106" sldId="328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2488892364" sldId="329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1773511373" sldId="330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1836487149" sldId="331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759475435" sldId="332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1209725907" sldId="333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1368398964" sldId="334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3560006854" sldId="335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2554609276" sldId="336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191339797" sldId="337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1279403311" sldId="338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3745772795" sldId="339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971378833" sldId="340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3447321390" sldId="341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4189486356" sldId="344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3231558956" sldId="345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4269210211" sldId="346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3112869286" sldId="347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3453614386" sldId="348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4019476293" sldId="349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845888203" sldId="350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1155355236" sldId="351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1695832514" sldId="353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3161297018" sldId="354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341223362" sldId="355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400836854" sldId="356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4261816693" sldId="357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89851507" sldId="358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1431769270" sldId="359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1694924088" sldId="360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1551015151" sldId="361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3320436683" sldId="362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581162527" sldId="363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2224049086" sldId="382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986169624" sldId="383"/>
        </pc:sldMkLst>
      </pc:sldChg>
      <pc:sldChg chg="del">
        <pc:chgData name="昶文 王" userId="b542edd22932e9ba" providerId="LiveId" clId="{135668A8-E660-4DED-8B68-A8E72D194FFF}" dt="2021-02-17T07:26:12.752" v="0" actId="47"/>
        <pc:sldMkLst>
          <pc:docMk/>
          <pc:sldMk cId="3957920656" sldId="384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5:33:54.00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新細明體" pitchFamily="18" charset="-120"/>
              </a:defRPr>
            </a:lvl1pPr>
          </a:lstStyle>
          <a:p>
            <a:pPr>
              <a:defRPr/>
            </a:pPr>
            <a:fld id="{468EA8C7-11E2-4645-9FAD-11219A05EC8A}" type="datetime1">
              <a:rPr lang="zh-TW" altLang="en-US"/>
              <a:pPr>
                <a:defRPr/>
              </a:pPr>
              <a:t>2021/2/17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新細明體" pitchFamily="18" charset="-120"/>
              </a:defRPr>
            </a:lvl1pPr>
          </a:lstStyle>
          <a:p>
            <a:pPr>
              <a:defRPr/>
            </a:pPr>
            <a:fld id="{DA3FA925-2C13-4900-817E-284832686B1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4979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15D6DB4-8F94-45AA-949F-3B2E82D8BFFA}" type="datetime1">
              <a:rPr lang="zh-TW" altLang="en-US"/>
              <a:pPr>
                <a:defRPr/>
              </a:pPr>
              <a:t>2021/2/17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1EB9087E-A236-4CD2-B980-2F26AA271B6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1439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9F774-32E6-45EE-9772-418DF2B984D1}" type="datetime1">
              <a:rPr lang="zh-TW" altLang="en-US"/>
              <a:pPr>
                <a:defRPr/>
              </a:pPr>
              <a:t>2021/2/17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pic>
        <p:nvPicPr>
          <p:cNvPr id="7" name="圖片 3" descr="柏鈞印章圖案.bmp.jpg">
            <a:extLst>
              <a:ext uri="{FF2B5EF4-FFF2-40B4-BE49-F238E27FC236}">
                <a16:creationId xmlns:a16="http://schemas.microsoft.com/office/drawing/2014/main" id="{9780D49B-C4D0-C640-90C0-68EFC8713F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99475" y="6200775"/>
            <a:ext cx="6096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416BCEA-2B50-334A-BC83-387D830E1A59}"/>
              </a:ext>
            </a:extLst>
          </p:cNvPr>
          <p:cNvCxnSpPr/>
          <p:nvPr userDrawn="1"/>
        </p:nvCxnSpPr>
        <p:spPr>
          <a:xfrm>
            <a:off x="0" y="6165850"/>
            <a:ext cx="9144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76881AF-DF41-2F45-94D5-E343039A711D}"/>
              </a:ext>
            </a:extLst>
          </p:cNvPr>
          <p:cNvCxnSpPr/>
          <p:nvPr userDrawn="1"/>
        </p:nvCxnSpPr>
        <p:spPr>
          <a:xfrm>
            <a:off x="0" y="6092825"/>
            <a:ext cx="9144000" cy="0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2" descr="sys_1347_9875048_43635.jpg">
            <a:extLst>
              <a:ext uri="{FF2B5EF4-FFF2-40B4-BE49-F238E27FC236}">
                <a16:creationId xmlns:a16="http://schemas.microsoft.com/office/drawing/2014/main" id="{8CB24848-2AAB-C045-82BA-EE62CC2983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6200775"/>
            <a:ext cx="2351088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DACA2-618B-4095-BEC1-91FABF2774C3}" type="datetime1">
              <a:rPr lang="zh-TW" altLang="en-US"/>
              <a:pPr>
                <a:defRPr/>
              </a:pPr>
              <a:t>2021/2/17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1DFB0-EDA6-4648-9DC1-1BCCBE82AF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21744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21744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8F53A-AE1C-4D64-B70E-B797ACD3AA75}" type="datetime1">
              <a:rPr lang="zh-TW" altLang="en-US"/>
              <a:pPr>
                <a:defRPr/>
              </a:pPr>
              <a:t>2021/2/17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14E7C-3290-4F6E-AAEE-83ECB99D41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3C5A2-B63F-40C0-B45E-1C80E58C925C}" type="datetime1">
              <a:rPr lang="zh-TW" altLang="en-US"/>
              <a:pPr>
                <a:defRPr/>
              </a:pPr>
              <a:t>2021/2/17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C7BAE-C608-4DC2-9886-DA31AD9AAAD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27B06-A9A0-4286-B9C2-C37A21226521}" type="datetime1">
              <a:rPr lang="zh-TW" altLang="en-US"/>
              <a:pPr>
                <a:defRPr/>
              </a:pPr>
              <a:t>2021/2/17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F108E-53B6-4558-8340-E10D0E422AC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DB2BA-28D2-4488-A9EF-1B54ED2108C5}" type="datetime1">
              <a:rPr lang="zh-TW" altLang="en-US"/>
              <a:pPr>
                <a:defRPr/>
              </a:pPr>
              <a:t>2021/2/17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7E25D-5EE7-4713-871D-83DBB68606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0A50E-8760-485F-BAC7-91CA48F35F6E}" type="datetime1">
              <a:rPr lang="zh-TW" altLang="en-US"/>
              <a:pPr>
                <a:defRPr/>
              </a:pPr>
              <a:t>2021/2/17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F618E-98FD-4E83-AA27-3D2A6A5939D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5E2FF-4A1D-4937-AFBF-C39087AE9789}" type="datetime1">
              <a:rPr lang="zh-TW" altLang="en-US"/>
              <a:pPr>
                <a:defRPr/>
              </a:pPr>
              <a:t>2021/2/17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926DF-0E69-423D-9FB8-1D06C0E527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A2855-388E-4BE5-8354-764487EFD06B}" type="datetime1">
              <a:rPr lang="zh-TW" altLang="en-US"/>
              <a:pPr>
                <a:defRPr/>
              </a:pPr>
              <a:t>2021/2/17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078EA-4D1D-4799-8FCF-E95F06A6021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CF3ED-27CD-4868-9FA4-AFB6584C92FF}" type="datetime1">
              <a:rPr lang="zh-TW" altLang="en-US"/>
              <a:pPr>
                <a:defRPr/>
              </a:pPr>
              <a:t>2021/2/17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21147-1E7A-449A-8C08-CBE2CEF8FF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AC0FC-25C7-464F-BF7C-F88A261C568F}" type="datetime1">
              <a:rPr lang="zh-TW" altLang="en-US"/>
              <a:pPr>
                <a:defRPr/>
              </a:pPr>
              <a:t>2021/2/17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AE53F-39B8-44AF-A40C-367EB262563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95953"/>
            <a:ext cx="8229600" cy="56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848844"/>
            <a:ext cx="8229600" cy="527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9787C91-1F3C-486B-B359-753D520A389B}" type="datetime1">
              <a:rPr lang="zh-TW" altLang="en-US"/>
              <a:pPr>
                <a:defRPr/>
              </a:pPr>
              <a:t>2021/2/17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pic>
        <p:nvPicPr>
          <p:cNvPr id="7" name="圖片 3" descr="柏鈞印章圖案.bmp.jpg">
            <a:extLst>
              <a:ext uri="{FF2B5EF4-FFF2-40B4-BE49-F238E27FC236}">
                <a16:creationId xmlns:a16="http://schemas.microsoft.com/office/drawing/2014/main" id="{03A5BDE0-E557-434D-A115-C52AF5C26F0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99475" y="6200775"/>
            <a:ext cx="6096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4" descr="nckulogo2011-2.jpg">
            <a:extLst>
              <a:ext uri="{FF2B5EF4-FFF2-40B4-BE49-F238E27FC236}">
                <a16:creationId xmlns:a16="http://schemas.microsoft.com/office/drawing/2014/main" id="{AE50DC82-CB79-5D44-B1EC-3EB8B2084711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4925" y="72554"/>
            <a:ext cx="611188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E0AC2FF-F921-7F49-AF07-FFF9C45B5EDD}"/>
              </a:ext>
            </a:extLst>
          </p:cNvPr>
          <p:cNvCxnSpPr/>
          <p:nvPr userDrawn="1"/>
        </p:nvCxnSpPr>
        <p:spPr>
          <a:xfrm>
            <a:off x="0" y="693267"/>
            <a:ext cx="9144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A99E631-85F8-E943-A09B-9E15B63A0B16}"/>
              </a:ext>
            </a:extLst>
          </p:cNvPr>
          <p:cNvCxnSpPr/>
          <p:nvPr userDrawn="1"/>
        </p:nvCxnSpPr>
        <p:spPr>
          <a:xfrm>
            <a:off x="0" y="6165850"/>
            <a:ext cx="9144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623E016-DB4B-8348-AADC-EE69EFAA4B65}"/>
              </a:ext>
            </a:extLst>
          </p:cNvPr>
          <p:cNvCxnSpPr/>
          <p:nvPr userDrawn="1"/>
        </p:nvCxnSpPr>
        <p:spPr>
          <a:xfrm>
            <a:off x="0" y="764704"/>
            <a:ext cx="9144000" cy="0"/>
          </a:xfrm>
          <a:prstGeom prst="line">
            <a:avLst/>
          </a:prstGeom>
          <a:noFill/>
          <a:ln w="9525">
            <a:noFill/>
            <a:miter lim="800000"/>
            <a:headEnd/>
            <a:tailEnd/>
          </a:ln>
        </p:spPr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075E193-95B4-BC4D-87A4-3B16C99203F9}"/>
              </a:ext>
            </a:extLst>
          </p:cNvPr>
          <p:cNvCxnSpPr/>
          <p:nvPr userDrawn="1"/>
        </p:nvCxnSpPr>
        <p:spPr>
          <a:xfrm>
            <a:off x="0" y="6092825"/>
            <a:ext cx="9144000" cy="0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投影片編號版面配置區 11">
            <a:extLst>
              <a:ext uri="{FF2B5EF4-FFF2-40B4-BE49-F238E27FC236}">
                <a16:creationId xmlns:a16="http://schemas.microsoft.com/office/drawing/2014/main" id="{E730BD90-4CF4-CE4B-84AA-FCC645045FA4}"/>
              </a:ext>
            </a:extLst>
          </p:cNvPr>
          <p:cNvSpPr txBox="1">
            <a:spLocks/>
          </p:cNvSpPr>
          <p:nvPr userDrawn="1"/>
        </p:nvSpPr>
        <p:spPr>
          <a:xfrm>
            <a:off x="7680326" y="6376988"/>
            <a:ext cx="609600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 algn="ctr">
              <a:defRPr/>
            </a:pPr>
            <a:fld id="{1753D42E-4CDC-4A37-821D-8C1C70AFD5D9}" type="slidenum">
              <a:rPr lang="zh-TW" alt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pPr algn="ctr">
                <a:defRPr/>
              </a:pPr>
              <a:t>‹#›</a:t>
            </a:fld>
            <a:endParaRPr lang="zh-TW" alt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圖片 12" descr="sys_1347_9875048_43635.jpg">
            <a:extLst>
              <a:ext uri="{FF2B5EF4-FFF2-40B4-BE49-F238E27FC236}">
                <a16:creationId xmlns:a16="http://schemas.microsoft.com/office/drawing/2014/main" id="{CC5C1ED4-3DCA-B348-B9A5-FC53DC8F7027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4925" y="6200775"/>
            <a:ext cx="2351088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487B20CA-8476-8E45-998C-8189DC0464E8}"/>
              </a:ext>
            </a:extLst>
          </p:cNvPr>
          <p:cNvCxnSpPr/>
          <p:nvPr userDrawn="1"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entury Schoolbook" panose="02040604050505020304" pitchFamily="18" charset="0"/>
          <a:ea typeface="DFKai-SB" panose="03000509000000000000" pitchFamily="49" charset="-120"/>
          <a:cs typeface="DFKai-SB" panose="03000509000000000000" pitchFamily="49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514350" indent="-5143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entury Schoolbook" panose="02040604050505020304" pitchFamily="18" charset="0"/>
          <a:ea typeface="DFKai-SB" panose="03000509000000000000" pitchFamily="49" charset="-120"/>
          <a:cs typeface="DFKai-SB" panose="03000509000000000000" pitchFamily="49" charset="-120"/>
        </a:defRPr>
      </a:lvl1pPr>
      <a:lvl2pPr marL="971550" indent="-5143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Schoolbook" panose="02040604050505020304" pitchFamily="18" charset="0"/>
          <a:ea typeface="DFKai-SB" panose="03000509000000000000" pitchFamily="49" charset="-120"/>
          <a:cs typeface="DFKai-SB" panose="03000509000000000000" pitchFamily="49" charset="-120"/>
        </a:defRPr>
      </a:lvl2pPr>
      <a:lvl3pPr marL="13716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DFKai-SB" panose="03000509000000000000" pitchFamily="49" charset="-120"/>
          <a:cs typeface="DFKai-SB" panose="03000509000000000000" pitchFamily="49" charset="-120"/>
        </a:defRPr>
      </a:lvl3pPr>
      <a:lvl4pPr marL="18288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Schoolbook" panose="02040604050505020304" pitchFamily="18" charset="0"/>
          <a:ea typeface="DFKai-SB" panose="03000509000000000000" pitchFamily="49" charset="-120"/>
          <a:cs typeface="DFKai-SB" panose="03000509000000000000" pitchFamily="49" charset="-120"/>
        </a:defRPr>
      </a:lvl4pPr>
      <a:lvl5pPr marL="22860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Schoolbook" panose="02040604050505020304" pitchFamily="18" charset="0"/>
          <a:ea typeface="DFKai-SB" panose="03000509000000000000" pitchFamily="49" charset="-120"/>
          <a:cs typeface="DFKai-SB" panose="03000509000000000000" pitchFamily="49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robotc.net/WebHelpMindstorms/index.ht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LEGO</a:t>
            </a:r>
            <a:r>
              <a:rPr lang="zh-TW" altLang="en-US"/>
              <a:t> 講義</a:t>
            </a:r>
            <a:r>
              <a:rPr lang="en-US" altLang="zh-TW"/>
              <a:t>3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200" y="3357563"/>
            <a:ext cx="6400800" cy="250031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TW" sz="2400">
                <a:solidFill>
                  <a:srgbClr val="404040"/>
                </a:solidFill>
              </a:rPr>
              <a:t>1. </a:t>
            </a:r>
            <a:r>
              <a:rPr lang="zh-TW" altLang="en-US" sz="2400">
                <a:solidFill>
                  <a:srgbClr val="404040"/>
                </a:solidFill>
              </a:rPr>
              <a:t>陀螺儀</a:t>
            </a:r>
            <a:r>
              <a:rPr lang="en-US" altLang="zh-TW" sz="2400">
                <a:solidFill>
                  <a:srgbClr val="404040"/>
                </a:solidFill>
              </a:rPr>
              <a:t>sensor</a:t>
            </a:r>
            <a:r>
              <a:rPr lang="zh-TW" altLang="en-US" sz="2400">
                <a:solidFill>
                  <a:srgbClr val="404040"/>
                </a:solidFill>
              </a:rPr>
              <a:t>範例</a:t>
            </a:r>
            <a:endParaRPr lang="en-US" altLang="zh-TW" sz="2400">
              <a:solidFill>
                <a:srgbClr val="404040"/>
              </a:solidFill>
            </a:endParaRPr>
          </a:p>
          <a:p>
            <a:pPr algn="l" eaLnBrk="1" hangingPunct="1">
              <a:defRPr/>
            </a:pPr>
            <a:r>
              <a:rPr lang="en-US" altLang="zh-TW" sz="2400">
                <a:solidFill>
                  <a:srgbClr val="404040"/>
                </a:solidFill>
              </a:rPr>
              <a:t>2. </a:t>
            </a:r>
            <a:r>
              <a:rPr lang="zh-TW" altLang="en-US" sz="2400">
                <a:solidFill>
                  <a:srgbClr val="404040"/>
                </a:solidFill>
              </a:rPr>
              <a:t>顏色</a:t>
            </a:r>
            <a:r>
              <a:rPr lang="en-US" altLang="zh-TW" sz="2400">
                <a:solidFill>
                  <a:srgbClr val="404040"/>
                </a:solidFill>
              </a:rPr>
              <a:t>sensor</a:t>
            </a:r>
            <a:r>
              <a:rPr lang="zh-TW" altLang="en-US" sz="2400">
                <a:solidFill>
                  <a:srgbClr val="404040"/>
                </a:solidFill>
              </a:rPr>
              <a:t>範例</a:t>
            </a:r>
            <a:endParaRPr lang="en-US" altLang="zh-TW" sz="2400">
              <a:solidFill>
                <a:srgbClr val="404040"/>
              </a:solidFill>
            </a:endParaRPr>
          </a:p>
          <a:p>
            <a:pPr algn="l" eaLnBrk="1" hangingPunct="1">
              <a:defRPr/>
            </a:pPr>
            <a:r>
              <a:rPr lang="en-US" altLang="zh-TW" sz="2400">
                <a:solidFill>
                  <a:srgbClr val="404040"/>
                </a:solidFill>
              </a:rPr>
              <a:t>3. </a:t>
            </a:r>
            <a:r>
              <a:rPr lang="zh-TW" altLang="en-US" sz="2400">
                <a:solidFill>
                  <a:srgbClr val="404040"/>
                </a:solidFill>
              </a:rPr>
              <a:t>實驗練習</a:t>
            </a:r>
            <a:endParaRPr lang="en-US" altLang="zh-TW" sz="2400">
              <a:solidFill>
                <a:srgbClr val="404040"/>
              </a:solidFill>
            </a:endParaRPr>
          </a:p>
          <a:p>
            <a:pPr algn="l" eaLnBrk="1" hangingPunct="1">
              <a:defRPr/>
            </a:pPr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zh-TW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期末</a:t>
            </a:r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  <a:r>
              <a:rPr lang="zh-TW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規定</a:t>
            </a:r>
          </a:p>
          <a:p>
            <a:pPr algn="l" eaLnBrk="1" hangingPunct="1">
              <a:defRPr/>
            </a:pPr>
            <a:endParaRPr lang="zh-TW" altLang="en-US" sz="2400">
              <a:solidFill>
                <a:srgbClr val="40404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D6758E-EF6E-434D-BF83-190E71724D78}" type="slidenum">
              <a:rPr lang="zh-TW" altLang="en-US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401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>
          <a:xfrm>
            <a:off x="500063" y="-171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顏色</a:t>
            </a:r>
            <a:r>
              <a:rPr lang="en-US" altLang="zh-TW"/>
              <a:t>sensor</a:t>
            </a:r>
            <a:r>
              <a:rPr lang="zh-TW" altLang="en-US"/>
              <a:t>範例</a:t>
            </a:r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>
          <a:xfrm>
            <a:off x="500063" y="908720"/>
            <a:ext cx="8229600" cy="4829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/>
              <a:t>直接以內建程式測試：</a:t>
            </a:r>
            <a:endParaRPr lang="en-US" altLang="zh-TW"/>
          </a:p>
          <a:p>
            <a:pPr eaLnBrk="1" hangingPunct="1">
              <a:lnSpc>
                <a:spcPct val="90000"/>
              </a:lnSpc>
            </a:pPr>
            <a:endParaRPr lang="en-US" altLang="zh-TW"/>
          </a:p>
          <a:p>
            <a:pPr lvl="1" eaLnBrk="1" hangingPunct="1">
              <a:lnSpc>
                <a:spcPct val="90000"/>
              </a:lnSpc>
            </a:pPr>
            <a:r>
              <a:rPr lang="zh-TW" altLang="en-US" sz="2400"/>
              <a:t>開機後選擇</a:t>
            </a:r>
            <a:r>
              <a:rPr lang="en-US" altLang="zh-TW" sz="2400"/>
              <a:t>Port View</a:t>
            </a:r>
            <a:r>
              <a:rPr lang="zh-TW" altLang="en-US" sz="2400"/>
              <a:t> </a:t>
            </a:r>
            <a:r>
              <a:rPr lang="en-US" altLang="zh-TW" sz="2400"/>
              <a:t>&gt; COL-REFLECT</a:t>
            </a:r>
            <a:r>
              <a:rPr lang="zh-TW" altLang="en-US" sz="2400"/>
              <a:t>，將顏色感測器接到對應的</a:t>
            </a:r>
            <a:r>
              <a:rPr lang="en-US" altLang="zh-TW" sz="2400"/>
              <a:t>port(1~4) </a:t>
            </a:r>
            <a:r>
              <a:rPr lang="zh-TW" altLang="en-US" sz="2400"/>
              <a:t>。</a:t>
            </a:r>
            <a:endParaRPr lang="en-US" altLang="zh-TW" sz="2400"/>
          </a:p>
          <a:p>
            <a:pPr lvl="1" eaLnBrk="1" hangingPunct="1">
              <a:lnSpc>
                <a:spcPct val="90000"/>
              </a:lnSpc>
            </a:pPr>
            <a:endParaRPr lang="zh-TW" altLang="en-US" sz="2400"/>
          </a:p>
          <a:p>
            <a:pPr lvl="1" eaLnBrk="1" hangingPunct="1">
              <a:lnSpc>
                <a:spcPct val="90000"/>
              </a:lnSpc>
            </a:pPr>
            <a:r>
              <a:rPr lang="zh-TW" altLang="en-US" sz="2400"/>
              <a:t>在顏色偵測模式下，紅、綠、藍三個顏色的燈都會亮起來，能分辨不同顏色並傳回不同的值 </a:t>
            </a:r>
            <a:r>
              <a:rPr lang="en-US" altLang="zh-TW" sz="2400"/>
              <a:t>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TW" altLang="en-US" sz="2400"/>
              <a:t>    黑</a:t>
            </a:r>
            <a:r>
              <a:rPr lang="en-US" altLang="zh-TW" sz="2400"/>
              <a:t>(1)</a:t>
            </a:r>
            <a:r>
              <a:rPr lang="zh-TW" altLang="en-US" sz="2400"/>
              <a:t>、藍</a:t>
            </a:r>
            <a:r>
              <a:rPr lang="en-US" altLang="zh-TW" sz="2400"/>
              <a:t>(2)</a:t>
            </a:r>
            <a:r>
              <a:rPr lang="zh-TW" altLang="en-US" sz="2400"/>
              <a:t>、綠</a:t>
            </a:r>
            <a:r>
              <a:rPr lang="en-US" altLang="zh-TW" sz="2400"/>
              <a:t>(3)</a:t>
            </a:r>
            <a:r>
              <a:rPr lang="zh-TW" altLang="en-US" sz="2400"/>
              <a:t>、黃</a:t>
            </a:r>
            <a:r>
              <a:rPr lang="en-US" altLang="zh-TW" sz="2400"/>
              <a:t>(4)</a:t>
            </a:r>
            <a:r>
              <a:rPr lang="zh-TW" altLang="en-US" sz="2400"/>
              <a:t>、紅</a:t>
            </a:r>
            <a:r>
              <a:rPr lang="en-US" altLang="zh-TW" sz="2400"/>
              <a:t>(5)</a:t>
            </a:r>
            <a:r>
              <a:rPr lang="zh-TW" altLang="en-US" sz="2400"/>
              <a:t>、白</a:t>
            </a:r>
            <a:r>
              <a:rPr lang="en-US" altLang="zh-TW" sz="2400"/>
              <a:t>(6)</a:t>
            </a:r>
            <a:r>
              <a:rPr lang="zh-TW" altLang="en-US" sz="2400"/>
              <a:t>、棕</a:t>
            </a:r>
            <a:r>
              <a:rPr lang="en-US" altLang="zh-TW" sz="2400"/>
              <a:t>(7)</a:t>
            </a:r>
            <a:r>
              <a:rPr lang="zh-TW" altLang="en-US" sz="2400"/>
              <a:t>、沒 </a:t>
            </a:r>
            <a:endParaRPr lang="en-US" altLang="zh-TW" sz="240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TW" altLang="en-US" sz="2400"/>
              <a:t>    有顏色</a:t>
            </a:r>
            <a:r>
              <a:rPr lang="en-US" altLang="zh-TW" sz="2400"/>
              <a:t>(0)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/>
          </a:p>
          <a:p>
            <a:pPr lvl="1" eaLnBrk="1" hangingPunct="1">
              <a:lnSpc>
                <a:spcPct val="90000"/>
              </a:lnSpc>
            </a:pPr>
            <a:r>
              <a:rPr lang="zh-TW" altLang="en-US" sz="2400"/>
              <a:t>注意</a:t>
            </a:r>
            <a:r>
              <a:rPr lang="en-US" altLang="zh-TW" sz="2400"/>
              <a:t>sensor</a:t>
            </a:r>
            <a:r>
              <a:rPr lang="zh-TW" altLang="en-US" sz="2400"/>
              <a:t>距離不可太近或太遠，否則可能讀不到值。</a:t>
            </a:r>
          </a:p>
          <a:p>
            <a:pPr lvl="1" eaLnBrk="1" hangingPunct="1">
              <a:lnSpc>
                <a:spcPct val="90000"/>
              </a:lnSpc>
            </a:pP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2010890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>
          <a:xfrm>
            <a:off x="500063" y="-24340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顏色</a:t>
            </a:r>
            <a:r>
              <a:rPr lang="en-US" altLang="zh-TW"/>
              <a:t>sensor</a:t>
            </a:r>
            <a:r>
              <a:rPr lang="zh-TW" altLang="en-US"/>
              <a:t>範例</a:t>
            </a:r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77320"/>
          </a:xfrm>
        </p:spPr>
        <p:txBody>
          <a:bodyPr/>
          <a:lstStyle/>
          <a:p>
            <a:pPr eaLnBrk="1" hangingPunct="1"/>
            <a:r>
              <a:rPr lang="zh-TW" altLang="en-US"/>
              <a:t>範例程式：</a:t>
            </a:r>
            <a:r>
              <a:rPr lang="en-US" altLang="zh-TW" err="1"/>
              <a:t>getColorHue</a:t>
            </a:r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lvl="1" eaLnBrk="1" hangingPunct="1"/>
            <a:r>
              <a:rPr lang="zh-TW" altLang="en-US"/>
              <a:t>讀值總共</a:t>
            </a:r>
            <a:r>
              <a:rPr lang="en-US" altLang="zh-TW"/>
              <a:t>0</a:t>
            </a:r>
            <a:r>
              <a:rPr lang="zh-TW" altLang="en-US"/>
              <a:t>到</a:t>
            </a:r>
            <a:r>
              <a:rPr lang="en-US" altLang="zh-TW"/>
              <a:t>360</a:t>
            </a:r>
            <a:r>
              <a:rPr lang="zh-TW" altLang="en-US"/>
              <a:t>，請依實際環境測試為準。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928688" y="1467068"/>
            <a:ext cx="8001000" cy="297004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solidFill>
                  <a:srgbClr val="00B050"/>
                </a:solidFill>
                <a:latin typeface="+mn-lt"/>
                <a:ea typeface="+mn-ea"/>
              </a:rPr>
              <a:t>//</a:t>
            </a:r>
            <a:r>
              <a:rPr kumimoji="0" lang="zh-TW" altLang="en-US" sz="1700">
                <a:solidFill>
                  <a:srgbClr val="00B050"/>
                </a:solidFill>
                <a:latin typeface="+mn-lt"/>
                <a:ea typeface="+mn-ea"/>
              </a:rPr>
              <a:t>重複直至</a:t>
            </a:r>
            <a:r>
              <a:rPr kumimoji="0" lang="en-US" altLang="zh-TW" sz="1700">
                <a:solidFill>
                  <a:srgbClr val="00B050"/>
                </a:solidFill>
                <a:latin typeface="+mn-lt"/>
                <a:ea typeface="+mn-ea"/>
              </a:rPr>
              <a:t>SENSOR</a:t>
            </a:r>
            <a:r>
              <a:rPr kumimoji="0" lang="zh-TW" altLang="en-US" sz="1700">
                <a:solidFill>
                  <a:srgbClr val="00B050"/>
                </a:solidFill>
                <a:latin typeface="+mn-lt"/>
                <a:ea typeface="+mn-ea"/>
              </a:rPr>
              <a:t>讀到藍色</a:t>
            </a:r>
            <a:r>
              <a:rPr kumimoji="0" lang="en-US" altLang="zh-TW" sz="1700">
                <a:solidFill>
                  <a:srgbClr val="00B050"/>
                </a:solidFill>
                <a:latin typeface="+mn-lt"/>
                <a:ea typeface="+mn-ea"/>
              </a:rPr>
              <a:t>(240)</a:t>
            </a:r>
            <a:r>
              <a:rPr kumimoji="0" lang="en-US" altLang="zh-TW" sz="1700">
                <a:latin typeface="+mn-lt"/>
                <a:ea typeface="+mn-ea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 err="1">
                <a:latin typeface="+mn-lt"/>
                <a:ea typeface="+mn-ea"/>
              </a:rPr>
              <a:t>repeatUntil</a:t>
            </a:r>
            <a:r>
              <a:rPr kumimoji="0" lang="en-US" altLang="zh-TW" sz="1700">
                <a:latin typeface="+mn-lt"/>
                <a:ea typeface="+mn-ea"/>
              </a:rPr>
              <a:t>(</a:t>
            </a:r>
            <a:r>
              <a:rPr kumimoji="0" lang="en-US" altLang="zh-TW" sz="1700" err="1">
                <a:latin typeface="+mn-lt"/>
                <a:ea typeface="+mn-ea"/>
              </a:rPr>
              <a:t>getColorHue</a:t>
            </a:r>
            <a:r>
              <a:rPr kumimoji="0" lang="en-US" altLang="zh-TW" sz="1700">
                <a:latin typeface="+mn-lt"/>
                <a:ea typeface="+mn-ea"/>
              </a:rPr>
              <a:t>(S3) == </a:t>
            </a:r>
            <a:r>
              <a:rPr kumimoji="0" lang="en-US" altLang="zh-TW" sz="1700">
                <a:solidFill>
                  <a:srgbClr val="FF0000"/>
                </a:solidFill>
                <a:latin typeface="+mn-lt"/>
                <a:ea typeface="+mn-ea"/>
              </a:rPr>
              <a:t>240</a:t>
            </a:r>
            <a:r>
              <a:rPr kumimoji="0" lang="en-US" altLang="zh-TW" sz="1700">
                <a:latin typeface="+mn-lt"/>
                <a:ea typeface="+mn-ea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	</a:t>
            </a:r>
            <a:r>
              <a:rPr kumimoji="0" lang="en-US" altLang="zh-TW" sz="1700">
                <a:solidFill>
                  <a:srgbClr val="00B050"/>
                </a:solidFill>
                <a:latin typeface="+mn-lt"/>
                <a:ea typeface="+mn-ea"/>
              </a:rPr>
              <a:t>//</a:t>
            </a:r>
            <a:r>
              <a:rPr kumimoji="0" lang="zh-TW" altLang="en-US" sz="1700">
                <a:solidFill>
                  <a:srgbClr val="00B050"/>
                </a:solidFill>
                <a:latin typeface="+mn-lt"/>
                <a:ea typeface="+mn-ea"/>
              </a:rPr>
              <a:t>前進</a:t>
            </a:r>
            <a:endParaRPr kumimoji="0" lang="en-US" altLang="zh-TW" sz="1700">
              <a:solidFill>
                <a:srgbClr val="00B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	</a:t>
            </a:r>
            <a:r>
              <a:rPr kumimoji="0" lang="en-US" altLang="zh-TW" sz="1700" err="1">
                <a:latin typeface="+mn-lt"/>
                <a:ea typeface="+mn-ea"/>
              </a:rPr>
              <a:t>setMotorSpeed</a:t>
            </a:r>
            <a:r>
              <a:rPr kumimoji="0" lang="en-US" altLang="zh-TW" sz="1700">
                <a:latin typeface="+mn-lt"/>
                <a:ea typeface="+mn-ea"/>
              </a:rPr>
              <a:t>(</a:t>
            </a:r>
            <a:r>
              <a:rPr kumimoji="0" lang="en-US" altLang="zh-TW" sz="1700" err="1">
                <a:latin typeface="+mn-lt"/>
                <a:ea typeface="+mn-ea"/>
              </a:rPr>
              <a:t>motorB</a:t>
            </a:r>
            <a:r>
              <a:rPr kumimoji="0" lang="en-US" altLang="zh-TW" sz="1700">
                <a:latin typeface="+mn-lt"/>
                <a:ea typeface="+mn-ea"/>
              </a:rPr>
              <a:t>, </a:t>
            </a:r>
            <a:r>
              <a:rPr kumimoji="0" lang="en-US" altLang="zh-TW" sz="1700">
                <a:solidFill>
                  <a:srgbClr val="FF0000"/>
                </a:solidFill>
                <a:latin typeface="+mn-lt"/>
                <a:ea typeface="+mn-ea"/>
              </a:rPr>
              <a:t>50</a:t>
            </a:r>
            <a:r>
              <a:rPr kumimoji="0" lang="en-US" altLang="zh-TW" sz="1700">
                <a:latin typeface="+mn-lt"/>
                <a:ea typeface="+mn-ea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	</a:t>
            </a:r>
            <a:r>
              <a:rPr kumimoji="0" lang="en-US" altLang="zh-TW" sz="1700" err="1">
                <a:latin typeface="+mn-lt"/>
                <a:ea typeface="+mn-ea"/>
              </a:rPr>
              <a:t>setMotorSpeed</a:t>
            </a:r>
            <a:r>
              <a:rPr kumimoji="0" lang="en-US" altLang="zh-TW" sz="1700">
                <a:latin typeface="+mn-lt"/>
                <a:ea typeface="+mn-ea"/>
              </a:rPr>
              <a:t>(</a:t>
            </a:r>
            <a:r>
              <a:rPr kumimoji="0" lang="en-US" altLang="zh-TW" sz="1700" err="1">
                <a:latin typeface="+mn-lt"/>
                <a:ea typeface="+mn-ea"/>
              </a:rPr>
              <a:t>motorC</a:t>
            </a:r>
            <a:r>
              <a:rPr kumimoji="0" lang="en-US" altLang="zh-TW" sz="1700">
                <a:latin typeface="+mn-lt"/>
                <a:ea typeface="+mn-ea"/>
              </a:rPr>
              <a:t>, </a:t>
            </a:r>
            <a:r>
              <a:rPr kumimoji="0" lang="en-US" altLang="zh-TW" sz="1700">
                <a:solidFill>
                  <a:srgbClr val="FF0000"/>
                </a:solidFill>
                <a:latin typeface="+mn-lt"/>
                <a:ea typeface="+mn-ea"/>
              </a:rPr>
              <a:t>50</a:t>
            </a:r>
            <a:r>
              <a:rPr kumimoji="0" lang="en-US" altLang="zh-TW" sz="1700">
                <a:latin typeface="+mn-lt"/>
                <a:ea typeface="+mn-ea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	delay(50);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solidFill>
                  <a:srgbClr val="00B050"/>
                </a:solidFill>
                <a:latin typeface="+mn-lt"/>
                <a:ea typeface="+mn-ea"/>
              </a:rPr>
              <a:t>//</a:t>
            </a:r>
            <a:r>
              <a:rPr kumimoji="0" lang="zh-TW" altLang="en-US" sz="1700">
                <a:solidFill>
                  <a:srgbClr val="00B050"/>
                </a:solidFill>
                <a:latin typeface="+mn-lt"/>
                <a:ea typeface="+mn-ea"/>
              </a:rPr>
              <a:t>停止</a:t>
            </a:r>
            <a:endParaRPr kumimoji="0" lang="en-US" altLang="zh-TW" sz="1700">
              <a:solidFill>
                <a:srgbClr val="00B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 err="1">
                <a:latin typeface="+mn-lt"/>
                <a:ea typeface="+mn-ea"/>
              </a:rPr>
              <a:t>setMotorSpeed</a:t>
            </a:r>
            <a:r>
              <a:rPr kumimoji="0" lang="en-US" altLang="zh-TW" sz="1700">
                <a:latin typeface="+mn-lt"/>
                <a:ea typeface="+mn-ea"/>
              </a:rPr>
              <a:t>(</a:t>
            </a:r>
            <a:r>
              <a:rPr kumimoji="0" lang="en-US" altLang="zh-TW" sz="1700" err="1">
                <a:latin typeface="+mn-lt"/>
                <a:ea typeface="+mn-ea"/>
              </a:rPr>
              <a:t>motorB</a:t>
            </a:r>
            <a:r>
              <a:rPr kumimoji="0" lang="en-US" altLang="zh-TW" sz="1700">
                <a:latin typeface="+mn-lt"/>
                <a:ea typeface="+mn-ea"/>
              </a:rPr>
              <a:t>, </a:t>
            </a:r>
            <a:r>
              <a:rPr kumimoji="0" lang="en-US" altLang="zh-TW" sz="1700">
                <a:solidFill>
                  <a:srgbClr val="FF0000"/>
                </a:solidFill>
                <a:latin typeface="+mn-lt"/>
                <a:ea typeface="+mn-ea"/>
              </a:rPr>
              <a:t>0</a:t>
            </a:r>
            <a:r>
              <a:rPr kumimoji="0" lang="en-US" altLang="zh-TW" sz="1700">
                <a:latin typeface="+mn-lt"/>
                <a:ea typeface="+mn-ea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 err="1">
                <a:latin typeface="+mn-lt"/>
                <a:ea typeface="+mn-ea"/>
              </a:rPr>
              <a:t>setMotorSpeed</a:t>
            </a:r>
            <a:r>
              <a:rPr kumimoji="0" lang="en-US" altLang="zh-TW" sz="1700">
                <a:latin typeface="+mn-lt"/>
                <a:ea typeface="+mn-ea"/>
              </a:rPr>
              <a:t>(</a:t>
            </a:r>
            <a:r>
              <a:rPr kumimoji="0" lang="en-US" altLang="zh-TW" sz="1700" err="1">
                <a:latin typeface="+mn-lt"/>
                <a:ea typeface="+mn-ea"/>
              </a:rPr>
              <a:t>motorC</a:t>
            </a:r>
            <a:r>
              <a:rPr kumimoji="0" lang="en-US" altLang="zh-TW" sz="1700">
                <a:latin typeface="+mn-lt"/>
                <a:ea typeface="+mn-ea"/>
              </a:rPr>
              <a:t>, </a:t>
            </a:r>
            <a:r>
              <a:rPr kumimoji="0" lang="en-US" altLang="zh-TW" sz="1700">
                <a:solidFill>
                  <a:srgbClr val="FF0000"/>
                </a:solidFill>
                <a:latin typeface="+mn-lt"/>
                <a:ea typeface="+mn-ea"/>
              </a:rPr>
              <a:t>0</a:t>
            </a:r>
            <a:r>
              <a:rPr kumimoji="0" lang="en-US" altLang="zh-TW" sz="1700">
                <a:latin typeface="+mn-lt"/>
                <a:ea typeface="+mn-ea"/>
              </a:rPr>
              <a:t>);</a:t>
            </a:r>
          </a:p>
        </p:txBody>
      </p:sp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13" y="4869160"/>
            <a:ext cx="39147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584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>
          <a:xfrm>
            <a:off x="500063" y="-16227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顏色</a:t>
            </a:r>
            <a:r>
              <a:rPr lang="en-US" altLang="zh-TW"/>
              <a:t>sensor</a:t>
            </a:r>
            <a:r>
              <a:rPr lang="zh-TW" altLang="en-US"/>
              <a:t>範例</a:t>
            </a:r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4525963"/>
          </a:xfrm>
        </p:spPr>
        <p:txBody>
          <a:bodyPr/>
          <a:lstStyle/>
          <a:p>
            <a:pPr eaLnBrk="1" hangingPunct="1"/>
            <a:r>
              <a:rPr lang="zh-TW" altLang="en-US"/>
              <a:t>範例程式：</a:t>
            </a:r>
            <a:r>
              <a:rPr lang="en-US" altLang="en-US" b="1" err="1"/>
              <a:t>getColorName</a:t>
            </a: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928688" y="1340768"/>
            <a:ext cx="8001000" cy="480131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solidFill>
                  <a:srgbClr val="00B050"/>
                </a:solidFill>
                <a:latin typeface="+mn-lt"/>
                <a:ea typeface="+mn-ea"/>
              </a:rPr>
              <a:t>//</a:t>
            </a:r>
            <a:r>
              <a:rPr kumimoji="0" lang="zh-TW" altLang="en-US" sz="1700">
                <a:solidFill>
                  <a:srgbClr val="00B050"/>
                </a:solidFill>
                <a:latin typeface="+mn-lt"/>
                <a:ea typeface="+mn-ea"/>
              </a:rPr>
              <a:t>找物體顏色</a:t>
            </a:r>
            <a:r>
              <a:rPr kumimoji="0" lang="en-US" altLang="zh-TW" sz="1700">
                <a:solidFill>
                  <a:srgbClr val="00B050"/>
                </a:solidFill>
                <a:latin typeface="+mn-lt"/>
                <a:ea typeface="+mn-ea"/>
              </a:rPr>
              <a:t> </a:t>
            </a:r>
            <a:r>
              <a:rPr kumimoji="0" lang="zh-TW" altLang="en-US" sz="1700">
                <a:solidFill>
                  <a:srgbClr val="00B050"/>
                </a:solidFill>
                <a:latin typeface="+mn-lt"/>
                <a:ea typeface="+mn-ea"/>
              </a:rPr>
              <a:t>，存成字串</a:t>
            </a:r>
            <a:endParaRPr kumimoji="0" lang="en-US" altLang="zh-TW" sz="1700">
              <a:solidFill>
                <a:srgbClr val="00B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string </a:t>
            </a:r>
            <a:r>
              <a:rPr kumimoji="0" lang="en-US" altLang="zh-TW" sz="1700" err="1">
                <a:latin typeface="+mn-lt"/>
                <a:ea typeface="+mn-ea"/>
              </a:rPr>
              <a:t>colorOfObject</a:t>
            </a:r>
            <a:r>
              <a:rPr kumimoji="0" lang="en-US" altLang="zh-TW" sz="1700">
                <a:latin typeface="+mn-lt"/>
                <a:ea typeface="+mn-ea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 repeat(forever)</a:t>
            </a:r>
            <a:r>
              <a:rPr kumimoji="0" lang="en-US" altLang="zh-TW" sz="1700">
                <a:solidFill>
                  <a:srgbClr val="FF0000"/>
                </a:solidFill>
                <a:latin typeface="+mn-lt"/>
                <a:ea typeface="+mn-ea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	</a:t>
            </a:r>
            <a:r>
              <a:rPr kumimoji="0" lang="en-US" altLang="zh-TW" sz="1700">
                <a:solidFill>
                  <a:srgbClr val="00B050"/>
                </a:solidFill>
                <a:latin typeface="+mn-lt"/>
                <a:ea typeface="+mn-ea"/>
              </a:rPr>
              <a:t>//</a:t>
            </a:r>
            <a:r>
              <a:rPr kumimoji="0" lang="zh-TW" altLang="en-US" sz="1700">
                <a:solidFill>
                  <a:srgbClr val="00B050"/>
                </a:solidFill>
                <a:latin typeface="+mn-lt"/>
                <a:ea typeface="+mn-ea"/>
              </a:rPr>
              <a:t>如果</a:t>
            </a:r>
            <a:r>
              <a:rPr kumimoji="0" lang="en-US" altLang="zh-TW" sz="1700">
                <a:solidFill>
                  <a:srgbClr val="00B050"/>
                </a:solidFill>
                <a:latin typeface="+mn-lt"/>
                <a:ea typeface="+mn-ea"/>
              </a:rPr>
              <a:t>Port3</a:t>
            </a:r>
            <a:r>
              <a:rPr kumimoji="0" lang="zh-TW" altLang="en-US" sz="1700">
                <a:solidFill>
                  <a:srgbClr val="00B050"/>
                </a:solidFill>
                <a:latin typeface="+mn-lt"/>
                <a:ea typeface="+mn-ea"/>
              </a:rPr>
              <a:t>的顏色</a:t>
            </a:r>
            <a:r>
              <a:rPr kumimoji="0" lang="en-US" altLang="zh-TW" sz="1700">
                <a:solidFill>
                  <a:srgbClr val="00B050"/>
                </a:solidFill>
                <a:latin typeface="+mn-lt"/>
                <a:ea typeface="+mn-ea"/>
              </a:rPr>
              <a:t>Sensor</a:t>
            </a:r>
            <a:r>
              <a:rPr kumimoji="0" lang="zh-TW" altLang="en-US" sz="1700">
                <a:solidFill>
                  <a:srgbClr val="00B050"/>
                </a:solidFill>
                <a:latin typeface="+mn-lt"/>
                <a:ea typeface="+mn-ea"/>
              </a:rPr>
              <a:t>偵測到紅色物體，將</a:t>
            </a:r>
            <a:r>
              <a:rPr kumimoji="0" lang="en-US" altLang="zh-TW" sz="1700">
                <a:solidFill>
                  <a:srgbClr val="00B050"/>
                </a:solidFill>
                <a:latin typeface="+mn-lt"/>
                <a:ea typeface="+mn-ea"/>
              </a:rPr>
              <a:t>”RED</a:t>
            </a:r>
            <a:r>
              <a:rPr kumimoji="0" lang="zh-TW" altLang="en-US" sz="1700">
                <a:solidFill>
                  <a:srgbClr val="00B050"/>
                </a:solidFill>
                <a:latin typeface="+mn-lt"/>
                <a:ea typeface="+mn-ea"/>
              </a:rPr>
              <a:t> </a:t>
            </a:r>
            <a:r>
              <a:rPr kumimoji="0" lang="en-US" altLang="zh-TW" sz="1700">
                <a:solidFill>
                  <a:srgbClr val="00B050"/>
                </a:solidFill>
                <a:latin typeface="+mn-lt"/>
                <a:ea typeface="+mn-ea"/>
              </a:rPr>
              <a:t>“</a:t>
            </a:r>
            <a:r>
              <a:rPr kumimoji="0" lang="zh-TW" altLang="en-US" sz="1700">
                <a:solidFill>
                  <a:srgbClr val="00B050"/>
                </a:solidFill>
                <a:latin typeface="+mn-lt"/>
                <a:ea typeface="+mn-ea"/>
              </a:rPr>
              <a:t>存至字串</a:t>
            </a:r>
            <a:endParaRPr kumimoji="0" lang="en-US" altLang="zh-TW" sz="1700">
              <a:solidFill>
                <a:srgbClr val="00B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	if(</a:t>
            </a:r>
            <a:r>
              <a:rPr kumimoji="0" lang="en-US" altLang="zh-TW" sz="1700" err="1">
                <a:latin typeface="+mn-lt"/>
                <a:ea typeface="+mn-ea"/>
              </a:rPr>
              <a:t>getColorName</a:t>
            </a:r>
            <a:r>
              <a:rPr kumimoji="0" lang="en-US" altLang="zh-TW" sz="1700">
                <a:latin typeface="+mn-lt"/>
                <a:ea typeface="+mn-ea"/>
              </a:rPr>
              <a:t>(S3) == </a:t>
            </a:r>
            <a:r>
              <a:rPr kumimoji="0" lang="en-US" altLang="zh-TW" sz="1700" err="1">
                <a:latin typeface="+mn-lt"/>
                <a:ea typeface="+mn-ea"/>
              </a:rPr>
              <a:t>colorRed</a:t>
            </a:r>
            <a:r>
              <a:rPr kumimoji="0" lang="en-US" altLang="zh-TW" sz="1700">
                <a:latin typeface="+mn-lt"/>
                <a:ea typeface="+mn-ea"/>
              </a:rPr>
              <a:t>)</a:t>
            </a:r>
            <a:r>
              <a:rPr kumimoji="0" lang="en-US" altLang="zh-TW" sz="1700">
                <a:solidFill>
                  <a:srgbClr val="FF0000"/>
                </a:solidFill>
                <a:latin typeface="+mn-lt"/>
                <a:ea typeface="+mn-ea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		</a:t>
            </a:r>
            <a:r>
              <a:rPr kumimoji="0" lang="en-US" altLang="zh-TW" sz="1700" err="1">
                <a:latin typeface="+mn-lt"/>
                <a:ea typeface="+mn-ea"/>
              </a:rPr>
              <a:t>colorOfObject</a:t>
            </a:r>
            <a:r>
              <a:rPr kumimoji="0" lang="en-US" altLang="zh-TW" sz="1700">
                <a:latin typeface="+mn-lt"/>
                <a:ea typeface="+mn-ea"/>
              </a:rPr>
              <a:t> = </a:t>
            </a:r>
            <a:r>
              <a:rPr kumimoji="0" lang="en-US" altLang="zh-TW" sz="1700">
                <a:solidFill>
                  <a:srgbClr val="FF0000"/>
                </a:solidFill>
                <a:latin typeface="+mn-lt"/>
                <a:ea typeface="+mn-ea"/>
              </a:rPr>
              <a:t>"RED"</a:t>
            </a:r>
            <a:r>
              <a:rPr kumimoji="0" lang="en-US" altLang="zh-TW" sz="1700">
                <a:latin typeface="+mn-lt"/>
                <a:ea typeface="+mn-ea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		</a:t>
            </a:r>
            <a:r>
              <a:rPr kumimoji="0" lang="en-US" altLang="zh-TW" sz="1700" err="1">
                <a:latin typeface="+mn-lt"/>
                <a:ea typeface="+mn-ea"/>
              </a:rPr>
              <a:t>displayTextLine</a:t>
            </a:r>
            <a:r>
              <a:rPr kumimoji="0" lang="en-US" altLang="zh-TW" sz="1700">
                <a:latin typeface="+mn-lt"/>
                <a:ea typeface="+mn-ea"/>
              </a:rPr>
              <a:t>(2,"%s",colorOfObject);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		delay(50);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	</a:t>
            </a:r>
            <a:r>
              <a:rPr kumimoji="0" lang="en-US" altLang="zh-TW" sz="1700">
                <a:solidFill>
                  <a:srgbClr val="FF0000"/>
                </a:solidFill>
                <a:latin typeface="+mn-lt"/>
                <a:ea typeface="+mn-ea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	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	</a:t>
            </a:r>
            <a:r>
              <a:rPr kumimoji="0" lang="en-US" altLang="zh-TW" sz="1700">
                <a:solidFill>
                  <a:srgbClr val="00B050"/>
                </a:solidFill>
              </a:rPr>
              <a:t>//</a:t>
            </a:r>
            <a:r>
              <a:rPr kumimoji="0" lang="zh-TW" altLang="en-US" sz="1700">
                <a:solidFill>
                  <a:srgbClr val="00B050"/>
                </a:solidFill>
              </a:rPr>
              <a:t>如果</a:t>
            </a:r>
            <a:r>
              <a:rPr kumimoji="0" lang="en-US" altLang="zh-TW" sz="1700">
                <a:solidFill>
                  <a:srgbClr val="00B050"/>
                </a:solidFill>
              </a:rPr>
              <a:t>Port3</a:t>
            </a:r>
            <a:r>
              <a:rPr kumimoji="0" lang="zh-TW" altLang="en-US" sz="1700">
                <a:solidFill>
                  <a:srgbClr val="00B050"/>
                </a:solidFill>
              </a:rPr>
              <a:t>的顏色</a:t>
            </a:r>
            <a:r>
              <a:rPr kumimoji="0" lang="en-US" altLang="zh-TW" sz="1700">
                <a:solidFill>
                  <a:srgbClr val="00B050"/>
                </a:solidFill>
              </a:rPr>
              <a:t>Sensor</a:t>
            </a:r>
            <a:r>
              <a:rPr kumimoji="0" lang="zh-TW" altLang="en-US" sz="1700">
                <a:solidFill>
                  <a:srgbClr val="00B050"/>
                </a:solidFill>
              </a:rPr>
              <a:t>偵測到藍物體，將</a:t>
            </a:r>
            <a:r>
              <a:rPr kumimoji="0" lang="en-US" altLang="zh-TW" sz="1700">
                <a:solidFill>
                  <a:srgbClr val="00B050"/>
                </a:solidFill>
              </a:rPr>
              <a:t>”BLUE</a:t>
            </a:r>
            <a:r>
              <a:rPr kumimoji="0" lang="zh-TW" altLang="en-US" sz="1700">
                <a:solidFill>
                  <a:srgbClr val="00B050"/>
                </a:solidFill>
              </a:rPr>
              <a:t> </a:t>
            </a:r>
            <a:r>
              <a:rPr kumimoji="0" lang="en-US" altLang="zh-TW" sz="1700">
                <a:solidFill>
                  <a:srgbClr val="00B050"/>
                </a:solidFill>
              </a:rPr>
              <a:t>“</a:t>
            </a:r>
            <a:r>
              <a:rPr kumimoji="0" lang="zh-TW" altLang="en-US" sz="1700">
                <a:solidFill>
                  <a:srgbClr val="00B050"/>
                </a:solidFill>
              </a:rPr>
              <a:t>存至字串</a:t>
            </a:r>
            <a:endParaRPr kumimoji="0" lang="en-US" altLang="zh-TW" sz="1700">
              <a:solidFill>
                <a:srgbClr val="00B05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	else if(</a:t>
            </a:r>
            <a:r>
              <a:rPr kumimoji="0" lang="en-US" altLang="zh-TW" sz="1700" err="1">
                <a:latin typeface="+mn-lt"/>
                <a:ea typeface="+mn-ea"/>
              </a:rPr>
              <a:t>getColorName</a:t>
            </a:r>
            <a:r>
              <a:rPr kumimoji="0" lang="en-US" altLang="zh-TW" sz="1700">
                <a:latin typeface="+mn-lt"/>
                <a:ea typeface="+mn-ea"/>
              </a:rPr>
              <a:t>(S3) == </a:t>
            </a:r>
            <a:r>
              <a:rPr kumimoji="0" lang="en-US" altLang="zh-TW" sz="1700" err="1">
                <a:latin typeface="+mn-lt"/>
                <a:ea typeface="+mn-ea"/>
              </a:rPr>
              <a:t>colorBlue</a:t>
            </a:r>
            <a:r>
              <a:rPr kumimoji="0" lang="en-US" altLang="zh-TW" sz="1700">
                <a:latin typeface="+mn-lt"/>
                <a:ea typeface="+mn-ea"/>
              </a:rPr>
              <a:t>)</a:t>
            </a:r>
            <a:r>
              <a:rPr kumimoji="0" lang="en-US" altLang="zh-TW" sz="1700">
                <a:solidFill>
                  <a:srgbClr val="FF0000"/>
                </a:solidFill>
                <a:latin typeface="+mn-lt"/>
                <a:ea typeface="+mn-ea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		//Store the text Blue into the color string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		</a:t>
            </a:r>
            <a:r>
              <a:rPr kumimoji="0" lang="en-US" altLang="zh-TW" sz="1700" err="1">
                <a:latin typeface="+mn-lt"/>
                <a:ea typeface="+mn-ea"/>
              </a:rPr>
              <a:t>colorOfObject</a:t>
            </a:r>
            <a:r>
              <a:rPr kumimoji="0" lang="en-US" altLang="zh-TW" sz="1700">
                <a:latin typeface="+mn-lt"/>
                <a:ea typeface="+mn-ea"/>
              </a:rPr>
              <a:t> = </a:t>
            </a:r>
            <a:r>
              <a:rPr kumimoji="0" lang="en-US" altLang="zh-TW" sz="1700">
                <a:solidFill>
                  <a:srgbClr val="FF0000"/>
                </a:solidFill>
                <a:latin typeface="+mn-lt"/>
                <a:ea typeface="+mn-ea"/>
              </a:rPr>
              <a:t>"BLUE"</a:t>
            </a:r>
            <a:r>
              <a:rPr kumimoji="0" lang="en-US" altLang="zh-TW" sz="1700">
                <a:latin typeface="+mn-lt"/>
                <a:ea typeface="+mn-ea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		</a:t>
            </a:r>
            <a:r>
              <a:rPr kumimoji="0" lang="en-US" altLang="zh-TW" sz="1700" err="1">
                <a:latin typeface="+mn-lt"/>
                <a:ea typeface="+mn-ea"/>
              </a:rPr>
              <a:t>displayTextLine</a:t>
            </a:r>
            <a:r>
              <a:rPr kumimoji="0" lang="en-US" altLang="zh-TW" sz="1700">
                <a:latin typeface="+mn-lt"/>
                <a:ea typeface="+mn-ea"/>
              </a:rPr>
              <a:t>(2,"%s",colorOfObject);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		delay(50);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	</a:t>
            </a:r>
            <a:r>
              <a:rPr kumimoji="0" lang="en-US" altLang="zh-TW" sz="1700">
                <a:solidFill>
                  <a:srgbClr val="FF0000"/>
                </a:solidFill>
                <a:latin typeface="+mn-lt"/>
                <a:ea typeface="+mn-ea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solidFill>
                  <a:srgbClr val="FF0000"/>
                </a:solidFill>
                <a:latin typeface="+mn-lt"/>
                <a:ea typeface="+mn-ea"/>
              </a:rPr>
              <a:t>}</a:t>
            </a:r>
            <a:endParaRPr kumimoji="0" lang="zh-TW" altLang="en-US" sz="170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9717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>
          <a:xfrm>
            <a:off x="500063" y="-171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顏色</a:t>
            </a:r>
            <a:r>
              <a:rPr lang="en-US" altLang="zh-TW"/>
              <a:t>sensor</a:t>
            </a:r>
            <a:r>
              <a:rPr lang="zh-TW" altLang="en-US"/>
              <a:t>範例</a:t>
            </a:r>
          </a:p>
        </p:txBody>
      </p:sp>
      <p:sp>
        <p:nvSpPr>
          <p:cNvPr id="266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範例程式：</a:t>
            </a:r>
            <a:r>
              <a:rPr lang="en-US" altLang="en-US" b="1" err="1"/>
              <a:t>getColorRGB</a:t>
            </a: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83568" y="1628800"/>
            <a:ext cx="8001000" cy="375443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solidFill>
                  <a:srgbClr val="00B050"/>
                </a:solidFill>
                <a:latin typeface="+mn-lt"/>
                <a:ea typeface="+mn-ea"/>
              </a:rPr>
              <a:t>//</a:t>
            </a:r>
            <a:r>
              <a:rPr kumimoji="0" lang="zh-TW" altLang="en-US" sz="1700">
                <a:solidFill>
                  <a:srgbClr val="00B050"/>
                </a:solidFill>
                <a:latin typeface="+mn-lt"/>
                <a:ea typeface="+mn-ea"/>
              </a:rPr>
              <a:t>宣告變數</a:t>
            </a:r>
            <a:endParaRPr kumimoji="0" lang="en-US" altLang="zh-TW" sz="1700">
              <a:solidFill>
                <a:srgbClr val="00B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long </a:t>
            </a:r>
            <a:r>
              <a:rPr kumimoji="0" lang="en-US" altLang="zh-TW" sz="1700" err="1">
                <a:latin typeface="+mn-lt"/>
                <a:ea typeface="+mn-ea"/>
              </a:rPr>
              <a:t>redValue</a:t>
            </a:r>
            <a:r>
              <a:rPr kumimoji="0" lang="en-US" altLang="zh-TW" sz="1700">
                <a:latin typeface="+mn-lt"/>
                <a:ea typeface="+mn-ea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long </a:t>
            </a:r>
            <a:r>
              <a:rPr kumimoji="0" lang="en-US" altLang="zh-TW" sz="1700" err="1">
                <a:latin typeface="+mn-lt"/>
                <a:ea typeface="+mn-ea"/>
              </a:rPr>
              <a:t>greenValue</a:t>
            </a:r>
            <a:r>
              <a:rPr kumimoji="0" lang="en-US" altLang="zh-TW" sz="1700">
                <a:latin typeface="+mn-lt"/>
                <a:ea typeface="+mn-ea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long </a:t>
            </a:r>
            <a:r>
              <a:rPr kumimoji="0" lang="en-US" altLang="zh-TW" sz="1700" err="1">
                <a:latin typeface="+mn-lt"/>
                <a:ea typeface="+mn-ea"/>
              </a:rPr>
              <a:t>blueValue</a:t>
            </a:r>
            <a:r>
              <a:rPr kumimoji="0" lang="en-US" altLang="zh-TW" sz="1700">
                <a:latin typeface="+mn-lt"/>
                <a:ea typeface="+mn-ea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	while (true)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	</a:t>
            </a:r>
            <a:r>
              <a:rPr kumimoji="0" lang="en-US" altLang="zh-TW" sz="1700">
                <a:solidFill>
                  <a:srgbClr val="FF0000"/>
                </a:solidFill>
                <a:latin typeface="+mn-lt"/>
                <a:ea typeface="+mn-ea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	</a:t>
            </a:r>
            <a:r>
              <a:rPr kumimoji="0" lang="en-US" altLang="zh-TW" sz="1700">
                <a:solidFill>
                  <a:srgbClr val="00B050"/>
                </a:solidFill>
                <a:latin typeface="+mn-lt"/>
                <a:ea typeface="+mn-ea"/>
              </a:rPr>
              <a:t>//</a:t>
            </a:r>
            <a:r>
              <a:rPr kumimoji="0" lang="zh-TW" altLang="en-US" sz="1700">
                <a:solidFill>
                  <a:srgbClr val="00B050"/>
                </a:solidFill>
                <a:latin typeface="+mn-lt"/>
                <a:ea typeface="+mn-ea"/>
              </a:rPr>
              <a:t>讀取</a:t>
            </a:r>
            <a:r>
              <a:rPr kumimoji="0" lang="en-US" altLang="zh-TW" sz="1700">
                <a:solidFill>
                  <a:srgbClr val="00B050"/>
                </a:solidFill>
                <a:latin typeface="+mn-lt"/>
                <a:ea typeface="+mn-ea"/>
              </a:rPr>
              <a:t>RGB</a:t>
            </a:r>
            <a:r>
              <a:rPr kumimoji="0" lang="zh-TW" altLang="en-US" sz="1700">
                <a:solidFill>
                  <a:srgbClr val="00B050"/>
                </a:solidFill>
                <a:latin typeface="+mn-lt"/>
                <a:ea typeface="+mn-ea"/>
              </a:rPr>
              <a:t>三個</a:t>
            </a:r>
            <a:r>
              <a:rPr kumimoji="0" lang="en-US" altLang="zh-TW" sz="1700">
                <a:solidFill>
                  <a:srgbClr val="00B050"/>
                </a:solidFill>
                <a:latin typeface="+mn-lt"/>
                <a:ea typeface="+mn-ea"/>
              </a:rPr>
              <a:t>channel</a:t>
            </a:r>
            <a:r>
              <a:rPr kumimoji="0" lang="zh-TW" altLang="en-US" sz="1700">
                <a:solidFill>
                  <a:srgbClr val="00B050"/>
                </a:solidFill>
                <a:latin typeface="+mn-lt"/>
                <a:ea typeface="+mn-ea"/>
              </a:rPr>
              <a:t>的值</a:t>
            </a:r>
            <a:endParaRPr kumimoji="0" lang="en-US" altLang="zh-TW" sz="1700">
              <a:solidFill>
                <a:srgbClr val="00B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	</a:t>
            </a:r>
            <a:r>
              <a:rPr kumimoji="0" lang="en-US" altLang="zh-TW" sz="1700" err="1">
                <a:latin typeface="+mn-lt"/>
                <a:ea typeface="+mn-ea"/>
              </a:rPr>
              <a:t>getColorRGB</a:t>
            </a:r>
            <a:r>
              <a:rPr kumimoji="0" lang="en-US" altLang="zh-TW" sz="1700">
                <a:latin typeface="+mn-lt"/>
                <a:ea typeface="+mn-ea"/>
              </a:rPr>
              <a:t>(</a:t>
            </a:r>
            <a:r>
              <a:rPr kumimoji="0" lang="en-US" altLang="zh-TW" sz="1700" err="1">
                <a:latin typeface="+mn-lt"/>
                <a:ea typeface="+mn-ea"/>
              </a:rPr>
              <a:t>colorSensor</a:t>
            </a:r>
            <a:r>
              <a:rPr kumimoji="0" lang="en-US" altLang="zh-TW" sz="1700">
                <a:latin typeface="+mn-lt"/>
                <a:ea typeface="+mn-ea"/>
              </a:rPr>
              <a:t>, </a:t>
            </a:r>
            <a:r>
              <a:rPr kumimoji="0" lang="en-US" altLang="zh-TW" sz="1700" err="1">
                <a:latin typeface="+mn-lt"/>
                <a:ea typeface="+mn-ea"/>
              </a:rPr>
              <a:t>redValue</a:t>
            </a:r>
            <a:r>
              <a:rPr kumimoji="0" lang="en-US" altLang="zh-TW" sz="1700">
                <a:latin typeface="+mn-lt"/>
                <a:ea typeface="+mn-ea"/>
              </a:rPr>
              <a:t>, </a:t>
            </a:r>
            <a:r>
              <a:rPr kumimoji="0" lang="en-US" altLang="zh-TW" sz="1700" err="1">
                <a:latin typeface="+mn-lt"/>
                <a:ea typeface="+mn-ea"/>
              </a:rPr>
              <a:t>greenValue</a:t>
            </a:r>
            <a:r>
              <a:rPr kumimoji="0" lang="en-US" altLang="zh-TW" sz="1700">
                <a:latin typeface="+mn-lt"/>
                <a:ea typeface="+mn-ea"/>
              </a:rPr>
              <a:t>, </a:t>
            </a:r>
            <a:r>
              <a:rPr kumimoji="0" lang="en-US" altLang="zh-TW" sz="1700" err="1">
                <a:latin typeface="+mn-lt"/>
                <a:ea typeface="+mn-ea"/>
              </a:rPr>
              <a:t>blueValue</a:t>
            </a:r>
            <a:r>
              <a:rPr kumimoji="0" lang="en-US" altLang="zh-TW" sz="1700">
                <a:latin typeface="+mn-lt"/>
                <a:ea typeface="+mn-ea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sz="170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	</a:t>
            </a:r>
            <a:r>
              <a:rPr kumimoji="0" lang="en-US" altLang="zh-TW" sz="1700">
                <a:solidFill>
                  <a:srgbClr val="00B050"/>
                </a:solidFill>
                <a:latin typeface="+mn-lt"/>
                <a:ea typeface="+mn-ea"/>
              </a:rPr>
              <a:t>//</a:t>
            </a:r>
            <a:r>
              <a:rPr kumimoji="0" lang="zh-TW" altLang="en-US" sz="1700">
                <a:solidFill>
                  <a:srgbClr val="00B050"/>
                </a:solidFill>
                <a:latin typeface="+mn-lt"/>
                <a:ea typeface="+mn-ea"/>
              </a:rPr>
              <a:t>將值存入</a:t>
            </a:r>
            <a:r>
              <a:rPr kumimoji="0" lang="en-US" altLang="zh-TW" sz="1700" err="1">
                <a:solidFill>
                  <a:srgbClr val="00B050"/>
                </a:solidFill>
                <a:latin typeface="+mn-lt"/>
                <a:ea typeface="+mn-ea"/>
              </a:rPr>
              <a:t>DebugStreamLine</a:t>
            </a:r>
            <a:endParaRPr kumimoji="0" lang="en-US" altLang="zh-TW" sz="1700">
              <a:solidFill>
                <a:srgbClr val="00B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	  </a:t>
            </a:r>
            <a:r>
              <a:rPr kumimoji="0" lang="en-US" altLang="zh-TW" sz="1700" err="1">
                <a:latin typeface="+mn-lt"/>
                <a:ea typeface="+mn-ea"/>
              </a:rPr>
              <a:t>writeDebugStreamLine</a:t>
            </a:r>
            <a:r>
              <a:rPr kumimoji="0" lang="en-US" altLang="zh-TW" sz="1700">
                <a:latin typeface="+mn-lt"/>
                <a:ea typeface="+mn-ea"/>
              </a:rPr>
              <a:t>(</a:t>
            </a:r>
            <a:r>
              <a:rPr kumimoji="0" lang="en-US" altLang="zh-TW" sz="1700">
                <a:solidFill>
                  <a:srgbClr val="FF0000"/>
                </a:solidFill>
                <a:latin typeface="+mn-lt"/>
                <a:ea typeface="+mn-ea"/>
              </a:rPr>
              <a:t>"</a:t>
            </a:r>
            <a:r>
              <a:rPr kumimoji="0" lang="en-US" altLang="zh-TW" sz="1700" err="1">
                <a:solidFill>
                  <a:srgbClr val="FF0000"/>
                </a:solidFill>
                <a:latin typeface="+mn-lt"/>
                <a:ea typeface="+mn-ea"/>
              </a:rPr>
              <a:t>Colour</a:t>
            </a:r>
            <a:r>
              <a:rPr kumimoji="0" lang="en-US" altLang="zh-TW" sz="1700">
                <a:solidFill>
                  <a:srgbClr val="FF0000"/>
                </a:solidFill>
                <a:latin typeface="+mn-lt"/>
                <a:ea typeface="+mn-ea"/>
              </a:rPr>
              <a:t> detected: %d, %d, %d"</a:t>
            </a:r>
            <a:r>
              <a:rPr kumimoji="0" lang="en-US" altLang="zh-TW" sz="1700">
                <a:latin typeface="+mn-lt"/>
                <a:ea typeface="+mn-ea"/>
              </a:rPr>
              <a:t>,</a:t>
            </a:r>
            <a:r>
              <a:rPr kumimoji="0" lang="en-US" altLang="zh-TW" sz="170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kumimoji="0" lang="en-US" altLang="zh-TW" sz="1700" err="1">
                <a:latin typeface="+mn-lt"/>
                <a:ea typeface="+mn-ea"/>
              </a:rPr>
              <a:t>redValue</a:t>
            </a:r>
            <a:r>
              <a:rPr kumimoji="0" lang="en-US" altLang="zh-TW" sz="1700">
                <a:latin typeface="+mn-lt"/>
                <a:ea typeface="+mn-ea"/>
              </a:rPr>
              <a:t>, </a:t>
            </a:r>
            <a:r>
              <a:rPr kumimoji="0" lang="en-US" altLang="zh-TW" sz="1700" err="1">
                <a:latin typeface="+mn-lt"/>
                <a:ea typeface="+mn-ea"/>
              </a:rPr>
              <a:t>greenValue</a:t>
            </a:r>
            <a:r>
              <a:rPr kumimoji="0" lang="en-US" altLang="zh-TW" sz="1700">
                <a:latin typeface="+mn-lt"/>
                <a:ea typeface="+mn-ea"/>
              </a:rPr>
              <a:t>, </a:t>
            </a:r>
            <a:r>
              <a:rPr kumimoji="0" lang="en-US" altLang="zh-TW" sz="1700" err="1">
                <a:latin typeface="+mn-lt"/>
                <a:ea typeface="+mn-ea"/>
              </a:rPr>
              <a:t>blueValue</a:t>
            </a:r>
            <a:r>
              <a:rPr kumimoji="0" lang="en-US" altLang="zh-TW" sz="1700">
                <a:latin typeface="+mn-lt"/>
                <a:ea typeface="+mn-ea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		sleep(</a:t>
            </a:r>
            <a:r>
              <a:rPr kumimoji="0" lang="en-US" altLang="zh-TW" sz="1700">
                <a:solidFill>
                  <a:srgbClr val="FF0000"/>
                </a:solidFill>
                <a:latin typeface="+mn-lt"/>
                <a:ea typeface="+mn-ea"/>
              </a:rPr>
              <a:t>100</a:t>
            </a:r>
            <a:r>
              <a:rPr kumimoji="0" lang="en-US" altLang="zh-TW" sz="1700">
                <a:latin typeface="+mn-lt"/>
                <a:ea typeface="+mn-ea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>
                <a:latin typeface="+mn-lt"/>
                <a:ea typeface="+mn-ea"/>
              </a:rPr>
              <a:t>	</a:t>
            </a:r>
            <a:r>
              <a:rPr kumimoji="0" lang="en-US" altLang="zh-TW" sz="1700">
                <a:solidFill>
                  <a:srgbClr val="FF0000"/>
                </a:solidFill>
                <a:latin typeface="+mn-lt"/>
                <a:ea typeface="+mn-ea"/>
              </a:rPr>
              <a:t>}</a:t>
            </a:r>
            <a:endParaRPr kumimoji="0" lang="zh-TW" altLang="en-US" sz="170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6896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>
          <a:xfrm>
            <a:off x="500063" y="-16227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顏色</a:t>
            </a:r>
            <a:r>
              <a:rPr lang="en-US" altLang="zh-TW"/>
              <a:t>sensor</a:t>
            </a:r>
            <a:r>
              <a:rPr lang="zh-TW" altLang="en-US"/>
              <a:t>範例</a:t>
            </a:r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函式：</a:t>
            </a:r>
            <a:r>
              <a:rPr lang="en-US" altLang="zh-TW" b="1" err="1"/>
              <a:t>getColorAmbient</a:t>
            </a:r>
            <a:endParaRPr lang="en-US" altLang="zh-TW" b="1"/>
          </a:p>
          <a:p>
            <a:pPr eaLnBrk="1" hangingPunct="1">
              <a:defRPr/>
            </a:pPr>
            <a:endParaRPr lang="en-US" altLang="zh-TW"/>
          </a:p>
          <a:p>
            <a:pPr eaLnBrk="1" hangingPunct="1">
              <a:defRPr/>
            </a:pPr>
            <a:endParaRPr lang="en-US" altLang="zh-TW"/>
          </a:p>
          <a:p>
            <a:pPr eaLnBrk="1" hangingPunct="1">
              <a:defRPr/>
            </a:pPr>
            <a:r>
              <a:rPr lang="zh-TW" altLang="en-US"/>
              <a:t>函式：</a:t>
            </a:r>
            <a:r>
              <a:rPr lang="en-US" b="1" err="1"/>
              <a:t>getColorReflected</a:t>
            </a:r>
            <a:endParaRPr lang="en-US" b="1"/>
          </a:p>
          <a:p>
            <a:pPr eaLnBrk="1" hangingPunct="1">
              <a:defRPr/>
            </a:pPr>
            <a:endParaRPr lang="en-US" altLang="zh-TW" b="1"/>
          </a:p>
          <a:p>
            <a:pPr eaLnBrk="1" hangingPunct="1">
              <a:defRPr/>
            </a:pPr>
            <a:endParaRPr lang="en-US" altLang="zh-TW"/>
          </a:p>
          <a:p>
            <a:pPr eaLnBrk="1" hangingPunct="1">
              <a:defRPr/>
            </a:pPr>
            <a:r>
              <a:rPr lang="zh-TW" altLang="en-US"/>
              <a:t>函式：</a:t>
            </a:r>
            <a:r>
              <a:rPr lang="en-US" altLang="zh-TW" b="1" err="1"/>
              <a:t>getColorSaturation</a:t>
            </a:r>
            <a:endParaRPr lang="zh-TW" altLang="en-US" b="1"/>
          </a:p>
          <a:p>
            <a:pPr eaLnBrk="1" hangingPunct="1">
              <a:defRPr/>
            </a:pPr>
            <a:endParaRPr lang="en-US" altLang="zh-TW"/>
          </a:p>
          <a:p>
            <a:pPr marL="0" indent="0" eaLnBrk="1" hangingPunct="1">
              <a:buFont typeface="Arial" charset="0"/>
              <a:buNone/>
              <a:defRPr/>
            </a:pP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928688" y="1556792"/>
            <a:ext cx="8001000" cy="5842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err="1"/>
              <a:t>getColorAmbient</a:t>
            </a:r>
            <a:r>
              <a:rPr lang="en-US" sz="1600"/>
              <a:t>(S3)</a:t>
            </a:r>
            <a:r>
              <a:rPr lang="zh-TW" altLang="en-US" sz="1600"/>
              <a:t>；</a:t>
            </a:r>
            <a:r>
              <a:rPr lang="en-US" sz="1600"/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rgbClr val="00B050"/>
                </a:solidFill>
              </a:rPr>
              <a:t>//</a:t>
            </a:r>
            <a:r>
              <a:rPr lang="zh-TW" altLang="en-US" sz="1600">
                <a:solidFill>
                  <a:srgbClr val="00B050"/>
                </a:solidFill>
              </a:rPr>
              <a:t>讀到</a:t>
            </a:r>
            <a:r>
              <a:rPr lang="en-US" altLang="zh-TW" sz="1600">
                <a:solidFill>
                  <a:srgbClr val="00B050"/>
                </a:solidFill>
              </a:rPr>
              <a:t>port3</a:t>
            </a:r>
            <a:r>
              <a:rPr lang="zh-TW" altLang="en-US" sz="1600">
                <a:solidFill>
                  <a:srgbClr val="00B050"/>
                </a:solidFill>
              </a:rPr>
              <a:t>的明暗度</a:t>
            </a:r>
            <a:r>
              <a:rPr lang="en-US" altLang="zh-TW" sz="1600">
                <a:solidFill>
                  <a:srgbClr val="00B050"/>
                </a:solidFill>
              </a:rPr>
              <a:t>(red LED off)</a:t>
            </a:r>
            <a:endParaRPr kumimoji="0" lang="zh-TW" altLang="en-US" sz="170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30275" y="3429000"/>
            <a:ext cx="8001000" cy="600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 err="1">
                <a:latin typeface="+mn-lt"/>
                <a:ea typeface="+mn-ea"/>
              </a:rPr>
              <a:t>getColorReflected</a:t>
            </a:r>
            <a:r>
              <a:rPr kumimoji="0" lang="en-US" altLang="zh-TW" sz="1700">
                <a:latin typeface="+mn-lt"/>
                <a:ea typeface="+mn-ea"/>
              </a:rPr>
              <a:t>(S3)</a:t>
            </a:r>
            <a:r>
              <a:rPr kumimoji="0" lang="zh-TW" altLang="en-US" sz="1700">
                <a:latin typeface="+mn-lt"/>
                <a:ea typeface="+mn-ea"/>
              </a:rPr>
              <a:t>；</a:t>
            </a:r>
            <a:r>
              <a:rPr lang="en-US" sz="1600">
                <a:solidFill>
                  <a:srgbClr val="00B050"/>
                </a:solidFill>
              </a:rPr>
              <a:t>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rgbClr val="00B050"/>
                </a:solidFill>
              </a:rPr>
              <a:t>//</a:t>
            </a:r>
            <a:r>
              <a:rPr lang="zh-TW" altLang="en-US" sz="1600">
                <a:solidFill>
                  <a:srgbClr val="00B050"/>
                </a:solidFill>
              </a:rPr>
              <a:t>讀到</a:t>
            </a:r>
            <a:r>
              <a:rPr lang="en-US" altLang="zh-TW" sz="1600">
                <a:solidFill>
                  <a:srgbClr val="00B050"/>
                </a:solidFill>
              </a:rPr>
              <a:t>port3</a:t>
            </a:r>
            <a:r>
              <a:rPr lang="zh-TW" altLang="en-US" sz="1600">
                <a:solidFill>
                  <a:srgbClr val="00B050"/>
                </a:solidFill>
              </a:rPr>
              <a:t>的明暗度</a:t>
            </a:r>
            <a:r>
              <a:rPr lang="en-US" altLang="zh-TW" sz="1600">
                <a:solidFill>
                  <a:srgbClr val="00B050"/>
                </a:solidFill>
              </a:rPr>
              <a:t>(red LED on)</a:t>
            </a:r>
            <a:endParaRPr kumimoji="0" lang="zh-TW" altLang="en-US" sz="1700">
              <a:latin typeface="+mn-lt"/>
              <a:ea typeface="+mn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23925" y="5157192"/>
            <a:ext cx="8001000" cy="600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err="1"/>
              <a:t>getColorSaturation</a:t>
            </a:r>
            <a:r>
              <a:rPr lang="en-US" sz="1600"/>
              <a:t>(S3)</a:t>
            </a:r>
            <a:r>
              <a:rPr kumimoji="0" lang="zh-TW" altLang="en-US" sz="1700">
                <a:latin typeface="+mn-lt"/>
                <a:ea typeface="+mn-ea"/>
              </a:rPr>
              <a:t>；</a:t>
            </a:r>
            <a:r>
              <a:rPr lang="en-US" sz="1600">
                <a:solidFill>
                  <a:srgbClr val="00B050"/>
                </a:solidFill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rgbClr val="00B050"/>
                </a:solidFill>
              </a:rPr>
              <a:t> //</a:t>
            </a:r>
            <a:r>
              <a:rPr lang="zh-TW" altLang="en-US" sz="1600">
                <a:solidFill>
                  <a:srgbClr val="00B050"/>
                </a:solidFill>
              </a:rPr>
              <a:t>讀到</a:t>
            </a:r>
            <a:r>
              <a:rPr lang="en-US" altLang="zh-TW" sz="1600">
                <a:solidFill>
                  <a:srgbClr val="00B050"/>
                </a:solidFill>
              </a:rPr>
              <a:t>port3</a:t>
            </a:r>
            <a:r>
              <a:rPr lang="zh-TW" altLang="en-US" sz="1600">
                <a:solidFill>
                  <a:srgbClr val="00B050"/>
                </a:solidFill>
              </a:rPr>
              <a:t>的飽和度</a:t>
            </a:r>
            <a:endParaRPr kumimoji="0" lang="zh-TW" altLang="en-US" sz="17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1852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B5D9D-ED63-FA4A-853B-C8D5B87A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!Advance – Task Control!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E7B3E5-D3F7-244F-BDE4-63B26B884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400">
                <a:hlinkClick r:id="rId2"/>
              </a:rPr>
              <a:t>https://www.robotc.net/WebHelpMindstorms/index.htm</a:t>
            </a:r>
            <a:endParaRPr kumimoji="1" lang="en-US" altLang="zh-TW" sz="2400"/>
          </a:p>
          <a:p>
            <a:r>
              <a:rPr kumimoji="1" lang="zh-TW" altLang="en-US" sz="2400"/>
              <a:t>左側欄位中選擇</a:t>
            </a:r>
            <a:r>
              <a:rPr kumimoji="1" lang="en-US" altLang="zh-TW" sz="2400"/>
              <a:t>”Commend Library – LEGO EV3”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E9D9D7-7246-8448-A6AF-59F569FB9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44" y="2348880"/>
            <a:ext cx="7380312" cy="349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9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47962"/>
            <a:ext cx="7772400" cy="1362075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TW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實驗練習</a:t>
            </a:r>
          </a:p>
        </p:txBody>
      </p:sp>
    </p:spTree>
    <p:extLst>
      <p:ext uri="{BB962C8B-B14F-4D97-AF65-F5344CB8AC3E}">
        <p14:creationId xmlns:p14="http://schemas.microsoft.com/office/powerpoint/2010/main" val="3565169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>
          <a:xfrm>
            <a:off x="500063" y="-243408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/>
              <a:t>實驗練習</a:t>
            </a:r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pPr eaLnBrk="1" hangingPunct="1"/>
            <a:r>
              <a:rPr lang="zh-TW" altLang="en-US" sz="2800"/>
              <a:t>實驗一、偵測到紅色停止，綠色直走，藍色左轉</a:t>
            </a:r>
            <a:r>
              <a:rPr lang="en-US" altLang="zh-TW" sz="2800"/>
              <a:t>90</a:t>
            </a:r>
            <a:r>
              <a:rPr lang="zh-TW" altLang="en-US" sz="2800"/>
              <a:t>度，黃色右轉</a:t>
            </a:r>
            <a:r>
              <a:rPr lang="en-US" altLang="zh-TW" sz="2800"/>
              <a:t>90</a:t>
            </a:r>
            <a:r>
              <a:rPr lang="zh-TW" altLang="en-US" sz="2800"/>
              <a:t>度。</a:t>
            </a:r>
            <a:endParaRPr lang="en-US" altLang="zh-TW" sz="2800"/>
          </a:p>
          <a:p>
            <a:pPr eaLnBrk="1" hangingPunct="1"/>
            <a:endParaRPr lang="en-US" altLang="zh-TW" sz="2800"/>
          </a:p>
          <a:p>
            <a:pPr eaLnBrk="1" hangingPunct="1"/>
            <a:endParaRPr lang="en-US" altLang="zh-TW" sz="2800"/>
          </a:p>
          <a:p>
            <a:pPr eaLnBrk="1" hangingPunct="1"/>
            <a:endParaRPr lang="en-US" altLang="zh-TW" sz="2800"/>
          </a:p>
          <a:p>
            <a:pPr eaLnBrk="1" hangingPunct="1"/>
            <a:endParaRPr lang="en-US" altLang="zh-TW" sz="2800"/>
          </a:p>
          <a:p>
            <a:pPr eaLnBrk="1" hangingPunct="1"/>
            <a:endParaRPr lang="en-US" altLang="zh-TW" sz="2800"/>
          </a:p>
          <a:p>
            <a:pPr eaLnBrk="1" hangingPunct="1"/>
            <a:r>
              <a:rPr lang="zh-TW" altLang="en-US" sz="2800"/>
              <a:t>實驗二、使機器人沿著桌面上貼的黑線走。</a:t>
            </a:r>
            <a:endParaRPr lang="en-US" altLang="zh-TW" sz="2800"/>
          </a:p>
          <a:p>
            <a:pPr eaLnBrk="1" hangingPunct="1"/>
            <a:endParaRPr lang="en-US" altLang="zh-TW" sz="2800"/>
          </a:p>
          <a:p>
            <a:r>
              <a:rPr lang="zh-TW" altLang="en-US" sz="2800"/>
              <a:t>請下禮拜一組繳交一份書面結報</a:t>
            </a:r>
          </a:p>
          <a:p>
            <a:pPr eaLnBrk="1" hangingPunct="1"/>
            <a:endParaRPr lang="en-US" altLang="zh-TW" sz="2800"/>
          </a:p>
          <a:p>
            <a:pPr eaLnBrk="1" hangingPunct="1"/>
            <a:endParaRPr lang="en-US" altLang="zh-TW" sz="2800"/>
          </a:p>
        </p:txBody>
      </p:sp>
      <p:grpSp>
        <p:nvGrpSpPr>
          <p:cNvPr id="29708" name="群組 29707"/>
          <p:cNvGrpSpPr/>
          <p:nvPr/>
        </p:nvGrpSpPr>
        <p:grpSpPr>
          <a:xfrm>
            <a:off x="3261952" y="2132856"/>
            <a:ext cx="2160239" cy="1646454"/>
            <a:chOff x="1300680" y="3741808"/>
            <a:chExt cx="2407224" cy="2207472"/>
          </a:xfrm>
        </p:grpSpPr>
        <p:sp>
          <p:nvSpPr>
            <p:cNvPr id="2" name="矩形 1"/>
            <p:cNvSpPr/>
            <p:nvPr/>
          </p:nvSpPr>
          <p:spPr>
            <a:xfrm>
              <a:off x="2622870" y="5095103"/>
              <a:ext cx="432048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群組 19"/>
            <p:cNvGrpSpPr/>
            <p:nvPr/>
          </p:nvGrpSpPr>
          <p:grpSpPr>
            <a:xfrm rot="5400000">
              <a:off x="1255334" y="4687638"/>
              <a:ext cx="1306988" cy="1216295"/>
              <a:chOff x="3024777" y="4529787"/>
              <a:chExt cx="1306988" cy="1216295"/>
            </a:xfrm>
          </p:grpSpPr>
          <p:grpSp>
            <p:nvGrpSpPr>
              <p:cNvPr id="13" name="群組 12"/>
              <p:cNvGrpSpPr/>
              <p:nvPr/>
            </p:nvGrpSpPr>
            <p:grpSpPr>
              <a:xfrm>
                <a:off x="3258329" y="4529787"/>
                <a:ext cx="857411" cy="1216295"/>
                <a:chOff x="4938724" y="1982154"/>
                <a:chExt cx="857411" cy="1216295"/>
              </a:xfrm>
            </p:grpSpPr>
            <p:grpSp>
              <p:nvGrpSpPr>
                <p:cNvPr id="12" name="群組 11"/>
                <p:cNvGrpSpPr/>
                <p:nvPr/>
              </p:nvGrpSpPr>
              <p:grpSpPr>
                <a:xfrm>
                  <a:off x="4938724" y="1982154"/>
                  <a:ext cx="857411" cy="1216295"/>
                  <a:chOff x="4938724" y="1982154"/>
                  <a:chExt cx="857411" cy="1216295"/>
                </a:xfrm>
              </p:grpSpPr>
              <p:sp>
                <p:nvSpPr>
                  <p:cNvPr id="9" name="矩形 8"/>
                  <p:cNvSpPr/>
                  <p:nvPr/>
                </p:nvSpPr>
                <p:spPr>
                  <a:xfrm rot="5400000">
                    <a:off x="4759282" y="2161596"/>
                    <a:ext cx="1216295" cy="85741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5082740" y="2132856"/>
                    <a:ext cx="569379" cy="36004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" name="剪去同側角落矩形 2"/>
                  <p:cNvSpPr/>
                  <p:nvPr/>
                </p:nvSpPr>
                <p:spPr>
                  <a:xfrm>
                    <a:off x="5180724" y="2590301"/>
                    <a:ext cx="373410" cy="432048"/>
                  </a:xfrm>
                  <a:prstGeom prst="snip2SameRect">
                    <a:avLst>
                      <a:gd name="adj1" fmla="val 28911"/>
                      <a:gd name="adj2" fmla="val 26528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圓角矩形 4"/>
                  <p:cNvSpPr/>
                  <p:nvPr/>
                </p:nvSpPr>
                <p:spPr>
                  <a:xfrm>
                    <a:off x="5295421" y="2747015"/>
                    <a:ext cx="144016" cy="118619"/>
                  </a:xfrm>
                  <a:prstGeom prst="round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圓角化同側角落矩形 10"/>
                  <p:cNvSpPr/>
                  <p:nvPr/>
                </p:nvSpPr>
                <p:spPr>
                  <a:xfrm rot="16200000">
                    <a:off x="5099697" y="2726575"/>
                    <a:ext cx="144016" cy="177929"/>
                  </a:xfrm>
                  <a:prstGeom prst="round2SameRect">
                    <a:avLst>
                      <a:gd name="adj1" fmla="val 19974"/>
                      <a:gd name="adj2" fmla="val 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圓角化同側角落矩形 13"/>
                  <p:cNvSpPr/>
                  <p:nvPr/>
                </p:nvSpPr>
                <p:spPr>
                  <a:xfrm rot="16200000" flipV="1">
                    <a:off x="5506653" y="2717892"/>
                    <a:ext cx="144016" cy="176866"/>
                  </a:xfrm>
                  <a:prstGeom prst="round2SameRect">
                    <a:avLst>
                      <a:gd name="adj1" fmla="val 19974"/>
                      <a:gd name="adj2" fmla="val 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" name="矩形 14"/>
                <p:cNvSpPr/>
                <p:nvPr/>
              </p:nvSpPr>
              <p:spPr>
                <a:xfrm>
                  <a:off x="4950450" y="3133704"/>
                  <a:ext cx="845685" cy="6474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圓角矩形 17"/>
              <p:cNvSpPr/>
              <p:nvPr/>
            </p:nvSpPr>
            <p:spPr>
              <a:xfrm>
                <a:off x="3024777" y="4924115"/>
                <a:ext cx="216024" cy="43905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圓角矩形 21"/>
              <p:cNvSpPr/>
              <p:nvPr/>
            </p:nvSpPr>
            <p:spPr>
              <a:xfrm>
                <a:off x="4115741" y="4933207"/>
                <a:ext cx="216024" cy="43905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直線單箭頭接點 25"/>
            <p:cNvCxnSpPr/>
            <p:nvPr/>
          </p:nvCxnSpPr>
          <p:spPr>
            <a:xfrm flipV="1">
              <a:off x="2628079" y="3741808"/>
              <a:ext cx="0" cy="155646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02" name="手繪多邊形 29701"/>
            <p:cNvSpPr/>
            <p:nvPr/>
          </p:nvSpPr>
          <p:spPr>
            <a:xfrm rot="14896502">
              <a:off x="2508964" y="4887865"/>
              <a:ext cx="643384" cy="179774"/>
            </a:xfrm>
            <a:custGeom>
              <a:avLst/>
              <a:gdLst>
                <a:gd name="connsiteX0" fmla="*/ 0 w 856233"/>
                <a:gd name="connsiteY0" fmla="*/ 0 h 178041"/>
                <a:gd name="connsiteX1" fmla="*/ 368300 w 856233"/>
                <a:gd name="connsiteY1" fmla="*/ 177800 h 178041"/>
                <a:gd name="connsiteX2" fmla="*/ 800100 w 856233"/>
                <a:gd name="connsiteY2" fmla="*/ 38100 h 178041"/>
                <a:gd name="connsiteX3" fmla="*/ 850900 w 856233"/>
                <a:gd name="connsiteY3" fmla="*/ 25400 h 178041"/>
                <a:gd name="connsiteX4" fmla="*/ 850900 w 856233"/>
                <a:gd name="connsiteY4" fmla="*/ 25400 h 178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233" h="178041">
                  <a:moveTo>
                    <a:pt x="0" y="0"/>
                  </a:moveTo>
                  <a:cubicBezTo>
                    <a:pt x="117475" y="85725"/>
                    <a:pt x="234950" y="171450"/>
                    <a:pt x="368300" y="177800"/>
                  </a:cubicBezTo>
                  <a:cubicBezTo>
                    <a:pt x="501650" y="184150"/>
                    <a:pt x="719667" y="63500"/>
                    <a:pt x="800100" y="38100"/>
                  </a:cubicBezTo>
                  <a:cubicBezTo>
                    <a:pt x="880533" y="12700"/>
                    <a:pt x="850900" y="25400"/>
                    <a:pt x="850900" y="25400"/>
                  </a:cubicBezTo>
                  <a:lnTo>
                    <a:pt x="850900" y="25400"/>
                  </a:ln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04" name="直線接點 29703"/>
            <p:cNvCxnSpPr/>
            <p:nvPr/>
          </p:nvCxnSpPr>
          <p:spPr>
            <a:xfrm flipV="1">
              <a:off x="2516977" y="5295345"/>
              <a:ext cx="1190927" cy="58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2843855" y="4482764"/>
                  <a:ext cx="576064" cy="375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90</m:t>
                            </m:r>
                          </m:e>
                          <m:sup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°</m:t>
                            </m:r>
                          </m:sup>
                        </m:sSup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855" y="4482764"/>
                  <a:ext cx="576064" cy="375552"/>
                </a:xfrm>
                <a:prstGeom prst="rect">
                  <a:avLst/>
                </a:prstGeom>
                <a:blipFill>
                  <a:blip r:embed="rId2"/>
                  <a:stretch>
                    <a:fillRect b="-3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9057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A3F5022-9878-4243-B3C7-B227FC9E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-234280"/>
            <a:ext cx="8229600" cy="1143000"/>
          </a:xfrm>
        </p:spPr>
        <p:txBody>
          <a:bodyPr/>
          <a:lstStyle/>
          <a:p>
            <a:r>
              <a:rPr lang="zh-TW" altLang="en-US"/>
              <a:t>沿黑線走概觀</a:t>
            </a:r>
          </a:p>
        </p:txBody>
      </p:sp>
      <p:pic>
        <p:nvPicPr>
          <p:cNvPr id="29701" name="Picture 2" descr="C:\Documents and Settings\Administrator\桌面\follower_01.jpg">
            <a:extLst>
              <a:ext uri="{FF2B5EF4-FFF2-40B4-BE49-F238E27FC236}">
                <a16:creationId xmlns:a16="http://schemas.microsoft.com/office/drawing/2014/main" id="{68B428ED-312C-C44B-B25A-2173FF4A4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047875"/>
            <a:ext cx="86106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933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47962"/>
            <a:ext cx="7772400" cy="1362075"/>
          </a:xfrm>
        </p:spPr>
        <p:txBody>
          <a:bodyPr rtlCol="0">
            <a:normAutofit/>
          </a:bodyPr>
          <a:lstStyle/>
          <a:p>
            <a:pPr algn="ctr" eaLnBrk="1" hangingPunct="1">
              <a:defRPr/>
            </a:pPr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期末</a:t>
            </a: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規定</a:t>
            </a:r>
          </a:p>
        </p:txBody>
      </p:sp>
    </p:spTree>
    <p:extLst>
      <p:ext uri="{BB962C8B-B14F-4D97-AF65-F5344CB8AC3E}">
        <p14:creationId xmlns:p14="http://schemas.microsoft.com/office/powerpoint/2010/main" val="201497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標題 1"/>
          <p:cNvSpPr>
            <a:spLocks noGrp="1"/>
          </p:cNvSpPr>
          <p:nvPr>
            <p:ph type="title"/>
          </p:nvPr>
        </p:nvSpPr>
        <p:spPr>
          <a:xfrm>
            <a:off x="500063" y="-162272"/>
            <a:ext cx="8229600" cy="1143000"/>
          </a:xfrm>
        </p:spPr>
        <p:txBody>
          <a:bodyPr/>
          <a:lstStyle/>
          <a:p>
            <a:r>
              <a:rPr lang="en-US" altLang="zh-TW"/>
              <a:t>Sensor</a:t>
            </a:r>
            <a:r>
              <a:rPr lang="zh-TW" altLang="en-US"/>
              <a:t>設定    </a:t>
            </a:r>
            <a:endParaRPr lang="en-US" altLang="zh-TW"/>
          </a:p>
        </p:txBody>
      </p:sp>
      <p:sp>
        <p:nvSpPr>
          <p:cNvPr id="14341" name="內容版面配置區 4"/>
          <p:cNvSpPr>
            <a:spLocks noGrp="1"/>
          </p:cNvSpPr>
          <p:nvPr>
            <p:ph idx="1"/>
          </p:nvPr>
        </p:nvSpPr>
        <p:spPr>
          <a:xfrm>
            <a:off x="457200" y="806859"/>
            <a:ext cx="8229600" cy="4525963"/>
          </a:xfrm>
        </p:spPr>
        <p:txBody>
          <a:bodyPr/>
          <a:lstStyle/>
          <a:p>
            <a:r>
              <a:rPr lang="zh-TW" altLang="en-US" sz="2800"/>
              <a:t>首先設定輸入與輸出的接腳位置，點選               進入視窗。</a:t>
            </a:r>
            <a:endParaRPr lang="en-US" altLang="zh-TW" sz="2800"/>
          </a:p>
          <a:p>
            <a:r>
              <a:rPr lang="en-US" altLang="zh-TW" sz="2800"/>
              <a:t>Sensor</a:t>
            </a:r>
            <a:r>
              <a:rPr lang="zh-TW" altLang="en-US" sz="2800"/>
              <a:t>名稱設定，</a:t>
            </a:r>
            <a:r>
              <a:rPr lang="en-US" altLang="zh-TW" sz="2800"/>
              <a:t>S2</a:t>
            </a:r>
            <a:r>
              <a:rPr lang="zh-TW" altLang="en-US" sz="2800"/>
              <a:t>設為陀螺儀</a:t>
            </a:r>
            <a:r>
              <a:rPr lang="en-US" altLang="zh-TW" sz="2800"/>
              <a:t>sensor</a:t>
            </a:r>
            <a:r>
              <a:rPr lang="zh-TW" altLang="en-US" sz="2800"/>
              <a:t>，</a:t>
            </a:r>
            <a:r>
              <a:rPr lang="en-US" altLang="zh-TW" sz="2800"/>
              <a:t>S3</a:t>
            </a:r>
            <a:r>
              <a:rPr lang="zh-TW" altLang="en-US" sz="2800"/>
              <a:t>設為顏色</a:t>
            </a:r>
            <a:r>
              <a:rPr lang="en-US" altLang="zh-TW" sz="2800"/>
              <a:t>sensor</a:t>
            </a:r>
            <a:r>
              <a:rPr lang="zh-TW" altLang="en-US" sz="2800"/>
              <a:t>。    </a:t>
            </a:r>
            <a:endParaRPr lang="en-US" altLang="zh-TW" sz="2800"/>
          </a:p>
          <a:p>
            <a:endParaRPr lang="en-US" altLang="zh-TW" sz="2800"/>
          </a:p>
          <a:p>
            <a:endParaRPr lang="zh-TW" altLang="en-US" sz="2800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50572"/>
            <a:ext cx="5040560" cy="340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8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85"/>
          <a:stretch>
            <a:fillRect/>
          </a:stretch>
        </p:blipFill>
        <p:spPr bwMode="auto">
          <a:xfrm>
            <a:off x="7092280" y="856981"/>
            <a:ext cx="11525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977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期末</a:t>
            </a: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規定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2352" y="1166018"/>
            <a:ext cx="8579296" cy="4525963"/>
          </a:xfrm>
        </p:spPr>
        <p:txBody>
          <a:bodyPr/>
          <a:lstStyle/>
          <a:p>
            <a:r>
              <a:rPr lang="zh-TW" altLang="en-US"/>
              <a:t>使用第</a:t>
            </a:r>
            <a:r>
              <a:rPr lang="en-US" altLang="zh-TW"/>
              <a:t>3</a:t>
            </a:r>
            <a:r>
              <a:rPr lang="zh-TW" altLang="en-US"/>
              <a:t>顆馬達組成一個可夾取物體的機構。</a:t>
            </a:r>
            <a:endParaRPr lang="en-US" altLang="zh-TW"/>
          </a:p>
          <a:p>
            <a:r>
              <a:rPr lang="zh-TW" altLang="en-US"/>
              <a:t>使用至少三種</a:t>
            </a:r>
            <a:r>
              <a:rPr lang="en-US" altLang="zh-TW"/>
              <a:t>sensor</a:t>
            </a:r>
            <a:r>
              <a:rPr lang="zh-TW" altLang="en-US"/>
              <a:t>，設計屬於你們的機器人</a:t>
            </a:r>
            <a:r>
              <a:rPr lang="en-US" altLang="zh-TW"/>
              <a:t>~</a:t>
            </a:r>
            <a:r>
              <a:rPr lang="zh-TW" altLang="en-US"/>
              <a:t> </a:t>
            </a:r>
            <a:r>
              <a:rPr lang="en-US" altLang="zh-TW"/>
              <a:t>^.&lt;</a:t>
            </a:r>
          </a:p>
          <a:p>
            <a:r>
              <a:rPr lang="zh-TW" altLang="en-US"/>
              <a:t>期末報告時間一組</a:t>
            </a:r>
            <a:r>
              <a:rPr lang="en-US" altLang="zh-TW"/>
              <a:t>15~25</a:t>
            </a:r>
            <a:r>
              <a:rPr lang="zh-TW" altLang="en-US"/>
              <a:t>分鐘，需拍攝影片，並在報告後繳交書面資料。</a:t>
            </a:r>
            <a:endParaRPr lang="en-US" altLang="zh-TW"/>
          </a:p>
          <a:p>
            <a:endParaRPr lang="en-US" altLang="zh-TW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0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>
          <a:xfrm>
            <a:off x="685800" y="2747962"/>
            <a:ext cx="7772400" cy="1362075"/>
          </a:xfrm>
        </p:spPr>
        <p:txBody>
          <a:bodyPr/>
          <a:lstStyle/>
          <a:p>
            <a:pPr algn="ctr" eaLnBrk="1" hangingPunct="1"/>
            <a:r>
              <a:rPr lang="zh-TW" altLang="en-US" cap="none"/>
              <a:t>陀螺儀</a:t>
            </a:r>
            <a:r>
              <a:rPr lang="en-US" altLang="zh-TW" cap="none"/>
              <a:t>SENSOR</a:t>
            </a:r>
            <a:r>
              <a:rPr lang="zh-TW" altLang="en-US" cap="none"/>
              <a:t>範例</a:t>
            </a:r>
          </a:p>
        </p:txBody>
      </p:sp>
    </p:spTree>
    <p:extLst>
      <p:ext uri="{BB962C8B-B14F-4D97-AF65-F5344CB8AC3E}">
        <p14:creationId xmlns:p14="http://schemas.microsoft.com/office/powerpoint/2010/main" val="71545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>
          <a:xfrm>
            <a:off x="500063" y="-171400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/>
              <a:t>陀螺儀</a:t>
            </a:r>
            <a:r>
              <a:rPr lang="en-US" altLang="zh-TW"/>
              <a:t>sensor</a:t>
            </a:r>
            <a:r>
              <a:rPr lang="zh-TW" altLang="en-US"/>
              <a:t>範例</a:t>
            </a:r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>
          <a:xfrm>
            <a:off x="500063" y="908720"/>
            <a:ext cx="8229600" cy="5715000"/>
          </a:xfrm>
        </p:spPr>
        <p:txBody>
          <a:bodyPr/>
          <a:lstStyle/>
          <a:p>
            <a:pPr eaLnBrk="1" hangingPunct="1"/>
            <a:r>
              <a:rPr lang="zh-TW" altLang="en-US"/>
              <a:t>直接以內建程式測試：</a:t>
            </a:r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/>
            <a:r>
              <a:rPr lang="zh-TW" altLang="en-US" sz="2400"/>
              <a:t>開機後選擇</a:t>
            </a:r>
            <a:r>
              <a:rPr lang="en-US" altLang="zh-TW" sz="2400"/>
              <a:t>Port View</a:t>
            </a:r>
            <a:r>
              <a:rPr lang="zh-TW" altLang="en-US" sz="2400"/>
              <a:t> </a:t>
            </a:r>
            <a:r>
              <a:rPr lang="en-US" altLang="zh-TW" sz="2400"/>
              <a:t>&gt; GYRO-ANG</a:t>
            </a:r>
            <a:r>
              <a:rPr lang="zh-TW" altLang="en-US" sz="2400"/>
              <a:t>，將陀螺儀感測器接到對應的</a:t>
            </a:r>
            <a:r>
              <a:rPr lang="en-US" altLang="zh-TW" sz="2400"/>
              <a:t>port(1~4) </a:t>
            </a:r>
            <a:r>
              <a:rPr lang="zh-TW" altLang="en-US" sz="2400"/>
              <a:t>。</a:t>
            </a:r>
            <a:endParaRPr lang="en-US" altLang="zh-TW" sz="2400"/>
          </a:p>
          <a:p>
            <a:pPr lvl="1" eaLnBrk="1" hangingPunct="1"/>
            <a:endParaRPr lang="zh-TW" altLang="en-US" sz="2400"/>
          </a:p>
          <a:p>
            <a:pPr lvl="1" eaLnBrk="1" hangingPunct="1"/>
            <a:r>
              <a:rPr lang="zh-TW" altLang="en-US" sz="2400"/>
              <a:t>旋轉陀螺儀，螢幕上會顯示對應的角度讀數。</a:t>
            </a:r>
          </a:p>
        </p:txBody>
      </p:sp>
    </p:spTree>
    <p:extLst>
      <p:ext uri="{BB962C8B-B14F-4D97-AF65-F5344CB8AC3E}">
        <p14:creationId xmlns:p14="http://schemas.microsoft.com/office/powerpoint/2010/main" val="29234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>
          <a:xfrm>
            <a:off x="500063" y="-243408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/>
              <a:t>陀螺儀</a:t>
            </a:r>
            <a:r>
              <a:rPr lang="en-US" altLang="zh-TW"/>
              <a:t>sensor</a:t>
            </a:r>
            <a:r>
              <a:rPr lang="zh-TW" altLang="en-US"/>
              <a:t>範例</a:t>
            </a:r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範例程式：</a:t>
            </a:r>
            <a:r>
              <a:rPr lang="en-US" altLang="zh-TW" err="1"/>
              <a:t>getGyroDegrees</a:t>
            </a: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99592" y="1484784"/>
            <a:ext cx="7715250" cy="42783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//</a:t>
            </a:r>
            <a:r>
              <a:rPr kumimoji="0" lang="zh-TW" altLang="en-US" sz="1700">
                <a:solidFill>
                  <a:srgbClr val="00B050"/>
                </a:solidFill>
                <a:latin typeface="Calibri" pitchFamily="34" charset="0"/>
              </a:rPr>
              <a:t>此程式會重設陀螺儀的方向，並且使機器人旋轉</a:t>
            </a: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90</a:t>
            </a:r>
            <a:r>
              <a:rPr kumimoji="0" lang="zh-TW" altLang="en-US" sz="1700">
                <a:solidFill>
                  <a:srgbClr val="00B050"/>
                </a:solidFill>
                <a:latin typeface="Calibri" pitchFamily="34" charset="0"/>
              </a:rPr>
              <a:t>度。</a:t>
            </a:r>
            <a:endParaRPr kumimoji="0" lang="en-US" altLang="zh-TW" sz="1700">
              <a:solidFill>
                <a:srgbClr val="00B050"/>
              </a:solidFill>
              <a:latin typeface="Calibri" pitchFamily="34" charset="0"/>
            </a:endParaRPr>
          </a:p>
          <a:p>
            <a:pPr eaLnBrk="1" hangingPunct="1">
              <a:defRPr/>
            </a:pPr>
            <a:endParaRPr kumimoji="0" lang="en-US" altLang="zh-TW" sz="1700">
              <a:solidFill>
                <a:srgbClr val="00B050"/>
              </a:solidFill>
              <a:latin typeface="Calibri" pitchFamily="34" charset="0"/>
            </a:endParaRPr>
          </a:p>
          <a:p>
            <a:pPr eaLnBrk="1" hangingPunct="1">
              <a:defRPr/>
            </a:pP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//</a:t>
            </a:r>
            <a:r>
              <a:rPr kumimoji="0" lang="zh-TW" altLang="en-US" sz="1700">
                <a:solidFill>
                  <a:srgbClr val="00B050"/>
                </a:solidFill>
                <a:latin typeface="Calibri" pitchFamily="34" charset="0"/>
              </a:rPr>
              <a:t>將</a:t>
            </a: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port2</a:t>
            </a:r>
            <a:r>
              <a:rPr kumimoji="0" lang="zh-TW" altLang="en-US" sz="1700">
                <a:solidFill>
                  <a:srgbClr val="00B050"/>
                </a:solidFill>
                <a:latin typeface="Calibri" pitchFamily="34" charset="0"/>
              </a:rPr>
              <a:t>的陀螺儀重設為</a:t>
            </a: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0</a:t>
            </a:r>
            <a:r>
              <a:rPr kumimoji="0" lang="zh-TW" altLang="en-US" sz="1700">
                <a:solidFill>
                  <a:srgbClr val="00B050"/>
                </a:solidFill>
                <a:latin typeface="Calibri" pitchFamily="34" charset="0"/>
              </a:rPr>
              <a:t>度。</a:t>
            </a:r>
            <a:endParaRPr kumimoji="0" lang="en-US" altLang="zh-TW" sz="1700">
              <a:solidFill>
                <a:srgbClr val="00B050"/>
              </a:solidFill>
              <a:latin typeface="Calibri" pitchFamily="34" charset="0"/>
            </a:endParaRPr>
          </a:p>
          <a:p>
            <a:pPr eaLnBrk="1" hangingPunct="1">
              <a:defRPr/>
            </a:pPr>
            <a:r>
              <a:rPr kumimoji="0" lang="en-US" altLang="zh-TW" sz="1700" err="1">
                <a:latin typeface="Calibri" pitchFamily="34" charset="0"/>
              </a:rPr>
              <a:t>resetGyro</a:t>
            </a:r>
            <a:r>
              <a:rPr kumimoji="0" lang="en-US" altLang="zh-TW" sz="1700">
                <a:latin typeface="Calibri" pitchFamily="34" charset="0"/>
              </a:rPr>
              <a:t>(S2);</a:t>
            </a: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 </a:t>
            </a:r>
          </a:p>
          <a:p>
            <a:pPr eaLnBrk="1" hangingPunct="1">
              <a:defRPr/>
            </a:pP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//</a:t>
            </a:r>
            <a:r>
              <a:rPr kumimoji="0" lang="zh-TW" altLang="en-US" sz="1700">
                <a:solidFill>
                  <a:srgbClr val="00B050"/>
                </a:solidFill>
                <a:latin typeface="Calibri" pitchFamily="34" charset="0"/>
              </a:rPr>
              <a:t>一直重複執行轉向直到陀螺儀讀到的值大於</a:t>
            </a: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90</a:t>
            </a:r>
            <a:r>
              <a:rPr kumimoji="0" lang="zh-TW" altLang="en-US" sz="1700">
                <a:solidFill>
                  <a:srgbClr val="00B050"/>
                </a:solidFill>
                <a:latin typeface="Calibri" pitchFamily="34" charset="0"/>
              </a:rPr>
              <a:t>度</a:t>
            </a:r>
            <a:endParaRPr kumimoji="0" lang="en-US" altLang="zh-TW" sz="1700">
              <a:solidFill>
                <a:srgbClr val="00B050"/>
              </a:solidFill>
              <a:latin typeface="Calibri" pitchFamily="34" charset="0"/>
            </a:endParaRPr>
          </a:p>
          <a:p>
            <a:pPr eaLnBrk="1" hangingPunct="1">
              <a:defRPr/>
            </a:pPr>
            <a:r>
              <a:rPr kumimoji="0" lang="en-US" altLang="zh-TW" sz="1700" err="1">
                <a:latin typeface="Calibri" pitchFamily="34" charset="0"/>
              </a:rPr>
              <a:t>repeatUntil</a:t>
            </a:r>
            <a:r>
              <a:rPr kumimoji="0" lang="en-US" altLang="zh-TW" sz="1700">
                <a:latin typeface="Calibri" pitchFamily="34" charset="0"/>
              </a:rPr>
              <a:t>(</a:t>
            </a:r>
            <a:r>
              <a:rPr kumimoji="0" lang="en-US" altLang="zh-TW" sz="1700" err="1">
                <a:latin typeface="Calibri" pitchFamily="34" charset="0"/>
              </a:rPr>
              <a:t>getGyroDegrees</a:t>
            </a:r>
            <a:r>
              <a:rPr kumimoji="0" lang="en-US" altLang="zh-TW" sz="1700">
                <a:latin typeface="Calibri" pitchFamily="34" charset="0"/>
              </a:rPr>
              <a:t>(S2) &gt; </a:t>
            </a:r>
            <a:r>
              <a:rPr kumimoji="0" lang="en-US" altLang="zh-TW" sz="1700">
                <a:solidFill>
                  <a:srgbClr val="FF0000"/>
                </a:solidFill>
                <a:latin typeface="Calibri" pitchFamily="34" charset="0"/>
              </a:rPr>
              <a:t>90</a:t>
            </a:r>
            <a:r>
              <a:rPr kumimoji="0" lang="en-US" altLang="zh-TW" sz="1700">
                <a:latin typeface="Calibri" pitchFamily="34" charset="0"/>
              </a:rPr>
              <a:t>)</a:t>
            </a:r>
          </a:p>
          <a:p>
            <a:pPr eaLnBrk="1" hangingPunct="1">
              <a:defRPr/>
            </a:pPr>
            <a:r>
              <a:rPr kumimoji="0" lang="en-US" altLang="zh-TW" sz="1700">
                <a:solidFill>
                  <a:srgbClr val="FF0000"/>
                </a:solidFill>
                <a:latin typeface="Calibri" pitchFamily="34" charset="0"/>
              </a:rPr>
              <a:t>{</a:t>
            </a: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	</a:t>
            </a: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//</a:t>
            </a:r>
            <a:r>
              <a:rPr kumimoji="0" lang="zh-TW" altLang="en-US" sz="1700">
                <a:solidFill>
                  <a:srgbClr val="00B050"/>
                </a:solidFill>
                <a:latin typeface="Calibri" pitchFamily="34" charset="0"/>
              </a:rPr>
              <a:t>左轉</a:t>
            </a:r>
            <a:endParaRPr kumimoji="0" lang="en-US" altLang="zh-TW" sz="1700">
              <a:solidFill>
                <a:srgbClr val="00B050"/>
              </a:solidFill>
              <a:latin typeface="Calibri" pitchFamily="34" charset="0"/>
            </a:endParaRP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	</a:t>
            </a:r>
            <a:r>
              <a:rPr kumimoji="0" lang="en-US" altLang="zh-TW" sz="1700" err="1">
                <a:latin typeface="Calibri" pitchFamily="34" charset="0"/>
              </a:rPr>
              <a:t>setMotorSpeed</a:t>
            </a:r>
            <a:r>
              <a:rPr kumimoji="0" lang="en-US" altLang="zh-TW" sz="1700">
                <a:latin typeface="Calibri" pitchFamily="34" charset="0"/>
              </a:rPr>
              <a:t>(</a:t>
            </a:r>
            <a:r>
              <a:rPr kumimoji="0" lang="en-US" altLang="zh-TW" sz="1700" err="1">
                <a:latin typeface="Calibri" pitchFamily="34" charset="0"/>
              </a:rPr>
              <a:t>motorC</a:t>
            </a:r>
            <a:r>
              <a:rPr kumimoji="0" lang="en-US" altLang="zh-TW" sz="1700">
                <a:latin typeface="Calibri" pitchFamily="34" charset="0"/>
              </a:rPr>
              <a:t>, -</a:t>
            </a:r>
            <a:r>
              <a:rPr kumimoji="0" lang="en-US" altLang="zh-TW" sz="1700">
                <a:solidFill>
                  <a:srgbClr val="FF0000"/>
                </a:solidFill>
                <a:latin typeface="Calibri" pitchFamily="34" charset="0"/>
              </a:rPr>
              <a:t>50</a:t>
            </a:r>
            <a:r>
              <a:rPr kumimoji="0" lang="en-US" altLang="zh-TW" sz="1700">
                <a:latin typeface="Calibri" pitchFamily="34" charset="0"/>
              </a:rPr>
              <a:t>);</a:t>
            </a: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	</a:t>
            </a:r>
            <a:r>
              <a:rPr kumimoji="0" lang="en-US" altLang="zh-TW" sz="1700" err="1">
                <a:latin typeface="Calibri" pitchFamily="34" charset="0"/>
              </a:rPr>
              <a:t>setMotorSpeed</a:t>
            </a:r>
            <a:r>
              <a:rPr kumimoji="0" lang="en-US" altLang="zh-TW" sz="1700">
                <a:latin typeface="Calibri" pitchFamily="34" charset="0"/>
              </a:rPr>
              <a:t>(</a:t>
            </a:r>
            <a:r>
              <a:rPr kumimoji="0" lang="en-US" altLang="zh-TW" sz="1700" err="1">
                <a:latin typeface="Calibri" pitchFamily="34" charset="0"/>
              </a:rPr>
              <a:t>motorB</a:t>
            </a:r>
            <a:r>
              <a:rPr kumimoji="0" lang="en-US" altLang="zh-TW" sz="1700">
                <a:latin typeface="Calibri" pitchFamily="34" charset="0"/>
              </a:rPr>
              <a:t>, </a:t>
            </a:r>
            <a:r>
              <a:rPr kumimoji="0" lang="en-US" altLang="zh-TW" sz="1700">
                <a:solidFill>
                  <a:srgbClr val="FF0000"/>
                </a:solidFill>
                <a:latin typeface="Calibri" pitchFamily="34" charset="0"/>
              </a:rPr>
              <a:t>50</a:t>
            </a:r>
            <a:r>
              <a:rPr kumimoji="0" lang="en-US" altLang="zh-TW" sz="1700">
                <a:latin typeface="Calibri" pitchFamily="34" charset="0"/>
              </a:rPr>
              <a:t>);</a:t>
            </a:r>
          </a:p>
          <a:p>
            <a:pPr eaLnBrk="1" hangingPunct="1">
              <a:defRPr/>
            </a:pPr>
            <a:r>
              <a:rPr kumimoji="0" lang="en-US" altLang="zh-TW" sz="1700">
                <a:solidFill>
                  <a:srgbClr val="FF0000"/>
                </a:solidFill>
                <a:latin typeface="Calibri" pitchFamily="34" charset="0"/>
              </a:rPr>
              <a:t>}</a:t>
            </a: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 </a:t>
            </a:r>
          </a:p>
          <a:p>
            <a:pPr eaLnBrk="1" hangingPunct="1">
              <a:defRPr/>
            </a:pP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//</a:t>
            </a:r>
            <a:r>
              <a:rPr kumimoji="0" lang="zh-TW" altLang="en-US" sz="1700">
                <a:solidFill>
                  <a:srgbClr val="00B050"/>
                </a:solidFill>
                <a:latin typeface="Calibri" pitchFamily="34" charset="0"/>
              </a:rPr>
              <a:t>停止馬達</a:t>
            </a:r>
            <a:endParaRPr kumimoji="0" lang="en-US" altLang="zh-TW" sz="1700">
              <a:solidFill>
                <a:srgbClr val="00B050"/>
              </a:solidFill>
              <a:latin typeface="Calibri" pitchFamily="34" charset="0"/>
            </a:endParaRPr>
          </a:p>
          <a:p>
            <a:pPr eaLnBrk="1" hangingPunct="1">
              <a:defRPr/>
            </a:pPr>
            <a:r>
              <a:rPr kumimoji="0" lang="en-US" altLang="zh-TW" sz="1700" err="1">
                <a:latin typeface="Calibri" pitchFamily="34" charset="0"/>
              </a:rPr>
              <a:t>setMotorSpeed</a:t>
            </a:r>
            <a:r>
              <a:rPr kumimoji="0" lang="en-US" altLang="zh-TW" sz="1700">
                <a:latin typeface="Calibri" pitchFamily="34" charset="0"/>
              </a:rPr>
              <a:t>(</a:t>
            </a:r>
            <a:r>
              <a:rPr kumimoji="0" lang="en-US" altLang="zh-TW" sz="1700" err="1">
                <a:latin typeface="Calibri" pitchFamily="34" charset="0"/>
              </a:rPr>
              <a:t>motorB</a:t>
            </a:r>
            <a:r>
              <a:rPr kumimoji="0" lang="en-US" altLang="zh-TW" sz="1700">
                <a:latin typeface="Calibri" pitchFamily="34" charset="0"/>
              </a:rPr>
              <a:t>, </a:t>
            </a:r>
            <a:r>
              <a:rPr kumimoji="0" lang="en-US" altLang="zh-TW" sz="1700">
                <a:solidFill>
                  <a:srgbClr val="FF0000"/>
                </a:solidFill>
                <a:latin typeface="Calibri" pitchFamily="34" charset="0"/>
              </a:rPr>
              <a:t>0</a:t>
            </a:r>
            <a:r>
              <a:rPr kumimoji="0" lang="en-US" altLang="zh-TW" sz="1700">
                <a:latin typeface="Calibri" pitchFamily="34" charset="0"/>
              </a:rPr>
              <a:t>);</a:t>
            </a:r>
          </a:p>
          <a:p>
            <a:pPr eaLnBrk="1" hangingPunct="1">
              <a:defRPr/>
            </a:pPr>
            <a:r>
              <a:rPr kumimoji="0" lang="en-US" altLang="zh-TW" sz="1700" err="1">
                <a:latin typeface="Calibri" pitchFamily="34" charset="0"/>
              </a:rPr>
              <a:t>setMotorSpeed</a:t>
            </a:r>
            <a:r>
              <a:rPr kumimoji="0" lang="en-US" altLang="zh-TW" sz="1700">
                <a:latin typeface="Calibri" pitchFamily="34" charset="0"/>
              </a:rPr>
              <a:t>(</a:t>
            </a:r>
            <a:r>
              <a:rPr kumimoji="0" lang="en-US" altLang="zh-TW" sz="1700" err="1">
                <a:latin typeface="Calibri" pitchFamily="34" charset="0"/>
              </a:rPr>
              <a:t>motorC</a:t>
            </a:r>
            <a:r>
              <a:rPr kumimoji="0" lang="en-US" altLang="zh-TW" sz="1700">
                <a:latin typeface="Calibri" pitchFamily="34" charset="0"/>
              </a:rPr>
              <a:t>, </a:t>
            </a:r>
            <a:r>
              <a:rPr kumimoji="0" lang="en-US" altLang="zh-TW" sz="1700">
                <a:solidFill>
                  <a:srgbClr val="FF0000"/>
                </a:solidFill>
                <a:latin typeface="Calibri" pitchFamily="34" charset="0"/>
              </a:rPr>
              <a:t>0</a:t>
            </a:r>
            <a:r>
              <a:rPr kumimoji="0" lang="en-US" altLang="zh-TW" sz="1700">
                <a:latin typeface="Calibri" pitchFamily="34" charset="0"/>
              </a:rPr>
              <a:t>);</a:t>
            </a:r>
            <a:endParaRPr kumimoji="0" lang="zh-TW" altLang="en-US" sz="17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61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>
          <a:xfrm>
            <a:off x="500063" y="-162272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/>
              <a:t>陀螺儀</a:t>
            </a:r>
            <a:r>
              <a:rPr lang="en-US" altLang="zh-TW"/>
              <a:t>sensor</a:t>
            </a:r>
            <a:r>
              <a:rPr lang="zh-TW" altLang="en-US"/>
              <a:t>範例</a:t>
            </a:r>
          </a:p>
        </p:txBody>
      </p:sp>
      <p:sp>
        <p:nvSpPr>
          <p:cNvPr id="194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範例程式：</a:t>
            </a:r>
            <a:r>
              <a:rPr lang="en-US" altLang="zh-TW" err="1"/>
              <a:t>getGyroHeading</a:t>
            </a: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27584" y="1628800"/>
            <a:ext cx="7715250" cy="375443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//</a:t>
            </a:r>
            <a:r>
              <a:rPr kumimoji="0" lang="zh-TW" altLang="en-US" sz="1700">
                <a:solidFill>
                  <a:srgbClr val="00B050"/>
                </a:solidFill>
                <a:latin typeface="Calibri" pitchFamily="34" charset="0"/>
              </a:rPr>
              <a:t>使機器人旋轉</a:t>
            </a: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90</a:t>
            </a:r>
            <a:r>
              <a:rPr kumimoji="0" lang="zh-TW" altLang="en-US" sz="1700">
                <a:solidFill>
                  <a:srgbClr val="00B050"/>
                </a:solidFill>
                <a:latin typeface="Calibri" pitchFamily="34" charset="0"/>
              </a:rPr>
              <a:t>度</a:t>
            </a:r>
            <a:endParaRPr kumimoji="0" lang="en-US" altLang="zh-TW" sz="1700">
              <a:solidFill>
                <a:srgbClr val="00B050"/>
              </a:solidFill>
              <a:latin typeface="Calibri" pitchFamily="34" charset="0"/>
            </a:endParaRPr>
          </a:p>
          <a:p>
            <a:pPr eaLnBrk="1" hangingPunct="1">
              <a:defRPr/>
            </a:pPr>
            <a:endParaRPr kumimoji="0" lang="en-US" altLang="zh-TW" sz="1700">
              <a:latin typeface="Calibri" pitchFamily="34" charset="0"/>
            </a:endParaRPr>
          </a:p>
          <a:p>
            <a:pPr eaLnBrk="1" hangingPunct="1">
              <a:defRPr/>
            </a:pP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 //</a:t>
            </a:r>
            <a:r>
              <a:rPr kumimoji="0" lang="zh-TW" altLang="en-US" sz="1700">
                <a:solidFill>
                  <a:srgbClr val="00B050"/>
                </a:solidFill>
                <a:latin typeface="Calibri" pitchFamily="34" charset="0"/>
              </a:rPr>
              <a:t>一直重複執行轉向直到陀螺儀讀到的值大於</a:t>
            </a: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90</a:t>
            </a:r>
            <a:r>
              <a:rPr kumimoji="0" lang="zh-TW" altLang="en-US" sz="1700">
                <a:solidFill>
                  <a:srgbClr val="00B050"/>
                </a:solidFill>
                <a:latin typeface="Calibri" pitchFamily="34" charset="0"/>
              </a:rPr>
              <a:t>度</a:t>
            </a: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(</a:t>
            </a:r>
            <a:r>
              <a:rPr kumimoji="0" lang="zh-TW" altLang="en-US" sz="1700">
                <a:solidFill>
                  <a:srgbClr val="00B050"/>
                </a:solidFill>
                <a:latin typeface="Calibri" pitchFamily="34" charset="0"/>
              </a:rPr>
              <a:t>自上次重設位置</a:t>
            </a: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)</a:t>
            </a:r>
          </a:p>
          <a:p>
            <a:pPr eaLnBrk="1" hangingPunct="1">
              <a:defRPr/>
            </a:pPr>
            <a:endParaRPr kumimoji="0" lang="en-US" altLang="zh-TW" sz="1700">
              <a:latin typeface="Calibri" pitchFamily="34" charset="0"/>
            </a:endParaRP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 </a:t>
            </a:r>
            <a:r>
              <a:rPr kumimoji="0" lang="en-US" altLang="zh-TW" sz="1700" err="1">
                <a:latin typeface="Calibri" pitchFamily="34" charset="0"/>
              </a:rPr>
              <a:t>repeatUntil</a:t>
            </a:r>
            <a:r>
              <a:rPr kumimoji="0" lang="en-US" altLang="zh-TW" sz="1700">
                <a:latin typeface="Calibri" pitchFamily="34" charset="0"/>
              </a:rPr>
              <a:t>(</a:t>
            </a:r>
            <a:r>
              <a:rPr kumimoji="0" lang="en-US" altLang="zh-TW" sz="1700" err="1">
                <a:latin typeface="Calibri" pitchFamily="34" charset="0"/>
              </a:rPr>
              <a:t>getGyroHeading</a:t>
            </a:r>
            <a:r>
              <a:rPr kumimoji="0" lang="en-US" altLang="zh-TW" sz="1700">
                <a:latin typeface="Calibri" pitchFamily="34" charset="0"/>
              </a:rPr>
              <a:t>(port4) &gt; </a:t>
            </a:r>
            <a:r>
              <a:rPr kumimoji="0" lang="en-US" altLang="zh-TW" sz="1700">
                <a:solidFill>
                  <a:srgbClr val="FF0000"/>
                </a:solidFill>
                <a:latin typeface="Calibri" pitchFamily="34" charset="0"/>
              </a:rPr>
              <a:t>90</a:t>
            </a:r>
            <a:r>
              <a:rPr kumimoji="0" lang="en-US" altLang="zh-TW" sz="1700">
                <a:latin typeface="Calibri" pitchFamily="34" charset="0"/>
              </a:rPr>
              <a:t>)</a:t>
            </a:r>
          </a:p>
          <a:p>
            <a:pPr eaLnBrk="1" hangingPunct="1">
              <a:defRPr/>
            </a:pPr>
            <a:r>
              <a:rPr kumimoji="0" lang="en-US" altLang="zh-TW" sz="1700">
                <a:solidFill>
                  <a:srgbClr val="FF0000"/>
                </a:solidFill>
                <a:latin typeface="Calibri" pitchFamily="34" charset="0"/>
              </a:rPr>
              <a:t> {</a:t>
            </a: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  </a:t>
            </a: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//</a:t>
            </a:r>
            <a:r>
              <a:rPr kumimoji="0" lang="zh-TW" altLang="en-US" sz="1700">
                <a:solidFill>
                  <a:srgbClr val="00B050"/>
                </a:solidFill>
                <a:latin typeface="Calibri" pitchFamily="34" charset="0"/>
              </a:rPr>
              <a:t>左轉</a:t>
            </a:r>
            <a:endParaRPr kumimoji="0" lang="en-US" altLang="zh-TW" sz="1700">
              <a:solidFill>
                <a:srgbClr val="00B050"/>
              </a:solidFill>
              <a:latin typeface="Calibri" pitchFamily="34" charset="0"/>
            </a:endParaRP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  </a:t>
            </a:r>
            <a:r>
              <a:rPr kumimoji="0" lang="en-US" altLang="zh-TW" sz="1700" err="1">
                <a:latin typeface="Calibri" pitchFamily="34" charset="0"/>
              </a:rPr>
              <a:t>setMotorSpeed</a:t>
            </a:r>
            <a:r>
              <a:rPr kumimoji="0" lang="en-US" altLang="zh-TW" sz="1700">
                <a:latin typeface="Calibri" pitchFamily="34" charset="0"/>
              </a:rPr>
              <a:t>(motor1, -</a:t>
            </a:r>
            <a:r>
              <a:rPr kumimoji="0" lang="en-US" altLang="zh-TW" sz="1700">
                <a:solidFill>
                  <a:srgbClr val="FF0000"/>
                </a:solidFill>
                <a:latin typeface="Calibri" pitchFamily="34" charset="0"/>
              </a:rPr>
              <a:t>50</a:t>
            </a:r>
            <a:r>
              <a:rPr kumimoji="0" lang="en-US" altLang="zh-TW" sz="1700">
                <a:latin typeface="Calibri" pitchFamily="34" charset="0"/>
              </a:rPr>
              <a:t>);</a:t>
            </a: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  </a:t>
            </a:r>
            <a:r>
              <a:rPr kumimoji="0" lang="en-US" altLang="zh-TW" sz="1700" err="1">
                <a:latin typeface="Calibri" pitchFamily="34" charset="0"/>
              </a:rPr>
              <a:t>setMotorSpeed</a:t>
            </a:r>
            <a:r>
              <a:rPr kumimoji="0" lang="en-US" altLang="zh-TW" sz="1700">
                <a:latin typeface="Calibri" pitchFamily="34" charset="0"/>
              </a:rPr>
              <a:t>(motor6, </a:t>
            </a:r>
            <a:r>
              <a:rPr kumimoji="0" lang="en-US" altLang="zh-TW" sz="1700">
                <a:solidFill>
                  <a:srgbClr val="FF0000"/>
                </a:solidFill>
                <a:latin typeface="Calibri" pitchFamily="34" charset="0"/>
              </a:rPr>
              <a:t>50</a:t>
            </a:r>
            <a:r>
              <a:rPr kumimoji="0" lang="en-US" altLang="zh-TW" sz="1700">
                <a:latin typeface="Calibri" pitchFamily="34" charset="0"/>
              </a:rPr>
              <a:t>);</a:t>
            </a:r>
          </a:p>
          <a:p>
            <a:pPr eaLnBrk="1" hangingPunct="1">
              <a:defRPr/>
            </a:pPr>
            <a:r>
              <a:rPr kumimoji="0" lang="en-US" altLang="zh-TW" sz="1700">
                <a:solidFill>
                  <a:srgbClr val="FF0000"/>
                </a:solidFill>
                <a:latin typeface="Calibri" pitchFamily="34" charset="0"/>
              </a:rPr>
              <a:t> }</a:t>
            </a: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 </a:t>
            </a: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 </a:t>
            </a: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//</a:t>
            </a:r>
            <a:r>
              <a:rPr kumimoji="0" lang="zh-TW" altLang="en-US" sz="1700">
                <a:solidFill>
                  <a:srgbClr val="00B050"/>
                </a:solidFill>
                <a:latin typeface="Calibri" pitchFamily="34" charset="0"/>
              </a:rPr>
              <a:t>停止馬達</a:t>
            </a:r>
            <a:endParaRPr kumimoji="0" lang="en-US" altLang="zh-TW" sz="1700">
              <a:solidFill>
                <a:srgbClr val="00B050"/>
              </a:solidFill>
              <a:latin typeface="Calibri" pitchFamily="34" charset="0"/>
            </a:endParaRP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 </a:t>
            </a:r>
            <a:r>
              <a:rPr kumimoji="0" lang="en-US" altLang="zh-TW" sz="1700" err="1">
                <a:latin typeface="Calibri" pitchFamily="34" charset="0"/>
              </a:rPr>
              <a:t>setMotorSpeed</a:t>
            </a:r>
            <a:r>
              <a:rPr kumimoji="0" lang="en-US" altLang="zh-TW" sz="1700">
                <a:latin typeface="Calibri" pitchFamily="34" charset="0"/>
              </a:rPr>
              <a:t>(motor1, </a:t>
            </a:r>
            <a:r>
              <a:rPr kumimoji="0" lang="en-US" altLang="zh-TW" sz="1700">
                <a:solidFill>
                  <a:srgbClr val="FF0000"/>
                </a:solidFill>
                <a:latin typeface="Calibri" pitchFamily="34" charset="0"/>
              </a:rPr>
              <a:t>0</a:t>
            </a:r>
            <a:r>
              <a:rPr kumimoji="0" lang="en-US" altLang="zh-TW" sz="1700">
                <a:latin typeface="Calibri" pitchFamily="34" charset="0"/>
              </a:rPr>
              <a:t>);</a:t>
            </a: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 </a:t>
            </a:r>
            <a:r>
              <a:rPr kumimoji="0" lang="en-US" altLang="zh-TW" sz="1700" err="1">
                <a:latin typeface="Calibri" pitchFamily="34" charset="0"/>
              </a:rPr>
              <a:t>setMotorSpeed</a:t>
            </a:r>
            <a:r>
              <a:rPr kumimoji="0" lang="en-US" altLang="zh-TW" sz="1700">
                <a:latin typeface="Calibri" pitchFamily="34" charset="0"/>
              </a:rPr>
              <a:t>(motor6, </a:t>
            </a:r>
            <a:r>
              <a:rPr kumimoji="0" lang="en-US" altLang="zh-TW" sz="1700">
                <a:solidFill>
                  <a:srgbClr val="FF0000"/>
                </a:solidFill>
                <a:latin typeface="Calibri" pitchFamily="34" charset="0"/>
              </a:rPr>
              <a:t>0</a:t>
            </a:r>
            <a:r>
              <a:rPr kumimoji="0" lang="en-US" altLang="zh-TW" sz="1700">
                <a:latin typeface="Calibri" pitchFamily="34" charset="0"/>
              </a:rPr>
              <a:t>);</a:t>
            </a:r>
            <a:endParaRPr kumimoji="0" lang="zh-TW" altLang="en-US" sz="17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8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>
          <a:xfrm>
            <a:off x="500063" y="-243408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/>
              <a:t>陀螺儀</a:t>
            </a:r>
            <a:r>
              <a:rPr lang="en-US" altLang="zh-TW"/>
              <a:t>sensor</a:t>
            </a:r>
            <a:r>
              <a:rPr lang="zh-TW" altLang="en-US"/>
              <a:t>範例</a:t>
            </a:r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範例程式：</a:t>
            </a:r>
            <a:r>
              <a:rPr lang="en-US" altLang="en-US" b="1"/>
              <a:t>getGyroRate</a:t>
            </a: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000125" y="1700808"/>
            <a:ext cx="7715250" cy="34925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//</a:t>
            </a:r>
            <a:r>
              <a:rPr kumimoji="0" lang="zh-TW" altLang="en-US" sz="1700">
                <a:solidFill>
                  <a:srgbClr val="00B050"/>
                </a:solidFill>
                <a:latin typeface="Calibri" pitchFamily="34" charset="0"/>
              </a:rPr>
              <a:t>無限迴圈</a:t>
            </a:r>
            <a:endParaRPr kumimoji="0" lang="en-US" altLang="zh-TW" sz="1700">
              <a:solidFill>
                <a:srgbClr val="00B050"/>
              </a:solidFill>
              <a:latin typeface="Calibri" pitchFamily="34" charset="0"/>
            </a:endParaRP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repeat(forever)</a:t>
            </a: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{</a:t>
            </a:r>
          </a:p>
          <a:p>
            <a:pPr eaLnBrk="1" hangingPunct="1">
              <a:defRPr/>
            </a:pP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	//</a:t>
            </a:r>
            <a:r>
              <a:rPr kumimoji="0" lang="zh-TW" altLang="en-US" sz="1700">
                <a:solidFill>
                  <a:srgbClr val="00B050"/>
                </a:solidFill>
                <a:latin typeface="Calibri" pitchFamily="34" charset="0"/>
              </a:rPr>
              <a:t>如果機器人正在左轉，將之轉向右</a:t>
            </a:r>
            <a:endParaRPr kumimoji="0" lang="en-US" altLang="zh-TW" sz="1700">
              <a:solidFill>
                <a:srgbClr val="00B050"/>
              </a:solidFill>
              <a:latin typeface="Calibri" pitchFamily="34" charset="0"/>
            </a:endParaRPr>
          </a:p>
          <a:p>
            <a:pPr eaLnBrk="1" hangingPunct="1">
              <a:defRPr/>
            </a:pP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	</a:t>
            </a:r>
            <a:r>
              <a:rPr kumimoji="0" lang="en-US" altLang="zh-TW" sz="1700">
                <a:latin typeface="Calibri" pitchFamily="34" charset="0"/>
              </a:rPr>
              <a:t>if(</a:t>
            </a:r>
            <a:r>
              <a:rPr kumimoji="0" lang="en-US" altLang="zh-TW" sz="1700" err="1">
                <a:latin typeface="Calibri" pitchFamily="34" charset="0"/>
              </a:rPr>
              <a:t>getGyroRate</a:t>
            </a:r>
            <a:r>
              <a:rPr kumimoji="0" lang="en-US" altLang="zh-TW" sz="1700">
                <a:latin typeface="Calibri" pitchFamily="34" charset="0"/>
              </a:rPr>
              <a:t>(S2) &gt; </a:t>
            </a:r>
            <a:r>
              <a:rPr kumimoji="0" lang="en-US" altLang="zh-TW" sz="1700">
                <a:solidFill>
                  <a:srgbClr val="FF0000"/>
                </a:solidFill>
                <a:latin typeface="Calibri" pitchFamily="34" charset="0"/>
              </a:rPr>
              <a:t>3</a:t>
            </a:r>
            <a:r>
              <a:rPr kumimoji="0" lang="en-US" altLang="zh-TW" sz="1700">
                <a:latin typeface="Calibri" pitchFamily="34" charset="0"/>
              </a:rPr>
              <a:t>)</a:t>
            </a: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	{</a:t>
            </a: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		</a:t>
            </a: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//</a:t>
            </a:r>
            <a:r>
              <a:rPr kumimoji="0" lang="zh-TW" altLang="en-US" sz="1700">
                <a:solidFill>
                  <a:srgbClr val="00B050"/>
                </a:solidFill>
                <a:latin typeface="Calibri" pitchFamily="34" charset="0"/>
              </a:rPr>
              <a:t>右轉</a:t>
            </a:r>
            <a:endParaRPr kumimoji="0" lang="en-US" altLang="zh-TW" sz="1700">
              <a:solidFill>
                <a:srgbClr val="00B050"/>
              </a:solidFill>
              <a:latin typeface="Calibri" pitchFamily="34" charset="0"/>
            </a:endParaRPr>
          </a:p>
          <a:p>
            <a:pPr eaLnBrk="1" hangingPunct="1">
              <a:defRPr/>
            </a:pP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		//</a:t>
            </a:r>
            <a:r>
              <a:rPr kumimoji="0" lang="zh-TW" altLang="en-US" sz="1700">
                <a:solidFill>
                  <a:srgbClr val="00B050"/>
                </a:solidFill>
                <a:latin typeface="Calibri" pitchFamily="34" charset="0"/>
              </a:rPr>
              <a:t>將馬達</a:t>
            </a: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C</a:t>
            </a:r>
            <a:r>
              <a:rPr kumimoji="0" lang="zh-TW" altLang="en-US" sz="1700">
                <a:solidFill>
                  <a:srgbClr val="00B050"/>
                </a:solidFill>
                <a:latin typeface="Calibri" pitchFamily="34" charset="0"/>
              </a:rPr>
              <a:t>的速度設為</a:t>
            </a: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55</a:t>
            </a:r>
            <a:r>
              <a:rPr kumimoji="0" lang="zh-TW" altLang="en-US" sz="1700">
                <a:solidFill>
                  <a:srgbClr val="00B050"/>
                </a:solidFill>
                <a:latin typeface="Calibri" pitchFamily="34" charset="0"/>
              </a:rPr>
              <a:t>，馬達</a:t>
            </a: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B</a:t>
            </a:r>
            <a:r>
              <a:rPr kumimoji="0" lang="zh-TW" altLang="en-US" sz="1700">
                <a:solidFill>
                  <a:srgbClr val="00B050"/>
                </a:solidFill>
                <a:latin typeface="Calibri" pitchFamily="34" charset="0"/>
              </a:rPr>
              <a:t>的速度設為</a:t>
            </a: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45</a:t>
            </a:r>
            <a:r>
              <a:rPr kumimoji="0" lang="en-US" altLang="zh-TW" sz="1700">
                <a:latin typeface="Calibri" pitchFamily="34" charset="0"/>
              </a:rPr>
              <a:t>				</a:t>
            </a:r>
            <a:r>
              <a:rPr kumimoji="0" lang="en-US" altLang="zh-TW" sz="1700" err="1">
                <a:latin typeface="Calibri" pitchFamily="34" charset="0"/>
              </a:rPr>
              <a:t>setMotorSpeed</a:t>
            </a:r>
            <a:r>
              <a:rPr kumimoji="0" lang="en-US" altLang="zh-TW" sz="1700">
                <a:latin typeface="Calibri" pitchFamily="34" charset="0"/>
              </a:rPr>
              <a:t>(</a:t>
            </a:r>
            <a:r>
              <a:rPr kumimoji="0" lang="en-US" altLang="zh-TW" sz="1700" err="1">
                <a:latin typeface="Calibri" pitchFamily="34" charset="0"/>
              </a:rPr>
              <a:t>motorC</a:t>
            </a:r>
            <a:r>
              <a:rPr kumimoji="0" lang="en-US" altLang="zh-TW" sz="1700">
                <a:latin typeface="Calibri" pitchFamily="34" charset="0"/>
              </a:rPr>
              <a:t>, </a:t>
            </a:r>
            <a:r>
              <a:rPr kumimoji="0" lang="en-US" altLang="zh-TW" sz="1700">
                <a:solidFill>
                  <a:srgbClr val="FF0000"/>
                </a:solidFill>
                <a:latin typeface="Calibri" pitchFamily="34" charset="0"/>
              </a:rPr>
              <a:t>55</a:t>
            </a:r>
            <a:r>
              <a:rPr kumimoji="0" lang="en-US" altLang="zh-TW" sz="1700">
                <a:latin typeface="Calibri" pitchFamily="34" charset="0"/>
              </a:rPr>
              <a:t>);</a:t>
            </a: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		</a:t>
            </a:r>
            <a:r>
              <a:rPr kumimoji="0" lang="en-US" altLang="zh-TW" sz="1700" err="1">
                <a:latin typeface="Calibri" pitchFamily="34" charset="0"/>
              </a:rPr>
              <a:t>setMotorSpeed</a:t>
            </a:r>
            <a:r>
              <a:rPr kumimoji="0" lang="en-US" altLang="zh-TW" sz="1700">
                <a:latin typeface="Calibri" pitchFamily="34" charset="0"/>
              </a:rPr>
              <a:t>(</a:t>
            </a:r>
            <a:r>
              <a:rPr kumimoji="0" lang="en-US" altLang="zh-TW" sz="1700" err="1">
                <a:latin typeface="Calibri" pitchFamily="34" charset="0"/>
              </a:rPr>
              <a:t>motorB</a:t>
            </a:r>
            <a:r>
              <a:rPr kumimoji="0" lang="en-US" altLang="zh-TW" sz="1700">
                <a:latin typeface="Calibri" pitchFamily="34" charset="0"/>
              </a:rPr>
              <a:t>, </a:t>
            </a:r>
            <a:r>
              <a:rPr kumimoji="0" lang="en-US" altLang="zh-TW" sz="1700">
                <a:solidFill>
                  <a:srgbClr val="FF0000"/>
                </a:solidFill>
                <a:latin typeface="Calibri" pitchFamily="34" charset="0"/>
              </a:rPr>
              <a:t>45</a:t>
            </a:r>
            <a:r>
              <a:rPr kumimoji="0" lang="en-US" altLang="zh-TW" sz="1700">
                <a:latin typeface="Calibri" pitchFamily="34" charset="0"/>
              </a:rPr>
              <a:t>);</a:t>
            </a: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	}</a:t>
            </a: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	 </a:t>
            </a: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	</a:t>
            </a:r>
            <a:endParaRPr kumimoji="0" lang="zh-TW" altLang="en-US" sz="17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40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>
          <a:xfrm>
            <a:off x="500063" y="-243408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/>
              <a:t>陀螺儀</a:t>
            </a:r>
            <a:r>
              <a:rPr lang="en-US" altLang="zh-TW"/>
              <a:t>sensor</a:t>
            </a:r>
            <a:r>
              <a:rPr lang="zh-TW" altLang="en-US"/>
              <a:t>範例</a:t>
            </a:r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範例程式：</a:t>
            </a:r>
            <a:r>
              <a:rPr lang="en-US" altLang="en-US" b="1"/>
              <a:t>getGyroRate</a:t>
            </a: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27584" y="1484784"/>
            <a:ext cx="7715250" cy="454025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	//</a:t>
            </a:r>
            <a:r>
              <a:rPr kumimoji="0" lang="zh-TW" altLang="en-US" sz="1700">
                <a:solidFill>
                  <a:srgbClr val="00B050"/>
                </a:solidFill>
                <a:latin typeface="Calibri" pitchFamily="34" charset="0"/>
              </a:rPr>
              <a:t>如果機器人正在右轉，將之轉向左</a:t>
            </a:r>
            <a:endParaRPr kumimoji="0" lang="en-US" altLang="zh-TW" sz="1700">
              <a:solidFill>
                <a:srgbClr val="00B050"/>
              </a:solidFill>
              <a:latin typeface="Calibri" pitchFamily="34" charset="0"/>
            </a:endParaRP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	else if(</a:t>
            </a:r>
            <a:r>
              <a:rPr kumimoji="0" lang="en-US" altLang="zh-TW" sz="1700" err="1">
                <a:latin typeface="Calibri" pitchFamily="34" charset="0"/>
              </a:rPr>
              <a:t>getGyroRate</a:t>
            </a:r>
            <a:r>
              <a:rPr kumimoji="0" lang="en-US" altLang="zh-TW" sz="1700">
                <a:latin typeface="Calibri" pitchFamily="34" charset="0"/>
              </a:rPr>
              <a:t>(S2) &lt; -</a:t>
            </a:r>
            <a:r>
              <a:rPr kumimoji="0" lang="en-US" altLang="zh-TW" sz="1700">
                <a:solidFill>
                  <a:srgbClr val="FF0000"/>
                </a:solidFill>
                <a:latin typeface="Calibri" pitchFamily="34" charset="0"/>
              </a:rPr>
              <a:t>3</a:t>
            </a:r>
            <a:r>
              <a:rPr kumimoji="0" lang="en-US" altLang="zh-TW" sz="1700">
                <a:latin typeface="Calibri" pitchFamily="34" charset="0"/>
              </a:rPr>
              <a:t>)</a:t>
            </a: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	{</a:t>
            </a: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	</a:t>
            </a: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	 //</a:t>
            </a:r>
            <a:r>
              <a:rPr kumimoji="0" lang="zh-TW" altLang="en-US" sz="1700">
                <a:solidFill>
                  <a:srgbClr val="00B050"/>
                </a:solidFill>
                <a:latin typeface="Calibri" pitchFamily="34" charset="0"/>
              </a:rPr>
              <a:t>左轉</a:t>
            </a:r>
            <a:endParaRPr kumimoji="0" lang="en-US" altLang="zh-TW" sz="1700">
              <a:solidFill>
                <a:srgbClr val="00B050"/>
              </a:solidFill>
              <a:latin typeface="Calibri" pitchFamily="34" charset="0"/>
            </a:endParaRPr>
          </a:p>
          <a:p>
            <a:pPr eaLnBrk="1" hangingPunct="1">
              <a:defRPr/>
            </a:pP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		//</a:t>
            </a:r>
            <a:r>
              <a:rPr kumimoji="0" lang="zh-TW" altLang="en-US" sz="1700">
                <a:solidFill>
                  <a:srgbClr val="00B050"/>
                </a:solidFill>
                <a:latin typeface="Calibri" pitchFamily="34" charset="0"/>
              </a:rPr>
              <a:t>將馬達</a:t>
            </a: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C</a:t>
            </a:r>
            <a:r>
              <a:rPr kumimoji="0" lang="zh-TW" altLang="en-US" sz="1700">
                <a:solidFill>
                  <a:srgbClr val="00B050"/>
                </a:solidFill>
                <a:latin typeface="Calibri" pitchFamily="34" charset="0"/>
              </a:rPr>
              <a:t>的速度設為</a:t>
            </a: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45</a:t>
            </a:r>
            <a:r>
              <a:rPr kumimoji="0" lang="zh-TW" altLang="en-US" sz="1700">
                <a:solidFill>
                  <a:srgbClr val="00B050"/>
                </a:solidFill>
                <a:latin typeface="Calibri" pitchFamily="34" charset="0"/>
              </a:rPr>
              <a:t>，馬達</a:t>
            </a: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B</a:t>
            </a:r>
            <a:r>
              <a:rPr kumimoji="0" lang="zh-TW" altLang="en-US" sz="1700">
                <a:solidFill>
                  <a:srgbClr val="00B050"/>
                </a:solidFill>
                <a:latin typeface="Calibri" pitchFamily="34" charset="0"/>
              </a:rPr>
              <a:t>的速度設為</a:t>
            </a: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55 </a:t>
            </a:r>
            <a:r>
              <a:rPr kumimoji="0" lang="en-US" altLang="zh-TW" sz="1700">
                <a:latin typeface="Calibri" pitchFamily="34" charset="0"/>
              </a:rPr>
              <a:t>				</a:t>
            </a:r>
            <a:r>
              <a:rPr kumimoji="0" lang="en-US" altLang="zh-TW" sz="1700" err="1">
                <a:latin typeface="Calibri" pitchFamily="34" charset="0"/>
              </a:rPr>
              <a:t>setMotorSpeed</a:t>
            </a:r>
            <a:r>
              <a:rPr kumimoji="0" lang="en-US" altLang="zh-TW" sz="1700">
                <a:latin typeface="Calibri" pitchFamily="34" charset="0"/>
              </a:rPr>
              <a:t>(</a:t>
            </a:r>
            <a:r>
              <a:rPr kumimoji="0" lang="en-US" altLang="zh-TW" sz="1700" err="1">
                <a:latin typeface="Calibri" pitchFamily="34" charset="0"/>
              </a:rPr>
              <a:t>motorC</a:t>
            </a:r>
            <a:r>
              <a:rPr kumimoji="0" lang="en-US" altLang="zh-TW" sz="1700">
                <a:latin typeface="Calibri" pitchFamily="34" charset="0"/>
              </a:rPr>
              <a:t>, </a:t>
            </a:r>
            <a:r>
              <a:rPr kumimoji="0" lang="en-US" altLang="zh-TW" sz="1700">
                <a:solidFill>
                  <a:srgbClr val="FF0000"/>
                </a:solidFill>
                <a:latin typeface="Calibri" pitchFamily="34" charset="0"/>
              </a:rPr>
              <a:t>45</a:t>
            </a:r>
            <a:r>
              <a:rPr kumimoji="0" lang="en-US" altLang="zh-TW" sz="1700">
                <a:latin typeface="Calibri" pitchFamily="34" charset="0"/>
              </a:rPr>
              <a:t>);</a:t>
            </a: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		</a:t>
            </a:r>
            <a:r>
              <a:rPr kumimoji="0" lang="en-US" altLang="zh-TW" sz="1700" err="1">
                <a:latin typeface="Calibri" pitchFamily="34" charset="0"/>
              </a:rPr>
              <a:t>setMotorSpeed</a:t>
            </a:r>
            <a:r>
              <a:rPr kumimoji="0" lang="en-US" altLang="zh-TW" sz="1700">
                <a:latin typeface="Calibri" pitchFamily="34" charset="0"/>
              </a:rPr>
              <a:t>(</a:t>
            </a:r>
            <a:r>
              <a:rPr kumimoji="0" lang="en-US" altLang="zh-TW" sz="1700" err="1">
                <a:latin typeface="Calibri" pitchFamily="34" charset="0"/>
              </a:rPr>
              <a:t>motorB</a:t>
            </a:r>
            <a:r>
              <a:rPr kumimoji="0" lang="en-US" altLang="zh-TW" sz="1700">
                <a:latin typeface="Calibri" pitchFamily="34" charset="0"/>
              </a:rPr>
              <a:t>, </a:t>
            </a:r>
            <a:r>
              <a:rPr kumimoji="0" lang="en-US" altLang="zh-TW" sz="1700">
                <a:solidFill>
                  <a:srgbClr val="FF0000"/>
                </a:solidFill>
                <a:latin typeface="Calibri" pitchFamily="34" charset="0"/>
              </a:rPr>
              <a:t>55</a:t>
            </a:r>
            <a:r>
              <a:rPr kumimoji="0" lang="en-US" altLang="zh-TW" sz="1700">
                <a:latin typeface="Calibri" pitchFamily="34" charset="0"/>
              </a:rPr>
              <a:t>);</a:t>
            </a: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	}</a:t>
            </a: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	 </a:t>
            </a:r>
          </a:p>
          <a:p>
            <a:pPr eaLnBrk="1" hangingPunct="1">
              <a:defRPr/>
            </a:pP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	//</a:t>
            </a:r>
            <a:r>
              <a:rPr kumimoji="0" lang="zh-TW" altLang="en-US" sz="1700">
                <a:solidFill>
                  <a:srgbClr val="00B050"/>
                </a:solidFill>
                <a:latin typeface="Calibri" pitchFamily="34" charset="0"/>
              </a:rPr>
              <a:t>其他狀況，直走</a:t>
            </a:r>
            <a:endParaRPr kumimoji="0" lang="en-US" altLang="zh-TW" sz="1700">
              <a:solidFill>
                <a:srgbClr val="00B050"/>
              </a:solidFill>
              <a:latin typeface="Calibri" pitchFamily="34" charset="0"/>
            </a:endParaRP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	else</a:t>
            </a: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	{</a:t>
            </a: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		</a:t>
            </a:r>
            <a:r>
              <a:rPr kumimoji="0" lang="en-US" altLang="zh-TW" sz="1700">
                <a:solidFill>
                  <a:srgbClr val="00B050"/>
                </a:solidFill>
                <a:latin typeface="Calibri" pitchFamily="34" charset="0"/>
              </a:rPr>
              <a:t>//</a:t>
            </a:r>
            <a:r>
              <a:rPr kumimoji="0" lang="zh-TW" altLang="en-US" sz="1700">
                <a:solidFill>
                  <a:srgbClr val="00B050"/>
                </a:solidFill>
                <a:latin typeface="Calibri" pitchFamily="34" charset="0"/>
              </a:rPr>
              <a:t>直走</a:t>
            </a:r>
            <a:endParaRPr kumimoji="0" lang="en-US" altLang="zh-TW" sz="1700">
              <a:solidFill>
                <a:srgbClr val="00B050"/>
              </a:solidFill>
              <a:latin typeface="Calibri" pitchFamily="34" charset="0"/>
            </a:endParaRP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		</a:t>
            </a:r>
            <a:r>
              <a:rPr kumimoji="0" lang="en-US" altLang="zh-TW" sz="1700" err="1">
                <a:latin typeface="Calibri" pitchFamily="34" charset="0"/>
              </a:rPr>
              <a:t>setMotorSpeed</a:t>
            </a:r>
            <a:r>
              <a:rPr kumimoji="0" lang="en-US" altLang="zh-TW" sz="1700">
                <a:latin typeface="Calibri" pitchFamily="34" charset="0"/>
              </a:rPr>
              <a:t>(</a:t>
            </a:r>
            <a:r>
              <a:rPr kumimoji="0" lang="en-US" altLang="zh-TW" sz="1700" err="1">
                <a:latin typeface="Calibri" pitchFamily="34" charset="0"/>
              </a:rPr>
              <a:t>motorC</a:t>
            </a:r>
            <a:r>
              <a:rPr kumimoji="0" lang="en-US" altLang="zh-TW" sz="1700">
                <a:latin typeface="Calibri" pitchFamily="34" charset="0"/>
              </a:rPr>
              <a:t>, </a:t>
            </a:r>
            <a:r>
              <a:rPr kumimoji="0" lang="en-US" altLang="zh-TW" sz="1700">
                <a:solidFill>
                  <a:srgbClr val="FF0000"/>
                </a:solidFill>
                <a:latin typeface="Calibri" pitchFamily="34" charset="0"/>
              </a:rPr>
              <a:t>50</a:t>
            </a:r>
            <a:r>
              <a:rPr kumimoji="0" lang="en-US" altLang="zh-TW" sz="1700">
                <a:latin typeface="Calibri" pitchFamily="34" charset="0"/>
              </a:rPr>
              <a:t>);</a:t>
            </a: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		</a:t>
            </a:r>
            <a:r>
              <a:rPr kumimoji="0" lang="en-US" altLang="zh-TW" sz="1700" err="1">
                <a:latin typeface="Calibri" pitchFamily="34" charset="0"/>
              </a:rPr>
              <a:t>setMotorSpeed</a:t>
            </a:r>
            <a:r>
              <a:rPr kumimoji="0" lang="en-US" altLang="zh-TW" sz="1700">
                <a:latin typeface="Calibri" pitchFamily="34" charset="0"/>
              </a:rPr>
              <a:t>(</a:t>
            </a:r>
            <a:r>
              <a:rPr kumimoji="0" lang="en-US" altLang="zh-TW" sz="1700" err="1">
                <a:latin typeface="Calibri" pitchFamily="34" charset="0"/>
              </a:rPr>
              <a:t>motorB</a:t>
            </a:r>
            <a:r>
              <a:rPr kumimoji="0" lang="en-US" altLang="zh-TW" sz="1700">
                <a:latin typeface="Calibri" pitchFamily="34" charset="0"/>
              </a:rPr>
              <a:t>, </a:t>
            </a:r>
            <a:r>
              <a:rPr kumimoji="0" lang="en-US" altLang="zh-TW" sz="1700">
                <a:solidFill>
                  <a:srgbClr val="FF0000"/>
                </a:solidFill>
                <a:latin typeface="Calibri" pitchFamily="34" charset="0"/>
              </a:rPr>
              <a:t>50</a:t>
            </a:r>
            <a:r>
              <a:rPr kumimoji="0" lang="en-US" altLang="zh-TW" sz="1700">
                <a:latin typeface="Calibri" pitchFamily="34" charset="0"/>
              </a:rPr>
              <a:t>);</a:t>
            </a: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	}</a:t>
            </a:r>
          </a:p>
          <a:p>
            <a:pPr eaLnBrk="1" hangingPunct="1">
              <a:defRPr/>
            </a:pPr>
            <a:r>
              <a:rPr kumimoji="0" lang="en-US" altLang="zh-TW" sz="1700">
                <a:latin typeface="Calibri" pitchFamily="34" charset="0"/>
              </a:rPr>
              <a:t>}</a:t>
            </a:r>
            <a:endParaRPr kumimoji="0" lang="zh-TW" altLang="en-US" sz="17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4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47962"/>
            <a:ext cx="7772400" cy="1362075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TW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顏色</a:t>
            </a: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</a:rPr>
              <a:t>sensor</a:t>
            </a:r>
            <a:r>
              <a:rPr lang="zh-TW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範例</a:t>
            </a:r>
          </a:p>
        </p:txBody>
      </p:sp>
    </p:spTree>
    <p:extLst>
      <p:ext uri="{BB962C8B-B14F-4D97-AF65-F5344CB8AC3E}">
        <p14:creationId xmlns:p14="http://schemas.microsoft.com/office/powerpoint/2010/main" val="21750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" id="{EC417F42-C6FA-BE4F-BFC1-81F6F0006673}" vid="{08E081AE-2A5A-1F49-9DA8-6997AA7CEE6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佈景主題</Template>
  <TotalTime>0</TotalTime>
  <Words>1121</Words>
  <Application>Microsoft Office PowerPoint</Application>
  <PresentationFormat>如螢幕大小 (4:3)</PresentationFormat>
  <Paragraphs>182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Century Schoolbook</vt:lpstr>
      <vt:lpstr>Office 佈景主題</vt:lpstr>
      <vt:lpstr>LEGO 講義3</vt:lpstr>
      <vt:lpstr>Sensor設定    </vt:lpstr>
      <vt:lpstr>陀螺儀SENSOR範例</vt:lpstr>
      <vt:lpstr>陀螺儀sensor範例</vt:lpstr>
      <vt:lpstr>陀螺儀sensor範例</vt:lpstr>
      <vt:lpstr>陀螺儀sensor範例</vt:lpstr>
      <vt:lpstr>陀螺儀sensor範例</vt:lpstr>
      <vt:lpstr>陀螺儀sensor範例</vt:lpstr>
      <vt:lpstr>顏色sensor範例</vt:lpstr>
      <vt:lpstr>顏色sensor範例</vt:lpstr>
      <vt:lpstr>顏色sensor範例</vt:lpstr>
      <vt:lpstr>顏色sensor範例</vt:lpstr>
      <vt:lpstr>顏色sensor範例</vt:lpstr>
      <vt:lpstr>顏色sensor範例</vt:lpstr>
      <vt:lpstr>!Advance – Task Control!</vt:lpstr>
      <vt:lpstr>實驗練習</vt:lpstr>
      <vt:lpstr>實驗練習</vt:lpstr>
      <vt:lpstr>沿黑線走概觀</vt:lpstr>
      <vt:lpstr>期末Project規定</vt:lpstr>
      <vt:lpstr>期末Project規定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昶文 王</dc:creator>
  <cp:lastModifiedBy>王昶文</cp:lastModifiedBy>
  <cp:revision>1</cp:revision>
  <dcterms:created xsi:type="dcterms:W3CDTF">2021-02-15T04:43:08Z</dcterms:created>
  <dcterms:modified xsi:type="dcterms:W3CDTF">2021-02-17T07:26:13Z</dcterms:modified>
</cp:coreProperties>
</file>