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6" r:id="rId6"/>
    <p:sldId id="275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0"/>
    <p:restoredTop sz="86378"/>
  </p:normalViewPr>
  <p:slideViewPr>
    <p:cSldViewPr snapToGrid="0" snapToObjects="1">
      <p:cViewPr varScale="1">
        <p:scale>
          <a:sx n="110" d="100"/>
          <a:sy n="110" d="100"/>
        </p:scale>
        <p:origin x="1872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aklau.github.io/zidou/" TargetMode="External"/><Relationship Id="rId3" Type="http://schemas.openxmlformats.org/officeDocument/2006/relationships/hyperlink" Target="https://handle.antfu.me/" TargetMode="External"/><Relationship Id="rId7" Type="http://schemas.openxmlformats.org/officeDocument/2006/relationships/hyperlink" Target="https://superdexin.github.io/Strokle/" TargetMode="External"/><Relationship Id="rId2" Type="http://schemas.openxmlformats.org/officeDocument/2006/relationships/hyperlink" Target="https://www.nytimes.com/games/word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y.surprising.studio/" TargetMode="External"/><Relationship Id="rId5" Type="http://schemas.openxmlformats.org/officeDocument/2006/relationships/hyperlink" Target="https://peotik.com/" TargetMode="External"/><Relationship Id="rId4" Type="http://schemas.openxmlformats.org/officeDocument/2006/relationships/hyperlink" Target="https://cheeaun.github.io/chengyu-wordle/" TargetMode="External"/><Relationship Id="rId9" Type="http://schemas.openxmlformats.org/officeDocument/2006/relationships/hyperlink" Target="https://words.hk/static/bopomofo-wordl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计算机程序设计基础大作业（</a:t>
            </a:r>
            <a:r>
              <a:rPr lang="en-US" altLang="zh-CN" b="1" dirty="0"/>
              <a:t>2023</a:t>
            </a:r>
            <a:r>
              <a:rPr lang="zh-CN" altLang="en-US" b="1" dirty="0"/>
              <a:t>秋）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6768C1-BD4E-C042-8133-13662CEB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实现一个简易的 </a:t>
            </a:r>
            <a:r>
              <a:rPr lang="en-US" altLang="zh-CN" dirty="0" err="1"/>
              <a:t>Wordle</a:t>
            </a:r>
            <a:r>
              <a:rPr lang="en-US" altLang="zh-CN" dirty="0"/>
              <a:t> </a:t>
            </a:r>
            <a:r>
              <a:rPr lang="zh-CN" altLang="en-US" dirty="0"/>
              <a:t>游戏，编程语言要求用</a:t>
            </a:r>
            <a:r>
              <a:rPr lang="en" altLang="zh-CN" dirty="0"/>
              <a:t>C/C++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每个人单独一组，自主完成，</a:t>
            </a:r>
            <a:r>
              <a:rPr lang="zh-CN" altLang="en-US" b="1" dirty="0">
                <a:solidFill>
                  <a:srgbClr val="FF0000"/>
                </a:solidFill>
              </a:rPr>
              <a:t>如果发现抄袭或他人代写，记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请注意代码风格（简洁、注释、空白、命名）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分数和提交截止时间</a:t>
            </a:r>
            <a:endParaRPr lang="en-US" altLang="zh-CN" dirty="0"/>
          </a:p>
          <a:p>
            <a:pPr lvl="1"/>
            <a:r>
              <a:rPr lang="zh-CN" altLang="en-US" dirty="0"/>
              <a:t>基础部分（</a:t>
            </a:r>
            <a:r>
              <a:rPr lang="en-US" altLang="zh-CN" dirty="0"/>
              <a:t>60</a:t>
            </a:r>
            <a:r>
              <a:rPr lang="zh-CN" altLang="en-US" dirty="0"/>
              <a:t>分）：第</a:t>
            </a:r>
            <a:r>
              <a:rPr lang="en-US" altLang="zh-CN" dirty="0"/>
              <a:t>12</a:t>
            </a:r>
            <a:r>
              <a:rPr lang="zh-CN" altLang="en-US" dirty="0"/>
              <a:t>周周日 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10</a:t>
            </a:r>
            <a:r>
              <a:rPr lang="zh-CN" altLang="en-US" b="1" dirty="0"/>
              <a:t>日 </a:t>
            </a:r>
            <a:r>
              <a:rPr lang="en-US" altLang="zh-CN" b="1" dirty="0"/>
              <a:t>23:59</a:t>
            </a:r>
          </a:p>
          <a:p>
            <a:pPr lvl="1"/>
            <a:r>
              <a:rPr lang="zh-CN" altLang="en-US" dirty="0"/>
              <a:t>提高部分（</a:t>
            </a:r>
            <a:r>
              <a:rPr lang="en-US" altLang="zh-CN" dirty="0"/>
              <a:t>20</a:t>
            </a:r>
            <a:r>
              <a:rPr lang="zh-CN" altLang="en-US" dirty="0"/>
              <a:t>分）：第</a:t>
            </a:r>
            <a:r>
              <a:rPr lang="en-US" altLang="zh-CN" dirty="0"/>
              <a:t>18</a:t>
            </a:r>
            <a:r>
              <a:rPr lang="zh-CN" altLang="en-US" dirty="0"/>
              <a:t>周周日 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</a:t>
            </a:r>
            <a:r>
              <a:rPr lang="zh-CN" altLang="en-US" dirty="0"/>
              <a:t>（暂定）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20</a:t>
            </a:r>
            <a:r>
              <a:rPr lang="zh-CN" altLang="en-US" dirty="0"/>
              <a:t>分）：同提高部分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57866-2A7B-4F4D-B0FB-6FF3D809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作业要求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C1CEE7-E86F-504B-806C-B6E7F079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>
                <a:hlinkClick r:id="rId2"/>
              </a:rPr>
              <a:t>Wordle</a:t>
            </a:r>
            <a:r>
              <a:rPr lang="en" altLang="zh-CN" dirty="0"/>
              <a:t> </a:t>
            </a:r>
            <a:r>
              <a:rPr lang="zh-CN" altLang="en-US" dirty="0"/>
              <a:t>是由 </a:t>
            </a:r>
            <a:r>
              <a:rPr lang="en" altLang="zh-CN" dirty="0"/>
              <a:t>Josh Wardle </a:t>
            </a:r>
            <a:r>
              <a:rPr lang="zh-CN" altLang="en-US" dirty="0"/>
              <a:t>开发的网页文字游戏，以其简单有趣的规则在 </a:t>
            </a:r>
            <a:r>
              <a:rPr lang="en-US" altLang="zh-CN" dirty="0"/>
              <a:t>2021 </a:t>
            </a:r>
            <a:r>
              <a:rPr lang="zh-CN" altLang="en-US" dirty="0"/>
              <a:t>年底风靡全球，并在 </a:t>
            </a:r>
            <a:r>
              <a:rPr lang="en-US" altLang="zh-CN" dirty="0"/>
              <a:t>2022 </a:t>
            </a:r>
            <a:r>
              <a:rPr lang="zh-CN" altLang="en-US" dirty="0"/>
              <a:t>年被纽约时报收购。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中文版：</a:t>
            </a:r>
            <a:r>
              <a:rPr lang="zh-CN" altLang="en-US" dirty="0">
                <a:hlinkClick r:id="rId3"/>
              </a:rPr>
              <a:t>汉兜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成语 </a:t>
            </a:r>
            <a:r>
              <a:rPr lang="en" altLang="zh-CN" dirty="0">
                <a:hlinkClick r:id="rId4"/>
              </a:rPr>
              <a:t>Wordle</a:t>
            </a:r>
            <a:r>
              <a:rPr lang="zh-CN" altLang="en" dirty="0"/>
              <a:t>（</a:t>
            </a:r>
            <a:r>
              <a:rPr lang="zh-CN" altLang="en-US" dirty="0"/>
              <a:t>四字词语或成语）、</a:t>
            </a:r>
            <a:r>
              <a:rPr lang="zh-CN" altLang="en-US" dirty="0">
                <a:hlinkClick r:id="rId5"/>
              </a:rPr>
              <a:t>诗谜</a:t>
            </a:r>
            <a:r>
              <a:rPr lang="zh-CN" altLang="en-US" dirty="0"/>
              <a:t>（七言诗句）、</a:t>
            </a:r>
            <a:r>
              <a:rPr lang="zh-CN" altLang="en-US" dirty="0">
                <a:hlinkClick r:id="rId6"/>
              </a:rPr>
              <a:t>词影</a:t>
            </a:r>
            <a:r>
              <a:rPr lang="zh-CN" altLang="en-US" dirty="0"/>
              <a:t>、</a:t>
            </a:r>
            <a:r>
              <a:rPr lang="zh-CN" altLang="en-US" dirty="0">
                <a:hlinkClick r:id="rId7"/>
              </a:rPr>
              <a:t>笔兜 </a:t>
            </a:r>
            <a:r>
              <a:rPr lang="en" altLang="zh-CN" dirty="0">
                <a:hlinkClick r:id="rId7"/>
              </a:rPr>
              <a:t>Strokle</a:t>
            </a:r>
            <a:r>
              <a:rPr lang="zh-CN" altLang="en" dirty="0"/>
              <a:t>（</a:t>
            </a:r>
            <a:r>
              <a:rPr lang="zh-CN" altLang="en-US" dirty="0"/>
              <a:t>根据笔画猜测）、</a:t>
            </a:r>
            <a:r>
              <a:rPr lang="en" altLang="zh-CN" dirty="0">
                <a:hlinkClick r:id="rId8"/>
              </a:rPr>
              <a:t>Zidou</a:t>
            </a:r>
            <a:r>
              <a:rPr lang="zh-CN" altLang="en" dirty="0"/>
              <a:t>（</a:t>
            </a:r>
            <a:r>
              <a:rPr lang="zh-CN" altLang="en-US" dirty="0"/>
              <a:t>粤语拼音）、</a:t>
            </a:r>
            <a:r>
              <a:rPr lang="zh-CN" altLang="en-US" dirty="0">
                <a:hlinkClick r:id="rId9"/>
              </a:rPr>
              <a:t>注得了</a:t>
            </a:r>
            <a:r>
              <a:rPr lang="zh-CN" altLang="en-US" dirty="0"/>
              <a:t>（注音符号）</a:t>
            </a:r>
          </a:p>
          <a:p>
            <a:endParaRPr kumimoji="1" lang="en" altLang="zh-CN" dirty="0"/>
          </a:p>
          <a:p>
            <a:r>
              <a:rPr lang="zh-CN" altLang="en-US" dirty="0"/>
              <a:t>玩家每日可挑战在六次尝试内，猜出由五个字母所组成的英文单词。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每次尝试后，每个字会显示为绿、黄或灰色：绿色表示字母猜中，而且位置正确；黄色表示单词包含此字母但位置不正确；灰色则表示字母出现的次数多于实际出现的次数。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8E5FF9-990C-9243-9B05-10574D95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背景简介</a:t>
            </a:r>
          </a:p>
        </p:txBody>
      </p:sp>
    </p:spTree>
    <p:extLst>
      <p:ext uri="{BB962C8B-B14F-4D97-AF65-F5344CB8AC3E}">
        <p14:creationId xmlns:p14="http://schemas.microsoft.com/office/powerpoint/2010/main" val="26577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CE0C0D-47CC-7242-A8D9-6DFEA8ADF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693" y="1101024"/>
            <a:ext cx="2900613" cy="553753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2AC791E-A7BD-C14B-906E-00DE4875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820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CE0BF7-7E2B-A241-98F4-3A81D45F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基于给出的代码模版，完成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个任务，共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分；使用 </a:t>
            </a:r>
            <a:r>
              <a:rPr kumimoji="1" lang="en-US" altLang="zh-CN" dirty="0"/>
              <a:t>OJ </a:t>
            </a:r>
            <a:r>
              <a:rPr kumimoji="1" lang="zh-CN" altLang="en-US" dirty="0"/>
              <a:t>评测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每个任务都提供了若干组样例帮助大家调试，</a:t>
            </a:r>
            <a:r>
              <a:rPr kumimoji="1" lang="zh-CN" altLang="en-US" b="1" dirty="0"/>
              <a:t>仔细阅读样例理解题意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zh-CN" altLang="en-US" dirty="0"/>
              <a:t>代码模版中涉及到一些高级知识点，大家只需要了解函数用法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std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ifstream</a:t>
            </a:r>
            <a:r>
              <a:rPr kumimoji="1" lang="zh-CN" altLang="en-US" dirty="0"/>
              <a:t>：文件输入流，类似于 </a:t>
            </a:r>
            <a:r>
              <a:rPr kumimoji="1" lang="en-US" altLang="zh-CN" dirty="0" err="1"/>
              <a:t>cin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std</a:t>
            </a:r>
            <a:r>
              <a:rPr kumimoji="1" lang="en-US" altLang="zh-CN" dirty="0"/>
              <a:t>::set</a:t>
            </a:r>
            <a:r>
              <a:rPr kumimoji="1" lang="zh-CN" altLang="en-US" dirty="0"/>
              <a:t>：集合，可以判断给定元素是否属于此集合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7B6C89-58BB-5441-AD02-1B28DE42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基础要求</a:t>
            </a:r>
          </a:p>
        </p:txBody>
      </p:sp>
    </p:spTree>
    <p:extLst>
      <p:ext uri="{BB962C8B-B14F-4D97-AF65-F5344CB8AC3E}">
        <p14:creationId xmlns:p14="http://schemas.microsoft.com/office/powerpoint/2010/main" val="289161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8213D7-5C79-D04E-A332-A4388949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分，根据个人情况量力而行，通过 实验报告、录制视频 验收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Wordle</a:t>
            </a:r>
            <a:r>
              <a:rPr kumimoji="1" lang="en-US" altLang="zh-CN" dirty="0"/>
              <a:t> </a:t>
            </a:r>
            <a:r>
              <a:rPr kumimoji="1" lang="zh-CN" altLang="en-US" dirty="0"/>
              <a:t>自动求解</a:t>
            </a:r>
            <a:endParaRPr kumimoji="1" lang="en-US" altLang="zh-CN" dirty="0"/>
          </a:p>
          <a:p>
            <a:pPr lvl="1"/>
            <a:r>
              <a:rPr lang="zh-CN" altLang="en-US" dirty="0"/>
              <a:t>基于现有的猜测结果给出提示</a:t>
            </a:r>
            <a:endParaRPr lang="en-US" altLang="zh-CN" dirty="0"/>
          </a:p>
          <a:p>
            <a:pPr lvl="1"/>
            <a:r>
              <a:rPr lang="zh-CN" altLang="en-US" dirty="0"/>
              <a:t>在这些剩余可用词的基础上，给出若干个推荐词</a:t>
            </a:r>
            <a:endParaRPr lang="en-US" altLang="zh-CN" dirty="0"/>
          </a:p>
          <a:p>
            <a:pPr lvl="1"/>
            <a:r>
              <a:rPr kumimoji="1" lang="zh-CN" altLang="en-US" dirty="0"/>
              <a:t>实现自动求解算法</a:t>
            </a:r>
            <a:endParaRPr kumimoji="1" lang="en-US" altLang="zh-CN" dirty="0"/>
          </a:p>
          <a:p>
            <a:r>
              <a:rPr kumimoji="1" lang="zh-CN" altLang="en-US" dirty="0"/>
              <a:t>设计用户界面（难度较大，图形界面涉及很多课外知识）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TUI</a:t>
            </a:r>
          </a:p>
          <a:p>
            <a:pPr lvl="1"/>
            <a:r>
              <a:rPr kumimoji="1" lang="en-US" altLang="zh-CN" dirty="0"/>
              <a:t>GUI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86B2A0-091B-4A43-95FA-125AA28E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提高要求</a:t>
            </a:r>
          </a:p>
        </p:txBody>
      </p:sp>
    </p:spTree>
    <p:extLst>
      <p:ext uri="{BB962C8B-B14F-4D97-AF65-F5344CB8AC3E}">
        <p14:creationId xmlns:p14="http://schemas.microsoft.com/office/powerpoint/2010/main" val="347383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B2B020-34CB-2F4F-935F-A3818244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分）代码规范</a:t>
            </a:r>
          </a:p>
          <a:p>
            <a:pPr lvl="1"/>
            <a:r>
              <a:rPr lang="zh-CN" altLang="en-US" dirty="0"/>
              <a:t>代码风格良好，有合理的注释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分）提交 </a:t>
            </a:r>
            <a:r>
              <a:rPr lang="en" altLang="zh-CN" dirty="0"/>
              <a:t>PDF </a:t>
            </a:r>
            <a:r>
              <a:rPr lang="zh-CN" altLang="en-US" dirty="0"/>
              <a:t>格式的大作业报告到网络学堂，包含：</a:t>
            </a:r>
          </a:p>
          <a:p>
            <a:pPr lvl="1"/>
            <a:r>
              <a:rPr lang="zh-CN" altLang="en-US" dirty="0"/>
              <a:t>简单的程序结构和说明（不必过长，尤其不要逐句解释代码）</a:t>
            </a:r>
          </a:p>
          <a:p>
            <a:pPr lvl="1"/>
            <a:r>
              <a:rPr lang="zh-CN" altLang="en-US" dirty="0"/>
              <a:t>提高要求的实现方式（如有）</a:t>
            </a:r>
          </a:p>
          <a:p>
            <a:pPr lvl="1"/>
            <a:r>
              <a:rPr lang="zh-CN" altLang="en-US" dirty="0"/>
              <a:t>完成此作业感想（可选）</a:t>
            </a:r>
          </a:p>
          <a:p>
            <a:endParaRPr lang="en-US" altLang="zh-CN" dirty="0"/>
          </a:p>
          <a:p>
            <a:r>
              <a:rPr lang="zh-CN" altLang="en-US" b="1" dirty="0"/>
              <a:t>记录你参考网上的文章或者代码、与同学的交流情况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293034-7C86-794F-B2A1-46F35DE7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非代码要求</a:t>
            </a:r>
          </a:p>
        </p:txBody>
      </p:sp>
    </p:spTree>
    <p:extLst>
      <p:ext uri="{BB962C8B-B14F-4D97-AF65-F5344CB8AC3E}">
        <p14:creationId xmlns:p14="http://schemas.microsoft.com/office/powerpoint/2010/main" val="414591002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5185</TotalTime>
  <Words>500</Words>
  <Application>Microsoft Macintosh PowerPoint</Application>
  <PresentationFormat>全屏显示(4:3)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Gill Sans MT</vt:lpstr>
      <vt:lpstr>Wingdings 2</vt:lpstr>
      <vt:lpstr>清华简约主题-扁平-4:3</vt:lpstr>
      <vt:lpstr>计算机程序设计基础大作业（2023秋） </vt:lpstr>
      <vt:lpstr>作业要求</vt:lpstr>
      <vt:lpstr>背景简介</vt:lpstr>
      <vt:lpstr>示例</vt:lpstr>
      <vt:lpstr>基础要求</vt:lpstr>
      <vt:lpstr>提高要求</vt:lpstr>
      <vt:lpstr>非代码要求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nanwaigyz@163.com</cp:lastModifiedBy>
  <cp:revision>1328</cp:revision>
  <cp:lastPrinted>2020-04-04T02:50:47Z</cp:lastPrinted>
  <dcterms:created xsi:type="dcterms:W3CDTF">2020-01-04T07:43:38Z</dcterms:created>
  <dcterms:modified xsi:type="dcterms:W3CDTF">2023-12-09T14:04:30Z</dcterms:modified>
</cp:coreProperties>
</file>