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5" r:id="rId1"/>
  </p:sldMasterIdLst>
  <p:notesMasterIdLst>
    <p:notesMasterId r:id="rId19"/>
  </p:notesMasterIdLst>
  <p:handoutMasterIdLst>
    <p:handoutMasterId r:id="rId20"/>
  </p:handoutMasterIdLst>
  <p:sldIdLst>
    <p:sldId id="404" r:id="rId2"/>
    <p:sldId id="312" r:id="rId3"/>
    <p:sldId id="288" r:id="rId4"/>
    <p:sldId id="317" r:id="rId5"/>
    <p:sldId id="314" r:id="rId6"/>
    <p:sldId id="316" r:id="rId7"/>
    <p:sldId id="318" r:id="rId8"/>
    <p:sldId id="319" r:id="rId9"/>
    <p:sldId id="320" r:id="rId10"/>
    <p:sldId id="321" r:id="rId11"/>
    <p:sldId id="322" r:id="rId12"/>
    <p:sldId id="323" r:id="rId13"/>
    <p:sldId id="325" r:id="rId14"/>
    <p:sldId id="326" r:id="rId15"/>
    <p:sldId id="327" r:id="rId16"/>
    <p:sldId id="328" r:id="rId17"/>
    <p:sldId id="329" r:id="rId18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58B8A"/>
    <a:srgbClr val="FFFFFF"/>
    <a:srgbClr val="EDFFFF"/>
    <a:srgbClr val="809191"/>
    <a:srgbClr val="C05023"/>
    <a:srgbClr val="F8E1D8"/>
    <a:srgbClr val="F0C1AE"/>
    <a:srgbClr val="455EA0"/>
    <a:srgbClr val="2F4040"/>
    <a:srgbClr val="EDED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7" autoAdjust="0"/>
    <p:restoredTop sz="93541" autoAdjust="0"/>
  </p:normalViewPr>
  <p:slideViewPr>
    <p:cSldViewPr>
      <p:cViewPr varScale="1">
        <p:scale>
          <a:sx n="59" d="100"/>
          <a:sy n="59" d="100"/>
        </p:scale>
        <p:origin x="175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8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5719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18-09-16T22:07:16.084"/>
    </inkml:context>
    <inkml:brush xml:id="br0">
      <inkml:brushProperty name="width" value="0.10583" units="cm"/>
      <inkml:brushProperty name="height" value="0.10583" units="cm"/>
      <inkml:brushProperty name="color" value="#002060"/>
      <inkml:brushProperty name="fitToCurve" value="1"/>
    </inkml:brush>
  </inkml:definitions>
  <inkml:traceGroup>
    <inkml:annotationXML>
      <emma:emma xmlns:emma="http://www.w3.org/2003/04/emma" version="1.0">
        <emma:interpretation id="{0AD35944-AA84-4CC4-9CC9-F8812B8F3BC8}" emma:medium="tactile" emma:mode="ink">
          <msink:context xmlns:msink="http://schemas.microsoft.com/ink/2010/main" type="inkDrawing" rotatedBoundingBox="7428,11663 7450,16806 7376,16807 7354,11664" semanticType="callout" shapeName="Other">
            <msink:sourceLink direction="with" ref="{BC9ACD13-B355-4DF9-8ADF-4B8144BBC059}"/>
            <msink:sourceLink direction="with" ref="{CE748799-C805-4BD4-83EB-6C0BB5FDAF62}"/>
          </msink:context>
        </emma:interpretation>
      </emma:emma>
    </inkml:annotationXML>
    <inkml:trace contextRef="#ctx0" brushRef="#br0">37 5143 0,'0'-31'125,"0"-1"-78,0 1-31,0-1 0,0 1-1,0 0 16,0-32-15,0 32 0,0-1-1,0 1-15,31-32 16,-31 32 0,0-32-16,0 32 15,0-1 1,0 1-1,0 0 1,0-32-16,0 0 16,0 1-1,0 30-15,0 1 16,0 0-16,0-1 16,0-31-1,0 32-15,0-63 16,0 0-1,0 31-15,0 32 16,0-32 0,0 32-16,0-1 31,0 1-15,0 0-1,0-32-15,0 32 16,0-1-1,0 1-15,0-32 16,0 32 0,0-32-1,0 32 1,0-32-16,-31 32 16,31-1-16,0 1 15,-32 0 1,32-1-1,0 1 1,0 0 0,0-1 359,0 1-360,0-1 1,0 1 15,0 0-15,0-1-1,0 1 1,32-32-16,-32 1 16,0-1-1,0 32-15,0-1 16,0-31 0,0 32-16,0-32 15,0 1 1,0 30-16,0 1 15,0 0 1,0-63-16,0 31 16,0 31-1,0-30-15,0-1 16,0 32 0,0-1-16,0 1 15,0 0 1,0-1-1,0 1-15,0 0 16,0-1 0,0 1-1,0-1 1,0 1 15,0 0-31,0-1 16,0 1-1,0 0-15,0-32 16,0 32 0,0-1-16,0 1 15,0 0 17,0-1-17,0-31 16,0 32-15,0 0 0,0-1-16,0 1 15,0 0 17,0-1-32,0 1 15,0 0 1,0-1-1,0 1 1,0 0-16,0-1 31,0 1-31,0-1 32,0 1-1,0 0-16,0-1-15,31 1 47,-31 0 375,-31 31-406,31-32-16,0 1 15,0 0 1,0-1 0,0 1 31,0-1-16,0 1-16,0 0 17,0-1-32,0 1 15,0-32 1,0 32 78,0 0-47,0-1-32,0 1 32,0 0 187,0-1 141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18-09-16T22:09:08.700"/>
    </inkml:context>
    <inkml:brush xml:id="br0">
      <inkml:brushProperty name="width" value="0.10583" units="cm"/>
      <inkml:brushProperty name="height" value="0.10583" units="cm"/>
      <inkml:brushProperty name="color" value="#002060"/>
      <inkml:brushProperty name="fitToCurve" value="1"/>
    </inkml:brush>
  </inkml:definitions>
  <inkml:traceGroup>
    <inkml:annotationXML>
      <emma:emma xmlns:emma="http://www.w3.org/2003/04/emma" version="1.0">
        <emma:interpretation id="{79CAF091-6128-43F2-8690-6EEE41D639ED}" emma:medium="tactile" emma:mode="ink">
          <msink:context xmlns:msink="http://schemas.microsoft.com/ink/2010/main" type="writingRegion" rotatedBoundingBox="14660,6333 14737,6333 14737,7400 14660,7400"/>
        </emma:interpretation>
      </emma:emma>
    </inkml:annotationXML>
    <inkml:traceGroup>
      <inkml:annotationXML>
        <emma:emma xmlns:emma="http://www.w3.org/2003/04/emma" version="1.0">
          <emma:interpretation id="{C6ED7FDF-1D19-4410-AFF4-101C1AF82D1E}" emma:medium="tactile" emma:mode="ink">
            <msink:context xmlns:msink="http://schemas.microsoft.com/ink/2010/main" type="paragraph" rotatedBoundingBox="14660,6333 14737,6333 14737,7400 14660,74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4784B7B-839D-41EE-908D-D2E36802D9CA}" emma:medium="tactile" emma:mode="ink">
              <msink:context xmlns:msink="http://schemas.microsoft.com/ink/2010/main" type="line" rotatedBoundingBox="14660,6333 14737,6333 14737,7400 14660,7400"/>
            </emma:interpretation>
          </emma:emma>
        </inkml:annotationXML>
        <inkml:traceGroup>
          <inkml:annotationXML>
            <emma:emma xmlns:emma="http://www.w3.org/2003/04/emma" version="1.0">
              <emma:interpretation id="{52F956DA-E6D7-4E75-8191-E3F8B448F439}" emma:medium="tactile" emma:mode="ink">
                <msink:context xmlns:msink="http://schemas.microsoft.com/ink/2010/main" type="inkWord" rotatedBoundingBox="14660,6333 14675,6333 14675,6584 14660,658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126 284 0,'0'32'140,"0"-1"-108,0 0 15,0 1-16,0-1 31,0 0-30,0 1 30,0-1 1</inkml:trace>
        </inkml:traceGroup>
        <inkml:traceGroup>
          <inkml:annotationXML>
            <emma:emma xmlns:emma="http://www.w3.org/2003/04/emma" version="1.0">
              <emma:interpretation id="{D1F0E121-6404-410B-BBD0-B0B4E37E680F}" emma:medium="tactile" emma:mode="ink">
                <msink:context xmlns:msink="http://schemas.microsoft.com/ink/2010/main" type="inkWord" rotatedBoundingBox="14706,7023 14737,7023 14737,7400 14706,7400"/>
              </emma:interpretation>
            </emma:emma>
          </inkml:annotationXML>
          <inkml:trace contextRef="#ctx0" brushRef="#br0" timeOffset="16919.59">157 974 0,'0'32'234,"0"-1"-203,0 0 32,0 1-48,0-1 17,0 0-17,0 1 16,0-1 32,0 0-16,0 1-32,31-32 17,-31 31-17,0 1 32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18-09-16T22:10:32.508"/>
    </inkml:context>
    <inkml:brush xml:id="br0">
      <inkml:brushProperty name="width" value="0.10583" units="cm"/>
      <inkml:brushProperty name="height" value="0.10583" units="cm"/>
      <inkml:brushProperty name="color" value="#002060"/>
      <inkml:brushProperty name="fitToCurve" value="1"/>
    </inkml:brush>
  </inkml:definitions>
  <inkml:traceGroup>
    <inkml:annotationXML>
      <emma:emma xmlns:emma="http://www.w3.org/2003/04/emma" version="1.0">
        <emma:interpretation id="{5611BE14-7A8E-49D4-9909-4196F610800F}" emma:medium="tactile" emma:mode="ink">
          <msink:context xmlns:msink="http://schemas.microsoft.com/ink/2010/main" type="writingRegion" rotatedBoundingBox="15396,8685 15992,8685 15992,9469 15396,9469"/>
        </emma:interpretation>
      </emma:emma>
    </inkml:annotationXML>
    <inkml:traceGroup>
      <inkml:annotationXML>
        <emma:emma xmlns:emma="http://www.w3.org/2003/04/emma" version="1.0">
          <emma:interpretation id="{FA762CCF-3AB4-44F6-BB1F-758F9C0D4902}" emma:medium="tactile" emma:mode="ink">
            <msink:context xmlns:msink="http://schemas.microsoft.com/ink/2010/main" type="paragraph" rotatedBoundingBox="15396,8685 15992,8685 15992,9469 15396,94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626B2B1-6510-409D-854A-15DB7FA49BAB}" emma:medium="tactile" emma:mode="ink">
              <msink:context xmlns:msink="http://schemas.microsoft.com/ink/2010/main" type="line" rotatedBoundingBox="15396,8685 15992,8685 15992,9469 15396,9469"/>
            </emma:interpretation>
          </emma:emma>
        </inkml:annotationXML>
        <inkml:traceGroup>
          <inkml:annotationXML>
            <emma:emma xmlns:emma="http://www.w3.org/2003/04/emma" version="1.0">
              <emma:interpretation id="{0397FCE8-8051-4216-98D7-24DFEDF24CD1}" emma:medium="tactile" emma:mode="ink">
                <msink:context xmlns:msink="http://schemas.microsoft.com/ink/2010/main" type="inkWord" rotatedBoundingBox="15396,8685 15992,8685 15992,8936 15396,893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3 251 0,'0'-31'31,"0"-1"47,0 1-47,31 0 32,32 31-48,-32 0 32,-31-32-31,63 32 15,-32 0-15,1 0-1,-1 0-15,0 0 47,1 0-16,-1 0 1,1 0-1,-1 0 31,0 0 17,-31-31 30,0 0-15,32 31 124,-1-32-218,0 32 32,1 0 15</inkml:trace>
        </inkml:traceGroup>
        <inkml:traceGroup>
          <inkml:annotationXML>
            <emma:emma xmlns:emma="http://www.w3.org/2003/04/emma" version="1.0">
              <emma:interpretation id="{0AACBD65-2585-4DAE-8F56-C46E7D1853A2}" emma:medium="tactile" emma:mode="ink">
                <msink:context xmlns:msink="http://schemas.microsoft.com/ink/2010/main" type="inkWord" rotatedBoundingBox="15709,8873 15772,8873 15772,9469 15709,9469"/>
              </emma:interpretation>
              <emma:one-of disjunction-type="recognition" id="oneOf1">
                <emma:interpretation id="interp1" emma:lang="" emma:confidence="0">
                  <emma:literal>|</emma:literal>
                </emma:interpretation>
                <emma:interpretation id="interp2" emma:lang="" emma:confidence="0">
                  <emma:literal>I</emma:literal>
                </emma:interpretation>
                <emma:interpretation id="interp3" emma:lang="" emma:confidence="0">
                  <emma:literal>l</emma:literal>
                </emma:interpretation>
                <emma:interpretation id="interp4" emma:lang="" emma:confidence="0">
                  <emma:literal>1</emma:literal>
                </emma:interpretation>
                <emma:interpretation id="interp5" emma:lang="" emma:confidence="0">
                  <emma:literal>'</emma:literal>
                </emma:interpretation>
              </emma:one-of>
            </emma:emma>
          </inkml:annotationXML>
          <inkml:trace contextRef="#ctx0" brushRef="#br0" timeOffset="2359.35">316 188 0,'0'32'329,"0"-1"-283,0 0-14,0 1-17,0-1 17,0 0-17,0 1 1,0-1-1,0 1 32,0-1-15,0 0-17,0 1 1,0-1 15,0 0 0,32-31-15,-32 32 0,31-32-16,-31 31 46,0 0-14,0 1 15,0-1-16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18-09-16T22:10:30.117"/>
    </inkml:context>
    <inkml:brush xml:id="br0">
      <inkml:brushProperty name="width" value="0.10583" units="cm"/>
      <inkml:brushProperty name="height" value="0.10583" units="cm"/>
      <inkml:brushProperty name="color" value="#002060"/>
      <inkml:brushProperty name="fitToCurve" value="1"/>
    </inkml:brush>
  </inkml:definitions>
  <inkml:traceGroup>
    <inkml:annotationXML>
      <emma:emma xmlns:emma="http://www.w3.org/2003/04/emma" version="1.0">
        <emma:interpretation id="{48B96284-99CB-4130-9D27-F2C085E03236}" emma:medium="tactile" emma:mode="ink">
          <msink:context xmlns:msink="http://schemas.microsoft.com/ink/2010/main" type="writingRegion" rotatedBoundingBox="15019,8622 14454,8621 14455,8151 15020,8152">
            <msink:destinationLink direction="with" ref="{3D62E132-C404-4853-B6A6-6249B3683963}"/>
          </msink:context>
        </emma:interpretation>
      </emma:emma>
    </inkml:annotationXML>
    <inkml:traceGroup>
      <inkml:annotationXML>
        <emma:emma xmlns:emma="http://www.w3.org/2003/04/emma" version="1.0">
          <emma:interpretation id="{16946DFE-871C-49BD-91A2-1457340961FD}" emma:medium="tactile" emma:mode="ink">
            <msink:context xmlns:msink="http://schemas.microsoft.com/ink/2010/main" type="paragraph" rotatedBoundingBox="15019,8622 14454,8621 14455,8151 15020,81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F28B6C0-9D61-402B-986F-69F3358B8AC4}" emma:medium="tactile" emma:mode="ink">
              <msink:context xmlns:msink="http://schemas.microsoft.com/ink/2010/main" type="line" rotatedBoundingBox="15019,8622 14454,8621 14455,8151 15020,8152"/>
            </emma:interpretation>
          </emma:emma>
        </inkml:annotationXML>
        <inkml:traceGroup>
          <inkml:annotationXML>
            <emma:emma xmlns:emma="http://www.w3.org/2003/04/emma" version="1.0">
              <emma:interpretation id="{A25012FF-834B-4CAD-82F8-3BE30AF1456E}" emma:medium="tactile" emma:mode="ink">
                <msink:context xmlns:msink="http://schemas.microsoft.com/ink/2010/main" type="inkWord" rotatedBoundingBox="15019,8622 14454,8621 14455,8151 15020,8152"/>
              </emma:interpretation>
              <emma:one-of disjunction-type="recognition" id="oneOf0">
                <emma:interpretation id="interp0" emma:lang="" emma:confidence="0">
                  <emma:literal>*so</emma:literal>
                </emma:interpretation>
                <emma:interpretation id="interp1" emma:lang="" emma:confidence="0">
                  <emma:literal>*s</emma:literal>
                </emma:interpretation>
                <emma:interpretation id="interp2" emma:lang="" emma:confidence="0">
                  <emma:literal>*see</emma:literal>
                </emma:interpretation>
                <emma:interpretation id="interp3" emma:lang="" emma:confidence="0">
                  <emma:literal>*set</emma:literal>
                </emma:interpretation>
                <emma:interpretation id="interp4" emma:lang="" emma:confidence="0">
                  <emma:literal>*e</emma:literal>
                </emma:interpretation>
              </emma:one-of>
            </emma:emma>
          </inkml:annotationXML>
          <inkml:trace contextRef="#ctx0" brushRef="#br0">345 2323 0,'-31'0'63,"-1"0"-32,1 0 16,31-32 15,31 1-46,32 31 15,-32 0 0,1 31 1,-32 1-17,0-1 17,0 0-1,0 1-31,0-1 15,0 0 1,-32 1 15,32-1-15,-31-31 0,31-31 46,0-1-46,0-30-1,31 30 1,1 32 0,-32-31-1,31 0-15,1 31 31,-32 31 32,0 0-47,0 1-1,0-1 1,0 0-1,-32-31-15,1 0 32,-1 0-32,-30 0 15,30 0 1,32-31 0,0 0-16,0-1 15,0-30 1,0 30-16,0 1 15,0 0 1,0-1-16,0 1 31,32 31-15,-32-32 0,31 32-16,-31-31 15,31 31 16,-31 31 16,0 1-31,0 31 0,0-32-1,-31 0-15,0-31 31,31 32-31,-32-32 16,1 0 0,0 0-16,-32 0 15,32 0 1,-1 0-16,1 0 16,0 0-1,-1 0-15,1 0 31,-1 0-31,1 0 16,62 0 62,1 0-62,-1 0-1,1 0 1,-1 0-16,0 0 31,1 0 1,-1 0-17,-31 31 32,31-31-31,1 0 31,-1 0-16,0 0-16,1 0 17,-32 31 108,0 1-124,-32-32 15,32 31-31,-31 0 16,31 1-16,0-1 15,0 0 1,31-31 93,-31-31-93,0 0 47,-31-1-32,31 1-16,-31 31 17,-1-31-1,1 31 0,0 0 0,31 31 173,0 0-173,-32-31 31,32-31-30,0 0-17,0-1 1,0 1-1,0 0-15,63 31 32,-63-32-32,31 32 15,1 0 1,-1-31 0,0 31-1,-31-31-15,32 31 16,-1 0 31,0 0-32,-31 31 1,0 0 0,0 1-1,0-1 16,0 0-31,-31 1 16,0-32 15,-1 0 16,1 0 0,0 0-31,31 31-1,-32-31 17,1 0-1,62 0 203,1 0-203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18-09-16T22:07:18.537"/>
    </inkml:context>
    <inkml:brush xml:id="br0">
      <inkml:brushProperty name="width" value="0.10583" units="cm"/>
      <inkml:brushProperty name="height" value="0.10583" units="cm"/>
      <inkml:brushProperty name="color" value="#002060"/>
      <inkml:brushProperty name="fitToCurve" value="1"/>
    </inkml:brush>
  </inkml:definitions>
  <inkml:traceGroup>
    <inkml:annotationXML>
      <emma:emma xmlns:emma="http://www.w3.org/2003/04/emma" version="1.0">
        <emma:interpretation id="{086A110C-1226-443A-BC81-0179A1BE809A}" emma:medium="tactile" emma:mode="ink">
          <msink:context xmlns:msink="http://schemas.microsoft.com/ink/2010/main" type="writingRegion" rotatedBoundingBox="6895,10984 7109,6679 7803,6714 7589,11018"/>
        </emma:interpretation>
      </emma:emma>
    </inkml:annotationXML>
    <inkml:traceGroup>
      <inkml:annotationXML>
        <emma:emma xmlns:emma="http://www.w3.org/2003/04/emma" version="1.0">
          <emma:interpretation id="{A929444E-5977-4749-9C3C-AFF53EAD8ED0}" emma:medium="tactile" emma:mode="ink">
            <msink:context xmlns:msink="http://schemas.microsoft.com/ink/2010/main" type="paragraph" rotatedBoundingBox="6895,10984 7109,6679 7803,6714 7589,110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585BBE9-BD60-4BD2-A304-21922E1DC86C}" emma:medium="tactile" emma:mode="ink">
              <msink:context xmlns:msink="http://schemas.microsoft.com/ink/2010/main" type="line" rotatedBoundingBox="6895,10984 7109,6679 7803,6714 7589,11018"/>
            </emma:interpretation>
          </emma:emma>
        </inkml:annotationXML>
        <inkml:traceGroup>
          <inkml:annotationXML>
            <emma:emma xmlns:emma="http://www.w3.org/2003/04/emma" version="1.0">
              <emma:interpretation id="{C275188D-1A18-4681-A5EF-7F502D3E5406}" emma:medium="tactile" emma:mode="ink">
                <msink:context xmlns:msink="http://schemas.microsoft.com/ink/2010/main" type="inkWord" rotatedBoundingBox="7304,11004 7337,10347 7369,10348 7336,1100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0 659 0,'0'-32'31,"0"1"1,0 0 30,0-1 1,0 1-1,0 0-31,0-1 16,0 1 16,0-32-16,0 32-32,0-32-15,0 0 0,0 32 16,0-32 0,0 32-16,0 0 15,0-1 1</inkml:trace>
        </inkml:traceGroup>
        <inkml:traceGroup>
          <inkml:annotationXML>
            <emma:emma xmlns:emma="http://www.w3.org/2003/04/emma" version="1.0">
              <emma:interpretation id="{216F4837-CCEF-424F-A768-47D0A97119E1}" emma:medium="tactile" emma:mode="ink">
                <msink:context xmlns:msink="http://schemas.microsoft.com/ink/2010/main" type="inkWord" rotatedBoundingBox="7227,9844 7264,9092 7292,9093 7255,9845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940.09">-94-502 0,'0'-31'0,"0"0"16,0-1 15,0 1-15,0 0 0,0-1-1,0 1 1,0-32-1,0 32-15,31-32 16,-31 32 0,0-1-16,0 1 15,0 0 1,0-1 31,0 1-16,0 0-15,0-32-1,0 32 17,0-1-17,0 1 16</inkml:trace>
        </inkml:traceGroup>
        <inkml:traceGroup>
          <inkml:annotationXML>
            <emma:emma xmlns:emma="http://www.w3.org/2003/04/emma" version="1.0">
              <emma:interpretation id="{7DD3D042-37AF-46C4-A3FF-1BC1277CC498}" emma:medium="tactile" emma:mode="ink">
                <msink:context xmlns:msink="http://schemas.microsoft.com/ink/2010/main" type="inkWord" rotatedBoundingBox="7014,8579 7109,6679 7803,6714 7709,8614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-8906.94">-94-2634 0,'0'-31'516,"31"31"-453,-31 31 15,0 0-31,31-31 609,1 0-625,-32 32 63,-32-32 203,32-32-204,-31 32 64,0 0-110,31-31-16,0 0-16,0-1 1,0 1 0,-32 31 77,32 31 111,32-31-173,-32 32-16,0-1 1,31-31 0,0 0 31,1 31-32,-1-31 32,-31 32-31,32-32 15</inkml:trace>
          <inkml:trace contextRef="#ctx0" brushRef="#br0" timeOffset="17291.89">376-3637 0,'0'31'125,"0"0"-62,0 1-17,0-1 1,0 0-31,0 1 15,-31-32-15,31 31 15,-32-31-15,1 31 15,31 1-15,-31-32 15,31 31 0,0 1 16,-32-32-16,32 31 16,0 0-31,-31-31 46,31 32-46,0-1 31,0 0 62,0 1-31,-31-32 391,31 31-360,-32 0 63</inkml:trace>
          <inkml:trace contextRef="#ctx0" brushRef="#br0" timeOffset="4483.22">-94-1756 0,'0'-31'16,"0"-1"31,0 1 15,0 0-31,0-1-15,0 1 46,0 0-30,0-1-17,0 1-15,0 0 16,0-1 0,0 1-1,0-1 32,0 1-47,31 0 16,-31-1-1,0 1-15,0 0 16,0-1 0,0 1-16,0 0 46,0-1 33,0 1-1,0 0-63,0-1 63</inkml:trace>
          <inkml:trace contextRef="#ctx0" brushRef="#br0" timeOffset="11448.14">-282-2540 0,'0'-31'15,"31"-1"64,0 32-79,1 0 15,-1-31 16,0 31 16,1 0-31,-1 0 31,0 0-16,1 0 16,-1 0-31,-31 31 109,0 1-79,-31-32-14,-1 0-17,32 31 1,-31-31 15,0 0 0,-1 0 1,1 0 15,62 0 62,1 0-93,-32-31-1,31 31 16,-31-32-15,31 32 0,1 0 15,-1 0-15,1 0 30,-64 0 158,1 0-189,31 32 1,-32-32-1,1 0 17,0 0-1,-1 0 0,1 0 32,62 0 46,-31-32-93,32 32-16,-1 0 31,-31-31-31,0 0 47,0-1 31,-31 32 375,-1 0-453,1 0 31,31-31-15,0 0 46,0-1-46,0 1 31,0 62 328,0 1-375,0-1 31,0 0-15,0 1-1,0-1 17,0 0 46,0 1-31,31-32 78,1 0-94,-32 31-15,31-31-1,0 0 32,1 0-16,-1 0-15,1 0 15,-1 0 0,-31-31-15,0-1 31,0 1 0,0 0-32,0-1 17,0 1 15,-31 31-16,31-31-16,-32-1 1,1 32 31,-1 0-31,1 0 30,0 0-14,-1 0-17,32 32 142,0-1-79,0 0-16,0 1-15,0-1 0,32-31 47,-1 0-63,-31 31-15,31-31 15,1 0 0,-1 0 0,1 0 47,-32-31-62,0 0 0,0-1 15,0 1 0,-32 31 0,1 0-31,31-31 32,-32 31-17,1 0 32,0 0-16,-1 0-15,1 0 31,0 0 62,31 31 1,0 0-48,0 1 1,0-1-32,0 0 78,-32-31 94,1 0-140,31 32 109,0-1-94,31-31-31,1 0 172</inkml:trace>
          <inkml:trace contextRef="#ctx0" brushRef="#br0" timeOffset="13729.39">-32-3543 0,'32'0'109,"-1"0"-78,-31 31-15,32 0 0,-1-31 15,-31 32 0,31-1-15,1-31-1,-32 31 1,0 1 0,31-32-16,-31 31 31,31-31-31,-31 32 15,32-1 1,-32 0 0,31-31-16,-31 32 31,31-32-31,1 31 47,-1-31-16,1 31-15,-32 1 15,31-32-31,-31 31 47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18-09-16T22:08:25.410"/>
    </inkml:context>
    <inkml:brush xml:id="br0">
      <inkml:brushProperty name="width" value="0.10583" units="cm"/>
      <inkml:brushProperty name="height" value="0.10583" units="cm"/>
      <inkml:brushProperty name="color" value="#002060"/>
      <inkml:brushProperty name="fitToCurve" value="1"/>
    </inkml:brush>
  </inkml:definitions>
  <inkml:traceGroup>
    <inkml:annotationXML>
      <emma:emma xmlns:emma="http://www.w3.org/2003/04/emma" version="1.0">
        <emma:interpretation id="{BC9ACD13-B355-4DF9-8ADF-4B8144BBC059}" emma:medium="tactile" emma:mode="ink">
          <msink:context xmlns:msink="http://schemas.microsoft.com/ink/2010/main" type="inkDrawing" rotatedBoundingBox="10276,9937 10395,16837 10247,16840 10128,9939" semanticType="callout" shapeName="Other">
            <msink:destinationLink direction="with" ref="{0AD35944-AA84-4CC4-9CC9-F8812B8F3BC8}"/>
          </msink:context>
        </emma:interpretation>
      </emma:emma>
    </inkml:annotationXML>
    <inkml:trace contextRef="#ctx0" brushRef="#br0">251 6898 0,'0'-31'16,"0"0"-1,0-1 63,0 1 0,0-1-31,0 1-15,0 0-17,0-1 1,0 1 15,0-32-15,0 32-1,0 0 1,0-1 0,0-30-16,0 30 15,0 1 1,0-1-16,0-30 15,0 30 1,0 1 0,0 0-16,0-1 47,0 1 359,0 0-375,0-1-15,0 1 15,0-32-31,-32 32 16,32-1-1,-31-62-15,31 32 16,0-32-1,0 0-15,0 62 16,0-31 0,0 1-16,0 30 15,0-30 1,0-1-16,0 32 16,-31-32-1,-1-31-15,32 62 16,0 1-1,0 0 1,0-1-16,0 1 16,0 0-1,0-1-15,0 1 16,0-32 0,0-31-16,0 31 15,0 32 1,0 0-16,-31-1 15,31 1 1,0 0-16,0-1 16,0 1-1,0 0-15,0-1 16,0 1 0,0-1-16,0-30 15,0-1 1,0 32 15,0-1-31,0 1 16,0 0-1,0-1-15,0 1 16,0 0-16,0-1 31,0 1-31,0-1 16,0 1-1,0 0 17,0-1-17,0 1 1,0 0-16,0-1 16,0 1-1,0 0-15,0-1 31,0 1-15,0 0 31,-32 31 297,32-32-282,0-31-46,0 32-1,0-63-15,0 0 16,0 0 0,0 0-16,0 0 15,32-32 1,-32 32-16,0 0 16,31 31-1,1-31-15,-32 32 16,0-64-16,0 32 15,0 0 1,0 31-16,0 1 16,0-1-1,0 32-15,0-1 16,0 1 0,0-1-1,0 1 1,0-63-16,0 63 15,0-32 1,0 32-16,0-1 31,0 1 1,0 0-1,0-1-16,0 1-15,0-1 16,0 1 0,0 0-1,0-1 1,0 1 0,0 0-1,0-1-15,0 1 16,0 0-1,0-1-15,0 1 16,0 0 15,0-1 16,0 1 31,-32-1 282,32 1-345,0 0 1,0-1-16,0 1 31,-31 31-15,31-31 15,0-1-15,0 1-1,0 0-15,0-1 16,0 1 0,0 0-1,0-1 1,0 1 78,0-1-48,0 1 1,0 0-31,0-1 62,0 1 0,0 0-62,0-1 31,0 1-32,0 0 48,0-1 109,-32 32-110,1-31 1,31 0-32,-31 31 0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18-09-16T22:10:20.071"/>
    </inkml:context>
    <inkml:brush xml:id="br0">
      <inkml:brushProperty name="width" value="0.10583" units="cm"/>
      <inkml:brushProperty name="height" value="0.10583" units="cm"/>
      <inkml:brushProperty name="color" value="#002060"/>
      <inkml:brushProperty name="fitToCurve" value="1"/>
    </inkml:brush>
  </inkml:definitions>
  <inkml:traceGroup>
    <inkml:annotationXML>
      <emma:emma xmlns:emma="http://www.w3.org/2003/04/emma" version="1.0">
        <emma:interpretation id="{43C308CC-781B-47C0-BF25-15A190F5BBA7}" emma:medium="tactile" emma:mode="ink">
          <msink:context xmlns:msink="http://schemas.microsoft.com/ink/2010/main" type="writingRegion" rotatedBoundingBox="9949,10002 10165,9710 10365,9858 10149,10150">
            <msink:destinationLink direction="with" ref="{3D62E132-C404-4853-B6A6-6249B3683963}"/>
          </msink:context>
        </emma:interpretation>
      </emma:emma>
    </inkml:annotationXML>
    <inkml:traceGroup>
      <inkml:annotationXML>
        <emma:emma xmlns:emma="http://www.w3.org/2003/04/emma" version="1.0">
          <emma:interpretation id="{A692729D-69CF-4EA0-A700-791CDCD41CE6}" emma:medium="tactile" emma:mode="ink">
            <msink:context xmlns:msink="http://schemas.microsoft.com/ink/2010/main" type="paragraph" rotatedBoundingBox="9949,10002 10165,9710 10365,9858 10149,101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FA83B6B-4F73-4607-8C8D-A22B69C8AA7B}" emma:medium="tactile" emma:mode="ink">
              <msink:context xmlns:msink="http://schemas.microsoft.com/ink/2010/main" type="line" rotatedBoundingBox="9949,10002 10165,9710 10365,9858 10149,10150"/>
            </emma:interpretation>
          </emma:emma>
        </inkml:annotationXML>
        <inkml:traceGroup>
          <inkml:annotationXML>
            <emma:emma xmlns:emma="http://www.w3.org/2003/04/emma" version="1.0">
              <emma:interpretation id="{9986A31B-80CB-4807-B4DD-A5C374C207A5}" emma:medium="tactile" emma:mode="ink">
                <msink:context xmlns:msink="http://schemas.microsoft.com/ink/2010/main" type="inkWord" rotatedBoundingBox="9949,10002 10165,9710 10365,9858 10149,1015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223 2101 0,'0'31'109,"-31"-31"-93,31-31 124,-31 31 110,-1 0-234,1 0-16,0 0 31,31-31 16,0-1-31,0 1 15,0 0 16,31 31-32,-31-32 17,31 32 46,-31 32 15,0-1-46,0 0-15,0-62 93,32 31-94,-32-31 0,31 31 16,-31 31 47,0 0-63,0-62 63,0 0-63,0-1-15,0 1 46,-31 31 172,31-32-124,31 32-1,0 0-78,1 0 1,-32 32-1,0-1-15,0 1 30,-32-32 48,32-32 31,32 32-109,-32 32 78,0-1-79,0 0 1,0-62 109,0 0-63,31 31-30,-31-32-17,0 64 173,-31-32-188,-1 0 31,32-32 31,0 1 1,0-1-47,32 32 15,-64 0 125,1 0-109,31 0 672,0 32-547,31-32-126,1 0-30,-1 0 31,1 0-16,-1 0 16,0 0-31,-31-32 62,-31 32 0,0 0-47,31 32 63,-32-32 0,32-32 31,-31 32-32,-1 0-77,32-31 0,-31 31 15,31-31 0,0-1 32,0 1 15,0 62 219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18-09-16T22:08:47.614"/>
    </inkml:context>
    <inkml:brush xml:id="br0">
      <inkml:brushProperty name="width" value="0.10583" units="cm"/>
      <inkml:brushProperty name="height" value="0.10583" units="cm"/>
      <inkml:brushProperty name="color" value="#002060"/>
      <inkml:brushProperty name="fitToCurve" value="1"/>
    </inkml:brush>
  </inkml:definitions>
  <inkml:traceGroup>
    <inkml:annotationXML>
      <emma:emma xmlns:emma="http://www.w3.org/2003/04/emma" version="1.0">
        <emma:interpretation id="{47658B9D-FB64-4585-A7B1-5571F5EA8E7C}" emma:medium="tactile" emma:mode="ink">
          <msink:context xmlns:msink="http://schemas.microsoft.com/ink/2010/main" type="writingRegion" rotatedBoundingBox="14391,5881 16283,5175 16493,5738 14601,6443"/>
        </emma:interpretation>
      </emma:emma>
    </inkml:annotationXML>
    <inkml:traceGroup>
      <inkml:annotationXML>
        <emma:emma xmlns:emma="http://www.w3.org/2003/04/emma" version="1.0">
          <emma:interpretation id="{E89B5954-5960-48B1-A573-72E0B5717B48}" emma:medium="tactile" emma:mode="ink">
            <msink:context xmlns:msink="http://schemas.microsoft.com/ink/2010/main" type="paragraph" rotatedBoundingBox="14391,5881 16283,5175 16493,5738 14601,64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2E7BBEC-BAD2-4D84-BEC0-40EE11F63AE6}" emma:medium="tactile" emma:mode="ink">
              <msink:context xmlns:msink="http://schemas.microsoft.com/ink/2010/main" type="line" rotatedBoundingBox="14391,5881 16283,5175 16493,5738 14601,6443"/>
            </emma:interpretation>
          </emma:emma>
        </inkml:annotationXML>
        <inkml:traceGroup>
          <inkml:annotationXML>
            <emma:emma xmlns:emma="http://www.w3.org/2003/04/emma" version="1.0">
              <emma:interpretation id="{742E8F46-92D2-4D68-B148-A74D64E375DF}" emma:medium="tactile" emma:mode="ink">
                <msink:context xmlns:msink="http://schemas.microsoft.com/ink/2010/main" type="inkWord" rotatedBoundingBox="14485,6133 14788,6020 14866,6230 14564,634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188 2 0,'-31'31'343,"0"-31"-311,-1 0-17,64 0 126,-1 0-94,0 0-16,-31 32 31,0-1-15,-31-31 0,62 0 63,-31-31-79,32 31-16,-32 31 142,-32-31-95,1 0-31,31-31 48,0-1-64,0 1 32,31 31-16,1 0 16,-1 0-16,-31 31 32,0 32-63,0 0 31,0-32-15,-31-31-1,-32 32 17,32-1-1,-1-31-31,1 0 31,0 0-31,-1 0 47,32-31-31,0-1-1,0 1 17,0 0-1,32 31-31,-32-32 15,31 32 1,0 0 15,1 0 16,-32 32 16,0-1-1,0 0-15,31-31 109,0 0-140,1 0 31</inkml:trace>
        </inkml:traceGroup>
        <inkml:traceGroup>
          <inkml:annotationXML>
            <emma:emma xmlns:emma="http://www.w3.org/2003/04/emma" version="1.0">
              <emma:interpretation id="{95E2C6BF-9C6E-4CC0-AC91-B89F3BED842A}" emma:medium="tactile" emma:mode="ink">
                <msink:context xmlns:msink="http://schemas.microsoft.com/ink/2010/main" type="inkWord" rotatedBoundingBox="15364,5518 16283,5175 16493,5737 15574,6080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6867.45">816-531 0,'31'0'94,"0"0"-94,1 0 46,-1 0-14,0 0-17,1 0 1,-1 0 15,0 0-31,-31-31 16,32 31-1,-1 0-15,0 0 16,32-32 0,0 32-1,-32 0 1,1 0 0,-1 0-16,0 0 62,1 0-15,-1 0-31,0 0 30,1 0-30,-32 32 187,-32-1-187,1 0-1,0-31 17,31 32-17,-32-32 1,32 31 0,-31 0-1,0-31 16,-1 32-15,1-32 15,31 31-15,0 1 0,-31-32-1,31 31 1,-32-31-1,1 0 1,31 31 0,0 1 31,-32-32-32,32 31 32,0 0 31,-31-31-78,31 32 47,0-1 125,31-62 31,32 31-156,-63-32-47,32 32 16,-32-31-1,31 31-15,0 0 31,1 0-31,-1-31 32,0 31-17,1 0 1,-1 0-16,0 0 31,1 0-31,-1-32 16,0 1 15,1 31-31,-1 0 16,1-31-1,-1 31 1,0 0 0,1 0-16,-1 0 31,0 0-31,1 0 47,-1 0 0,0 0-16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18-09-16T22:09:36.414"/>
    </inkml:context>
    <inkml:brush xml:id="br0">
      <inkml:brushProperty name="width" value="0.10583" units="cm"/>
      <inkml:brushProperty name="height" value="0.10583" units="cm"/>
      <inkml:brushProperty name="color" value="#002060"/>
      <inkml:brushProperty name="fitToCurve" value="1"/>
    </inkml:brush>
  </inkml:definitions>
  <inkml:traceGroup>
    <inkml:annotationXML>
      <emma:emma xmlns:emma="http://www.w3.org/2003/04/emma" version="1.0">
        <emma:interpretation id="{3D62E132-C404-4853-B6A6-6249B3683963}" emma:medium="tactile" emma:mode="ink">
          <msink:context xmlns:msink="http://schemas.microsoft.com/ink/2010/main" type="inkDrawing" rotatedBoundingBox="14980,7923 15460,16730 15168,16746 14689,7939" semanticType="verticalRange" shapeName="Other">
            <msink:sourceLink direction="with" ref="{43C308CC-781B-47C0-BF25-15A190F5BBA7}"/>
            <msink:sourceLink direction="with" ref="{843B1162-632D-4C93-869F-B26C5EE1E682}"/>
            <msink:sourceLink direction="with" ref="{2C58B2F7-FB80-47DD-814E-68B65BF0B2AE}"/>
            <msink:sourceLink direction="with" ref="{48B96284-99CB-4130-9D27-F2C085E03236}"/>
          </msink:context>
        </emma:interpretation>
      </emma:emma>
    </inkml:annotationXML>
    <inkml:trace contextRef="#ctx0" brushRef="#br0">0 0 0,'0'31'125,"0"0"-78,0 1 47,0-1-32,0 0 16,0 1-62,0-1 93,0 0 47,0 1-15,0-1-78,31-31-1,-31 32 94,0-1-78,0 0 110,0 1-157,0-1 32,0 0 15,0 1-16,0-1 1,0 0-32,0-62 344,0 62 266,0 1-626,32 30 17,-1-62-32,-31 32 15,0 31 1,0-32-1,0 0 1,0 1-16,0-1 16,0 0-16,0 1 15,0-1 1,0 0-16,0 1 16,0-1-1,0 32 1,0-32-1,0 1 1,0-1 0,0 0-16,0 1 15,0-1 1,0 0-16,0 1 16,0-1-1,0 0-15,0 32 16,0-32 312,0 1-312,0-1-1,0 32 1,0 0-1,0-1-15,0 1 16,0-32 0,0 64-16,0-33 15,0-30 1,-31-1-16,31 32 16,0-32-1,0 0-15,0 1 16,0-1 15,0 0-15,0 1-16,0-1 15,0 1 17,0-1-17,0 0 32,0 1-31,0-1 15,0 0-15,0 1-1,0-1 16,0 0-15,0 1 0,0-1-1,0 0 1,0 1 0,0-1-1,0 1 1,0-1 312,0 0-297,0 1-15,0-1-16,0 32 15,0-1 1,0 1-16,31-32 16,0 32-1,1 0-15,-32-32 16,31 32-16,-31-32 16,32 1-1,-32 30-15,0-30 16,0-1-1,31 32-15,-31-32 16,0 1 0,0-1-1,31 0 1,-31 1 15,0-1-31,0 0 16,0 1-1,0-1 1,32-31 0,-32 31-1,0 1 1,0-1-16,0 0 16,0 1-1,0-1 32,0 1-31,0-1-1,0 0 17,0 1 249,0-1-266,0 32-15,0-1 16,0-30 0,0-1-16,0 32 15,0 31 1,0-31-16,31 62 16,-31-62-1,31 0-15,-31-1 16,32 1-16,-32-32 31,0 1-15,0-1-1,0 0 1,31 1 0,-31-1-16,31-31 15,-31 31 1,0 1 31,0-1-32,0 1 17,0-1-32,0 0 46,0 1-14,0 30-32,0-30 15,0-1 1,-31-31 234,31 31-234,0 1-16,0-1 15,0 32 1,0 0 15,-31 31-31,31-32 16,0 1-1,-32 31-15,32-31 16,0 0 0,0-32-1,0 32 1,0-32-16,0 0 15,0 1-15,0-1 16,0 0 0,0 1 15,0-1-31,0 0 16,0 1-1,0-1 48,32-31-32,-32 32 0,0-1 0,0 0 16,0 1-15,0-1-1,0 0-31,0 1 31,-32-32 360,32 31-391,0 0 31,0 32-15,0-31-1,0-1 1,0 0-16,0 32 15,0-32 1,0 32 0,0 0-1,0-32 1,0 0 0,0 1-16,0-1 46,0 1 1,32-32-47,-32 31 110,0 0-110,0 1 62,0-1 32,0 0-47,0 1-16,0-1 32,0 0-1,0 1-31,0-1-31,0 0 16,0 1 46,0-1-15,0 1-31,0-1 15,0 0 47,0 1-46,0-1-1,0 0 0,0 1-15,0-1-1,0 0 1,0 1 31,0-1 15,0 0-46,0 1-16,0-1 62,0 1 48,0-1-79,0 0 32,0 1-48,0-1 32,0 0 47,0 1-32,0-1-30,0 0 139,0 1-108,0-1-32,0 0 0,0 1 126,0-1-110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18-09-16T22:10:08.211"/>
    </inkml:context>
    <inkml:brush xml:id="br0">
      <inkml:brushProperty name="width" value="0.10583" units="cm"/>
      <inkml:brushProperty name="height" value="0.10583" units="cm"/>
      <inkml:brushProperty name="color" value="#002060"/>
      <inkml:brushProperty name="fitToCurve" value="1"/>
    </inkml:brush>
  </inkml:definitions>
  <inkml:traceGroup>
    <inkml:annotationXML>
      <emma:emma xmlns:emma="http://www.w3.org/2003/04/emma" version="1.0">
        <emma:interpretation id="{3971C15B-33BA-4099-BCB5-18C177B9A219}" emma:medium="tactile" emma:mode="ink">
          <msink:context xmlns:msink="http://schemas.microsoft.com/ink/2010/main" type="writingRegion" rotatedBoundingBox="7439,11141 8575,11833 8278,12323 7141,11630"/>
        </emma:interpretation>
      </emma:emma>
    </inkml:annotationXML>
    <inkml:traceGroup>
      <inkml:annotationXML>
        <emma:emma xmlns:emma="http://www.w3.org/2003/04/emma" version="1.0">
          <emma:interpretation id="{1C72E5B3-F10A-4FEE-993E-60C31B77609B}" emma:medium="tactile" emma:mode="ink">
            <msink:context xmlns:msink="http://schemas.microsoft.com/ink/2010/main" type="paragraph" rotatedBoundingBox="7439,11141 8575,11833 8278,12323 7141,116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2B03E56-AE94-4CBC-9F60-9CFCA6809514}" emma:medium="tactile" emma:mode="ink">
              <msink:context xmlns:msink="http://schemas.microsoft.com/ink/2010/main" type="line" rotatedBoundingBox="7439,11141 8575,11833 8277,12322 7141,11630"/>
            </emma:interpretation>
          </emma:emma>
        </inkml:annotationXML>
        <inkml:traceGroup>
          <inkml:annotationXML>
            <emma:emma xmlns:emma="http://www.w3.org/2003/04/emma" version="1.0">
              <emma:interpretation id="{CE748799-C805-4BD4-83EB-6C0BB5FDAF62}" emma:medium="tactile" emma:mode="ink">
                <msink:context xmlns:msink="http://schemas.microsoft.com/ink/2010/main" type="inkWord" rotatedBoundingBox="7324,11329 7586,11488 7472,11676 7210,11517">
                  <msink:destinationLink direction="with" ref="{0AD35944-AA84-4CC4-9CC9-F8812B8F3BC8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1223 0,'31'0'125,"1"0"-78,-32 31 46,0 1-46,31-32 110,0 0-111,1 0-30,-64 0 156,1 0-141,31-32 63,0 1-94,31 0 31,1 31-15,-32-32-16,31 32 31,0 0 16,-31 32 62,-31-32-77,31 31-32,-31 0 31,-1-31-16,1 0 1,0 0 31,-1-31-31,32 0-1,-31 31 1,31-32-1,0 1 1,0 0 0,31 31 124,1 0-108,-1 31-1,-31 0 16,0 1 0,0-1 15,0-62 63,0-1-78,31 32-16,-31-31-15,0 62 171,0-62-30,0 0-142,0-1 48,0 64 77,0-1-124,0 0 31,-31-31 0,0 0 0,-1 0-47,1 0 46,31-31-30,-32 0 15,1 31-15,31-32 15,31 32 63,1 0-63,-1 0 16,1 0-31,-1 0 15,0 0 47</inkml:trace>
        </inkml:traceGroup>
        <inkml:traceGroup>
          <inkml:annotationXML>
            <emma:emma xmlns:emma="http://www.w3.org/2003/04/emma" version="1.0">
              <emma:interpretation id="{74F710AB-A7DD-4F7A-B7D2-DAE7ECD72690}" emma:medium="tactile" emma:mode="ink">
                <msink:context xmlns:msink="http://schemas.microsoft.com/ink/2010/main" type="inkWord" rotatedBoundingBox="8060,11520 8287,11658 8066,12022 7839,11884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593.67">502 1537 0,'31'0'313,"0"0"-282,1-32 16,-1 32-16,-31-31-15,0 0 15,31 31-31,1 0 16,-1-32 31,0 32-16,1 0 16,-1 0-16,-31-31-15,32 31 15,-1 0 31,0 0 63,-31-31-78,0-1 47,0 1-47</inkml:trace>
        </inkml:traceGroup>
        <inkml:traceGroup>
          <inkml:annotationXML>
            <emma:emma xmlns:emma="http://www.w3.org/2003/04/emma" version="1.0">
              <emma:interpretation id="{0997D8FF-FC1D-44E7-A8C0-031F0E497B86}" emma:medium="tactile" emma:mode="ink">
                <msink:context xmlns:msink="http://schemas.microsoft.com/ink/2010/main" type="inkWord" rotatedBoundingBox="8097,11806 8458,12026 8278,12323 7917,12103"/>
              </emma:interpretation>
              <emma:one-of disjunction-type="recognition" id="oneOf2">
                <emma:interpretation id="interp2" emma:lang="" emma:confidence="0">
                  <emma:literal>\</emma:literal>
                </emma:interpretation>
                <emma:interpretation id="interp3" emma:lang="" emma:confidence="0">
                  <emma:literal>n</emma:literal>
                </emma:interpretation>
                <emma:interpretation id="interp4" emma:lang="" emma:confidence="0">
                  <emma:literal>,</emma:literal>
                </emma:interpretation>
                <emma:interpretation id="interp5" emma:lang="" emma:confidence="0">
                  <emma:literal>2</emma:literal>
                </emma:interpretation>
                <emma:interpretation id="interp6" emma:lang="" emma:confidence="0">
                  <emma:literal>'</emma:literal>
                </emma:interpretation>
              </emma:one-of>
            </emma:emma>
          </inkml:annotationXML>
          <inkml:trace contextRef="#ctx0" brushRef="#br0" timeOffset="4890.54">752 1474 0,'32'0'250,"-1"31"-219,-31 1 0,0-1-15,32-31-16,-32 31 47,0 1 0,31-1-32,-31 0 1,0 1-16,0-1 16,0 1-1,0-1 1,31-31-1,-31 31-15,32-31 32,-32 32-17,0-1 17,0 0 14,0 1 17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18-09-16T22:10:22.164"/>
    </inkml:context>
    <inkml:brush xml:id="br0">
      <inkml:brushProperty name="width" value="0.10583" units="cm"/>
      <inkml:brushProperty name="height" value="0.10583" units="cm"/>
      <inkml:brushProperty name="color" value="#002060"/>
      <inkml:brushProperty name="fitToCurve" value="1"/>
    </inkml:brush>
  </inkml:definitions>
  <inkml:traceGroup>
    <inkml:annotationXML>
      <emma:emma xmlns:emma="http://www.w3.org/2003/04/emma" version="1.0">
        <emma:interpretation id="{843B1162-632D-4C93-869F-B26C5EE1E682}" emma:medium="tactile" emma:mode="ink">
          <msink:context xmlns:msink="http://schemas.microsoft.com/ink/2010/main" type="writingRegion" rotatedBoundingBox="11121,9979 11404,10659 10780,10918 10498,10238">
            <msink:destinationLink direction="with" ref="{3D62E132-C404-4853-B6A6-6249B3683963}"/>
          </msink:context>
        </emma:interpretation>
      </emma:emma>
    </inkml:annotationXML>
    <inkml:traceGroup>
      <inkml:annotationXML>
        <emma:emma xmlns:emma="http://www.w3.org/2003/04/emma" version="1.0">
          <emma:interpretation id="{865E9A2E-3A7D-4991-B9EE-9CBC4CB5F1E2}" emma:medium="tactile" emma:mode="ink">
            <msink:context xmlns:msink="http://schemas.microsoft.com/ink/2010/main" type="paragraph" rotatedBoundingBox="11121,9979 11404,10659 10780,10918 10498,102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8E37134-5D96-41BC-98D4-F898B523380C}" emma:medium="tactile" emma:mode="ink">
              <msink:context xmlns:msink="http://schemas.microsoft.com/ink/2010/main" type="line" rotatedBoundingBox="11121,9979 11404,10659 10780,10918 10498,10238"/>
            </emma:interpretation>
          </emma:emma>
        </inkml:annotationXML>
        <inkml:traceGroup>
          <inkml:annotationXML>
            <emma:emma xmlns:emma="http://www.w3.org/2003/04/emma" version="1.0">
              <emma:interpretation id="{035B8FDD-D7EF-4A6B-8E74-EBE057629159}" emma:medium="tactile" emma:mode="ink">
                <msink:context xmlns:msink="http://schemas.microsoft.com/ink/2010/main" type="inkWord" rotatedBoundingBox="11121,9979 11143,10031 10519,10291 10498,1023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537 2289 0,'31'0'141,"1"0"-94,-32-31-47,31 31 31,0 0-15,1 0 31,31-32-32,-32 32 1,0-31 0,1 31-16,30-31 15,-30 31 1,-1-32-16,0 32 15,1-31 1,-1 31 0,-31-31-1,31 31 1,-31-32 0,32 32 15,-1 0 0</inkml:trace>
        </inkml:traceGroup>
        <inkml:traceGroup>
          <inkml:annotationXML>
            <emma:emma xmlns:emma="http://www.w3.org/2003/04/emma" version="1.0">
              <emma:interpretation id="{773B98B7-D224-4CAB-BEF6-3A6CA00B9FD5}" emma:medium="tactile" emma:mode="ink">
                <msink:context xmlns:msink="http://schemas.microsoft.com/ink/2010/main" type="inkWord" rotatedBoundingBox="10974,10284 11170,10756 11068,10799 10872,10326"/>
              </emma:interpretation>
              <emma:one-of disjunction-type="recognition" id="oneOf1">
                <emma:interpretation id="interp1" emma:lang="" emma:confidence="0">
                  <emma:literal>in</emma:literal>
                </emma:interpretation>
                <emma:interpretation id="interp2" emma:lang="" emma:confidence="0">
                  <emma:literal>men</emma:literal>
                </emma:interpretation>
                <emma:interpretation id="interp3" emma:lang="" emma:confidence="0">
                  <emma:literal>on</emma:literal>
                </emma:interpretation>
                <emma:interpretation id="interp4" emma:lang="" emma:confidence="0">
                  <emma:literal>an</emma:literal>
                </emma:interpretation>
                <emma:interpretation id="interp5" emma:lang="" emma:confidence="0">
                  <emma:literal>mere</emma:literal>
                </emma:interpretation>
              </emma:one-of>
            </emma:emma>
          </inkml:annotationXML>
          <inkml:trace contextRef="#ctx0" brushRef="#br0" timeOffset="2390.69">1007 2320 0,'0'32'531,"0"-1"-500,0 1 32,0-1-1,0 0-31,0 1-15,32-32 15,-32 31-31,31-31 31,-31 31 1,0 1 30,0-1-46,0 0 31,0 1-32,0-1 48,0 0-16,31-31 0,-31 32-47,32-1 62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18-09-16T22:08:31.395"/>
    </inkml:context>
    <inkml:brush xml:id="br0">
      <inkml:brushProperty name="width" value="0.10583" units="cm"/>
      <inkml:brushProperty name="height" value="0.10583" units="cm"/>
      <inkml:brushProperty name="color" value="#002060"/>
      <inkml:brushProperty name="fitToCurve" value="1"/>
    </inkml:brush>
  </inkml:definitions>
  <inkml:traceGroup>
    <inkml:annotationXML>
      <emma:emma xmlns:emma="http://www.w3.org/2003/04/emma" version="1.0">
        <emma:interpretation id="{2C58B2F7-FB80-47DD-814E-68B65BF0B2AE}" emma:medium="tactile" emma:mode="ink">
          <msink:context xmlns:msink="http://schemas.microsoft.com/ink/2010/main" type="writingRegion" rotatedBoundingBox="10222,6898 10284,9782 9904,9790 9842,6906">
            <msink:destinationLink direction="with" ref="{3D62E132-C404-4853-B6A6-6249B3683963}"/>
          </msink:context>
        </emma:interpretation>
      </emma:emma>
    </inkml:annotationXML>
    <inkml:traceGroup>
      <inkml:annotationXML>
        <emma:emma xmlns:emma="http://www.w3.org/2003/04/emma" version="1.0">
          <emma:interpretation id="{F7A0419C-814D-4C13-A252-85137966E0C7}" emma:medium="tactile" emma:mode="ink">
            <msink:context xmlns:msink="http://schemas.microsoft.com/ink/2010/main" type="paragraph" rotatedBoundingBox="10222,6898 10284,9782 9904,9790 9842,69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DEB8F25-F524-4994-BBE6-6AF6B7D92EE3}" emma:medium="tactile" emma:mode="ink">
              <msink:context xmlns:msink="http://schemas.microsoft.com/ink/2010/main" type="line" rotatedBoundingBox="10222,6898 10284,9782 9904,9790 9842,6906"/>
            </emma:interpretation>
          </emma:emma>
        </inkml:annotationXML>
        <inkml:traceGroup>
          <inkml:annotationXML>
            <emma:emma xmlns:emma="http://www.w3.org/2003/04/emma" version="1.0">
              <emma:interpretation id="{02EA2154-C3C3-4062-B1E3-F3DDA4689864}" emma:medium="tactile" emma:mode="ink">
                <msink:context xmlns:msink="http://schemas.microsoft.com/ink/2010/main" type="inkWord" rotatedBoundingBox="10222,6898 10261,8713 9881,8721 9842,690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98 125 0,'0'-31'78,"0"0"0,0-1-47,31 32 16,-31 32 63,0-1-79,0 0 16,-31-31-32,31 32 17,-31-32-32,-1 0 31,1 0 0,31-32 0,0 1 1,0 0-17,0-1 1,31 32-1,1 0 17,-32-31-32,31 31 31,0 0 16,1 0-32,-1 0 32,-31 31-15,0 1-32,0-1 31,0 0-16,0 1 1,0-1 0,-31-31 15,31 31-15,-32-31-16,1 0 46,0 0-14,31-31 30,0 0-62,0-1 31,0 1-15,31 31 0,-31-31 15,31 31-31,1 0 16,-32-32-1,31 32 16,0 0 1,-31 32 46,0-1-47,0 0 0,0 1-15,0-1 0,-31 0-16,31 1 31,-31-1-31,-1-31 31,32 32-31,-31-32 31,0 0 1,31-32 61,0 1-77,0-1 0,0 1-1,0 0 1,0-1-1,31 32-15,-31-31 16,31 0 0,1 31-1,-32-32 1,31 32 0,0 0 30,1 0 1,-32 32 47,0-1-78,0 32-1,0-32 1,-32 0 0,32 1-1,-31-1 16,-32-31-15,32 0 0,0 0 15,-1 0 0,1 0 16,31-31 16,0-1-32</inkml:trace>
          <inkml:trace contextRef="#ctx0" brushRef="#br0" timeOffset="3796.86">-122-941 0,'32'0'94,"-1"0"-63,-31 32-31,32-32 31,-32 31 0,0 0 32,31-31-32,-31 32-15,0-1 15,31-31-15,-31 31 124,32-31-109,-1 0-15,0 0 109,1 0-16,-1 0-15,0 0-94,-31-31 31,0 0 1,0-1 30,32 32-15,-32-31-16,0 0 32,0-1 31,0 1 156,0-1-47,0 1-16,0 0-171</inkml:trace>
          <inkml:trace contextRef="#ctx0" brushRef="#br0" timeOffset="6499.99">161-627 0,'0'31'406,"0"1"-359,0-1-16,0 0 31,0 1-15,0-1 63,31-31-63,-31 31-32,31-31 1,-31 32 46,32-32-30,-32 31-1,0-62 234,0-1-233,0 1-17,0 0 1,0-1 0,0 1 15,0 0-16,0-1 1,0 1 0,0-1 15,0 1-15,0 0 30,0-1-30,0 1 31,0 0-31,0-1 62,0 64 250,0-1-297</inkml:trace>
          <inkml:trace contextRef="#ctx0" brushRef="#br0" timeOffset="70707">129 376 0,'0'32'219,"0"-1"-188,0 0 16,0 1-16,0-1 1,0 0-1,0 1-16,0-1 32,0 0-15,0 1 14,0-1-14,0 1 30</inkml:trace>
        </inkml:traceGroup>
        <inkml:traceGroup>
          <inkml:annotationXML>
            <emma:emma xmlns:emma="http://www.w3.org/2003/04/emma" version="1.0">
              <emma:interpretation id="{0F684A4B-B616-447D-AED2-549922B74D3E}" emma:medium="tactile" emma:mode="ink">
                <msink:context xmlns:msink="http://schemas.microsoft.com/ink/2010/main" type="inkWord" rotatedBoundingBox="10241,9091 10256,9782 10165,9784 10150,9093"/>
              </emma:interpretation>
            </emma:emma>
          </inkml:annotationXML>
          <inkml:trace contextRef="#ctx0" brushRef="#br0" timeOffset="74019.53">192 1129 0,'0'31'250,"0"1"-203,0-1-16,0 0 31,0 1-15,0-1 16,0 0-32,0 1-15,0-1-1,0 0 16,0 1 1,0-1 30,0 0-15,31-31-16,1 0-15,-32 32-16,0-1 47,0 1 62,0-1-62,31-31-16,-31 31 94,0 1-47,0-1 126,0 0-142,0 1 141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37281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56329-1779-487C-B587-BBABA473AA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71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ChangeArrowheads="1"/>
          </p:cNvSpPr>
          <p:nvPr userDrawn="1"/>
        </p:nvSpPr>
        <p:spPr bwMode="auto">
          <a:xfrm>
            <a:off x="0" y="2097"/>
            <a:ext cx="9136311" cy="6858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-3845" y="6567983"/>
            <a:ext cx="9144000" cy="321931"/>
          </a:xfrm>
          <a:prstGeom prst="rect">
            <a:avLst/>
          </a:prstGeom>
          <a:solidFill>
            <a:srgbClr val="5C7683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3789028" y="6567984"/>
            <a:ext cx="53340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100" b="1" i="0" dirty="0">
                <a:solidFill>
                  <a:schemeClr val="tx1"/>
                </a:solidFill>
                <a:latin typeface="Arial Narrow" panose="020B0606020202030204" pitchFamily="34" charset="0"/>
                <a:cs typeface="Times New Roman" pitchFamily="18" charset="0"/>
              </a:rPr>
              <a:t>Copyright © 2018 by The McGraw-Hill Companies, Inc. All rights reserved</a:t>
            </a:r>
            <a:r>
              <a:rPr lang="en-US" sz="1100" b="1" i="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30" name="Rectangle 17"/>
          <p:cNvSpPr>
            <a:spLocks noChangeArrowheads="1"/>
          </p:cNvSpPr>
          <p:nvPr userDrawn="1"/>
        </p:nvSpPr>
        <p:spPr bwMode="auto">
          <a:xfrm>
            <a:off x="292559" y="1043144"/>
            <a:ext cx="3200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4800" b="0" dirty="0">
                <a:solidFill>
                  <a:schemeClr val="tx1"/>
                </a:solidFill>
                <a:latin typeface="Century Gothic" panose="020B0502020202020204" pitchFamily="34" charset="0"/>
              </a:rPr>
              <a:t>Chapter 6</a:t>
            </a:r>
          </a:p>
        </p:txBody>
      </p:sp>
      <p:sp>
        <p:nvSpPr>
          <p:cNvPr id="31" name="Rectangle 19"/>
          <p:cNvSpPr>
            <a:spLocks noChangeArrowheads="1"/>
          </p:cNvSpPr>
          <p:nvPr userDrawn="1"/>
        </p:nvSpPr>
        <p:spPr bwMode="auto">
          <a:xfrm>
            <a:off x="292559" y="2184260"/>
            <a:ext cx="3746041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3600" b="0" dirty="0">
                <a:solidFill>
                  <a:schemeClr val="tx1"/>
                </a:solidFill>
                <a:latin typeface="Century Gothic" panose="020B0502020202020204" pitchFamily="34" charset="0"/>
              </a:rPr>
              <a:t>Valuing Bonds</a:t>
            </a:r>
          </a:p>
        </p:txBody>
      </p:sp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495300"/>
          </a:xfrm>
          <a:prstGeom prst="rect">
            <a:avLst/>
          </a:prstGeom>
          <a:solidFill>
            <a:srgbClr val="5C7683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347944"/>
            <a:ext cx="3412688" cy="436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1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974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5310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49654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3276600" y="6553200"/>
            <a:ext cx="53340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100" b="1" i="0" dirty="0">
                <a:solidFill>
                  <a:schemeClr val="tx1"/>
                </a:solidFill>
                <a:latin typeface="Arial Narrow" panose="020B0606020202030204" pitchFamily="34" charset="0"/>
                <a:cs typeface="Times New Roman" pitchFamily="18" charset="0"/>
              </a:rPr>
              <a:t>Copyright © 2018 by The McGraw-Hill Companies, Inc. All rights reserved</a:t>
            </a:r>
            <a:r>
              <a:rPr lang="en-US" sz="1100" b="1" i="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9789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7677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MHE Altered Background, fixed">
            <a:extLst>
              <a:ext uri="{FF2B5EF4-FFF2-40B4-BE49-F238E27FC236}">
                <a16:creationId xmlns:a16="http://schemas.microsoft.com/office/drawing/2014/main" id="{E2D8ACCF-E5FC-4FE9-9E84-B2A0A6B1E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2900" y="2095500"/>
            <a:ext cx="3886199" cy="3886199"/>
            <a:chOff x="342900" y="2095500"/>
            <a:chExt cx="3886199" cy="388619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AD1ADE-6D88-5C48-9EEF-7E081C733011}"/>
                </a:ext>
              </a:extLst>
            </p:cNvPr>
            <p:cNvSpPr/>
            <p:nvPr userDrawn="1"/>
          </p:nvSpPr>
          <p:spPr>
            <a:xfrm>
              <a:off x="342900" y="2095500"/>
              <a:ext cx="3886199" cy="3886199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E6DE48-1064-2849-AF2D-2E29711B1885}"/>
                </a:ext>
              </a:extLst>
            </p:cNvPr>
            <p:cNvSpPr/>
            <p:nvPr userDrawn="1"/>
          </p:nvSpPr>
          <p:spPr>
            <a:xfrm>
              <a:off x="495300" y="2362200"/>
              <a:ext cx="3429000" cy="3467100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"/>
          <p:cNvSpPr>
            <a:spLocks noGrp="1"/>
          </p:cNvSpPr>
          <p:nvPr userDrawn="1">
            <p:ph type="ctrTitle" hasCustomPrompt="1"/>
          </p:nvPr>
        </p:nvSpPr>
        <p:spPr>
          <a:xfrm>
            <a:off x="621792" y="2608290"/>
            <a:ext cx="3035808" cy="139408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21792" y="4069830"/>
            <a:ext cx="3035808" cy="8040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9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3232" y="4919472"/>
            <a:ext cx="253288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1791" y="5096656"/>
            <a:ext cx="3043303" cy="56962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" b="1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Extra Text</a:t>
            </a:r>
          </a:p>
        </p:txBody>
      </p:sp>
      <p:sp>
        <p:nvSpPr>
          <p:cNvPr id="3" name="Cover Placeholder">
            <a:extLst>
              <a:ext uri="{FF2B5EF4-FFF2-40B4-BE49-F238E27FC236}">
                <a16:creationId xmlns:a16="http://schemas.microsoft.com/office/drawing/2014/main" id="{67C61915-1FDF-4DF1-95F4-8BAC894B4DC1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4572000" y="1450229"/>
            <a:ext cx="4229100" cy="49764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Optional: Include Cover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B06C8-11A0-4E73-A5CE-7801EB09116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66688" y="6426200"/>
            <a:ext cx="8505825" cy="3111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0759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20">
          <p15:clr>
            <a:srgbClr val="FBAE40"/>
          </p15:clr>
        </p15:guide>
        <p15:guide id="2" orient="horz" pos="3768">
          <p15:clr>
            <a:srgbClr val="FBAE40"/>
          </p15:clr>
        </p15:guide>
        <p15:guide id="3" pos="2664">
          <p15:clr>
            <a:srgbClr val="FBAE40"/>
          </p15:clr>
        </p15:guide>
        <p15:guide id="4" pos="2880">
          <p15:clr>
            <a:srgbClr val="FBAE40"/>
          </p15:clr>
        </p15:guide>
        <p15:guide id="5" pos="2472">
          <p15:clr>
            <a:srgbClr val="FBAE40"/>
          </p15:clr>
        </p15:guide>
        <p15:guide id="6" pos="312">
          <p15:clr>
            <a:srgbClr val="FBAE40"/>
          </p15:clr>
        </p15:guide>
        <p15:guide id="7" orient="horz" pos="1488">
          <p15:clr>
            <a:srgbClr val="FBAE40"/>
          </p15:clr>
        </p15:guide>
        <p15:guide id="8" orient="horz" pos="36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3276600" y="6553200"/>
            <a:ext cx="53340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100" b="1" i="0" dirty="0">
                <a:solidFill>
                  <a:schemeClr val="tx1"/>
                </a:solidFill>
                <a:latin typeface="Arial Narrow" panose="020B0606020202030204" pitchFamily="34" charset="0"/>
                <a:cs typeface="Times New Roman" pitchFamily="18" charset="0"/>
              </a:rPr>
              <a:t>Copyright © 2018 by The McGraw-Hill Companies, Inc. All rights reserved</a:t>
            </a:r>
            <a:r>
              <a:rPr lang="en-US" sz="1100" b="1" i="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3282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9771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1007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49654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423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Box 8"/>
          <p:cNvSpPr txBox="1">
            <a:spLocks noChangeArrowheads="1"/>
          </p:cNvSpPr>
          <p:nvPr userDrawn="1"/>
        </p:nvSpPr>
        <p:spPr bwMode="auto">
          <a:xfrm>
            <a:off x="3276600" y="6553200"/>
            <a:ext cx="53340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100" b="1" i="0" dirty="0">
                <a:solidFill>
                  <a:schemeClr val="tx1"/>
                </a:solidFill>
                <a:latin typeface="Arial Narrow" panose="020B0606020202030204" pitchFamily="34" charset="0"/>
                <a:cs typeface="Times New Roman" pitchFamily="18" charset="0"/>
              </a:rPr>
              <a:t>Copyright © 2018 by The McGraw-Hill Companies, Inc. All rights reserved</a:t>
            </a:r>
            <a:r>
              <a:rPr lang="en-US" sz="1100" b="1" i="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40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782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350" y="114300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1143001"/>
            <a:ext cx="511175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350" y="2305050"/>
            <a:ext cx="3008313" cy="41719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48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1054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371600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6721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635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0" y="990600"/>
            <a:ext cx="9144000" cy="76200"/>
          </a:xfrm>
          <a:prstGeom prst="rect">
            <a:avLst/>
          </a:prstGeom>
          <a:solidFill>
            <a:srgbClr val="992D4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5C7683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485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6200"/>
            <a:ext cx="8649654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0486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8382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99334" name="Rectangle 6"/>
          <p:cNvSpPr>
            <a:spLocks noChangeArrowheads="1"/>
          </p:cNvSpPr>
          <p:nvPr/>
        </p:nvSpPr>
        <p:spPr bwMode="auto">
          <a:xfrm>
            <a:off x="6477000" y="64008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9337" name="Rectangle 9"/>
          <p:cNvSpPr>
            <a:spLocks noChangeArrowheads="1"/>
          </p:cNvSpPr>
          <p:nvPr/>
        </p:nvSpPr>
        <p:spPr bwMode="auto">
          <a:xfrm>
            <a:off x="8648860" y="6475412"/>
            <a:ext cx="458788" cy="382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r">
              <a:defRPr/>
            </a:pPr>
            <a:r>
              <a:rPr lang="en-US" sz="1000" b="1" dirty="0">
                <a:solidFill>
                  <a:srgbClr val="455EA0"/>
                </a:solidFill>
                <a:latin typeface="Arial" charset="0"/>
              </a:rPr>
              <a:t>6- </a:t>
            </a:r>
            <a:fld id="{E60E7E61-42B9-45CE-A0EE-FB8F7CCA12F2}" type="slidenum">
              <a:rPr lang="en-US" sz="1000" b="1">
                <a:solidFill>
                  <a:srgbClr val="455EA0"/>
                </a:solidFill>
                <a:latin typeface="Arial" charset="0"/>
              </a:rPr>
              <a:pPr algn="r">
                <a:defRPr/>
              </a:pPr>
              <a:t>‹#›</a:t>
            </a:fld>
            <a:endParaRPr lang="en-US" sz="1000" b="1" dirty="0">
              <a:solidFill>
                <a:srgbClr val="455EA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71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80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DFFFF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DFFFF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DFFFF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DFFFF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CCFF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CCFF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CCFF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CCFF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200">
          <a:solidFill>
            <a:srgbClr val="01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1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1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1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1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rgbClr val="01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rgbClr val="01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rgbClr val="01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rgbClr val="01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customXml" Target="../ink/ink6.xml"/><Relationship Id="rId18" Type="http://schemas.openxmlformats.org/officeDocument/2006/relationships/image" Target="../media/image18.emf"/><Relationship Id="rId26" Type="http://schemas.openxmlformats.org/officeDocument/2006/relationships/image" Target="../media/image22.emf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5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3.jpg"/><Relationship Id="rId16" Type="http://schemas.openxmlformats.org/officeDocument/2006/relationships/image" Target="../media/image17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emf"/><Relationship Id="rId11" Type="http://schemas.openxmlformats.org/officeDocument/2006/relationships/customXml" Target="../ink/ink5.xml"/><Relationship Id="rId24" Type="http://schemas.openxmlformats.org/officeDocument/2006/relationships/image" Target="../media/image21.emf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14.emf"/><Relationship Id="rId19" Type="http://schemas.openxmlformats.org/officeDocument/2006/relationships/customXml" Target="../ink/ink9.xml"/><Relationship Id="rId4" Type="http://schemas.openxmlformats.org/officeDocument/2006/relationships/image" Target="../media/image11.emf"/><Relationship Id="rId9" Type="http://schemas.openxmlformats.org/officeDocument/2006/relationships/customXml" Target="../ink/ink4.xml"/><Relationship Id="rId14" Type="http://schemas.openxmlformats.org/officeDocument/2006/relationships/image" Target="../media/image16.emf"/><Relationship Id="rId22" Type="http://schemas.openxmlformats.org/officeDocument/2006/relationships/image" Target="../media/image20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21791" y="2608290"/>
            <a:ext cx="3325847" cy="1394084"/>
          </a:xfrm>
        </p:spPr>
        <p:txBody>
          <a:bodyPr anchor="t"/>
          <a:lstStyle/>
          <a:p>
            <a:r>
              <a:rPr lang="en-US" altLang="en-US" noProof="0" dirty="0"/>
              <a:t>Fundamentals of Corporate Finance, 11th Edition</a:t>
            </a:r>
            <a:endParaRPr lang="en-US" noProof="0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621792" y="4224444"/>
            <a:ext cx="3035808" cy="649480"/>
          </a:xfrm>
        </p:spPr>
        <p:txBody>
          <a:bodyPr/>
          <a:lstStyle/>
          <a:p>
            <a:r>
              <a:rPr lang="en-US" altLang="en-US" noProof="0" dirty="0"/>
              <a:t>CHAPTER 6: </a:t>
            </a:r>
            <a:r>
              <a:rPr lang="en-US" altLang="en-US" dirty="0"/>
              <a:t>Valuing Bonds</a:t>
            </a:r>
          </a:p>
        </p:txBody>
      </p:sp>
      <p:pic>
        <p:nvPicPr>
          <p:cNvPr id="2" name="Picture 1" descr="Cover page, fundamentals of corporate finance, 11 edition. By, Brealey, Myers and Marcus">
            <a:extLst>
              <a:ext uri="{FF2B5EF4-FFF2-40B4-BE49-F238E27FC236}">
                <a16:creationId xmlns:a16="http://schemas.microsoft.com/office/drawing/2014/main" id="{59479E2C-B230-4BF9-B1C6-34B28C435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363" y="1433845"/>
            <a:ext cx="3551873" cy="4788218"/>
          </a:xfrm>
          <a:prstGeom prst="rect">
            <a:avLst/>
          </a:prstGeom>
        </p:spPr>
      </p:pic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9BDFA3B4-AF4E-480A-9543-60CA85EC80B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-48126" y="6538494"/>
            <a:ext cx="9256295" cy="223214"/>
          </a:xfrm>
        </p:spPr>
        <p:txBody>
          <a:bodyPr/>
          <a:lstStyle/>
          <a:p>
            <a:pPr algn="ctr"/>
            <a:r>
              <a:rPr lang="en-US" sz="1200" b="0" i="0" noProof="0" dirty="0">
                <a:solidFill>
                  <a:srgbClr val="172B4D"/>
                </a:solidFill>
                <a:effectLst/>
              </a:rPr>
              <a:t>© McGraw Hill LLC. All rights reserved. No reproduction or distribution without the prior written consent of McGraw Hill LLC.</a:t>
            </a:r>
            <a:endParaRPr lang="en-US" sz="1200" noProof="0" dirty="0"/>
          </a:p>
        </p:txBody>
      </p:sp>
    </p:spTree>
    <p:extLst>
      <p:ext uri="{BB962C8B-B14F-4D97-AF65-F5344CB8AC3E}">
        <p14:creationId xmlns:p14="http://schemas.microsoft.com/office/powerpoint/2010/main" val="259528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Default Risk Premiums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600" y="1447800"/>
            <a:ext cx="487680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Compare Corporate yields to Treasury yields of same maturity</a:t>
            </a:r>
          </a:p>
          <a:p>
            <a:endParaRPr lang="en-US" dirty="0"/>
          </a:p>
          <a:p>
            <a:r>
              <a:rPr lang="en-US" sz="2000" u="sng" dirty="0"/>
              <a:t>5-year Corp X vs. 5-year Treasury:</a:t>
            </a:r>
            <a:r>
              <a:rPr lang="en-US" sz="2000" dirty="0"/>
              <a:t>  </a:t>
            </a:r>
          </a:p>
          <a:p>
            <a:r>
              <a:rPr lang="en-US" sz="2000" dirty="0"/>
              <a:t>3.25 – 1.80 = 1.45 = </a:t>
            </a:r>
          </a:p>
          <a:p>
            <a:r>
              <a:rPr lang="en-US" sz="2000" dirty="0"/>
              <a:t>BBB Default Risk Premium</a:t>
            </a:r>
          </a:p>
          <a:p>
            <a:endParaRPr lang="en-US" sz="2000" dirty="0"/>
          </a:p>
          <a:p>
            <a:r>
              <a:rPr lang="en-US" sz="2000" u="sng" dirty="0"/>
              <a:t>10-year Corp Y vs. 10-year Treasury:</a:t>
            </a:r>
            <a:r>
              <a:rPr lang="en-US" sz="2000" dirty="0"/>
              <a:t>  </a:t>
            </a:r>
          </a:p>
          <a:p>
            <a:r>
              <a:rPr lang="en-US" sz="2000" dirty="0"/>
              <a:t>3.10 – 2.45 = 0.65 = </a:t>
            </a:r>
          </a:p>
          <a:p>
            <a:r>
              <a:rPr lang="en-US" sz="2000" dirty="0"/>
              <a:t>AA Default Risk Premium</a:t>
            </a:r>
          </a:p>
          <a:p>
            <a:endParaRPr lang="en-US" sz="2000" dirty="0"/>
          </a:p>
          <a:p>
            <a:r>
              <a:rPr lang="en-US" sz="2000" u="sng" dirty="0"/>
              <a:t>18-year Corp Z vs. 18-year Treasury:</a:t>
            </a:r>
            <a:r>
              <a:rPr lang="en-US" sz="2000" dirty="0"/>
              <a:t>  </a:t>
            </a:r>
          </a:p>
          <a:p>
            <a:r>
              <a:rPr lang="en-US" sz="2000" dirty="0"/>
              <a:t>3.85 – 2.90 = 0.95 = </a:t>
            </a:r>
          </a:p>
          <a:p>
            <a:r>
              <a:rPr lang="en-US" sz="2000" dirty="0"/>
              <a:t>A Default Risk Premium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406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Placeholder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266402676"/>
              </p:ext>
            </p:extLst>
          </p:nvPr>
        </p:nvGraphicFramePr>
        <p:xfrm>
          <a:off x="685800" y="1524000"/>
          <a:ext cx="7772400" cy="4582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dp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Risk-free</a:t>
                      </a:r>
                      <a:r>
                        <a:rPr lang="en-US" baseline="0" dirty="0"/>
                        <a:t>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5-yr</a:t>
                      </a:r>
                      <a:r>
                        <a:rPr lang="en-US" baseline="0" dirty="0"/>
                        <a:t> Maturity Risk Premium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10-yr Maturit</a:t>
                      </a:r>
                      <a:r>
                        <a:rPr lang="en-US" baseline="0" dirty="0"/>
                        <a:t>y Risk Premium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18-year Maturity</a:t>
                      </a:r>
                      <a:r>
                        <a:rPr lang="en-US" baseline="0" dirty="0"/>
                        <a:t> Risk Premium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 Default Risk</a:t>
                      </a:r>
                      <a:r>
                        <a:rPr lang="en-US" baseline="0" dirty="0"/>
                        <a:t> Premium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Default Risk Premium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BBB Default Risk Premium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Bond Market analysis</a:t>
            </a:r>
          </a:p>
        </p:txBody>
      </p:sp>
    </p:spTree>
    <p:extLst>
      <p:ext uri="{BB962C8B-B14F-4D97-AF65-F5344CB8AC3E}">
        <p14:creationId xmlns:p14="http://schemas.microsoft.com/office/powerpoint/2010/main" val="2263912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your model to your investments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47800" y="1371600"/>
            <a:ext cx="5410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C</a:t>
            </a:r>
            <a:r>
              <a:rPr lang="en-US" dirty="0"/>
              <a:t> = r</a:t>
            </a:r>
            <a:r>
              <a:rPr lang="en-US" baseline="-25000" dirty="0"/>
              <a:t>f</a:t>
            </a:r>
            <a:r>
              <a:rPr lang="en-US" dirty="0"/>
              <a:t> + r</a:t>
            </a:r>
            <a:r>
              <a:rPr lang="en-US" baseline="-25000" dirty="0"/>
              <a:t>mp</a:t>
            </a:r>
            <a:r>
              <a:rPr lang="en-US" dirty="0"/>
              <a:t> + r</a:t>
            </a:r>
            <a:r>
              <a:rPr lang="en-US" baseline="-25000" dirty="0"/>
              <a:t>dp</a:t>
            </a:r>
          </a:p>
          <a:p>
            <a:endParaRPr lang="en-US" dirty="0"/>
          </a:p>
          <a:p>
            <a:r>
              <a:rPr lang="en-US" dirty="0"/>
              <a:t>You are considering investing in a 10-year A-rated Bond with a Face Value of $1,000 and a Coupon Rate of 3.15%.  What price should you pay for the Bond?</a:t>
            </a:r>
          </a:p>
          <a:p>
            <a:endParaRPr lang="en-US" dirty="0"/>
          </a:p>
          <a:p>
            <a:r>
              <a:rPr lang="en-US" dirty="0"/>
              <a:t>(NOTE: in your table, you do not have a 10-year A Bond, but it does not matter because you have all the components)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618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your Market analysis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47800" y="1371600"/>
            <a:ext cx="54102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C</a:t>
            </a:r>
            <a:r>
              <a:rPr lang="en-US" dirty="0"/>
              <a:t> = r</a:t>
            </a:r>
            <a:r>
              <a:rPr lang="en-US" baseline="-25000" dirty="0"/>
              <a:t>f</a:t>
            </a:r>
            <a:r>
              <a:rPr lang="en-US" dirty="0"/>
              <a:t> + r</a:t>
            </a:r>
            <a:r>
              <a:rPr lang="en-US" baseline="-25000" dirty="0"/>
              <a:t>mp</a:t>
            </a:r>
            <a:r>
              <a:rPr lang="en-US" dirty="0"/>
              <a:t> + r</a:t>
            </a:r>
            <a:r>
              <a:rPr lang="en-US" baseline="-25000" dirty="0"/>
              <a:t>dp</a:t>
            </a:r>
            <a:endParaRPr lang="en-US" dirty="0"/>
          </a:p>
          <a:p>
            <a:endParaRPr lang="en-US" baseline="-25000" dirty="0"/>
          </a:p>
          <a:p>
            <a:r>
              <a:rPr lang="en-US" dirty="0"/>
              <a:t>r </a:t>
            </a:r>
            <a:r>
              <a:rPr lang="en-US" baseline="-25000" dirty="0"/>
              <a:t>10, A</a:t>
            </a:r>
            <a:r>
              <a:rPr lang="en-US" dirty="0"/>
              <a:t> = 0.55 + 1.90 + 0.95 = 3.40%</a:t>
            </a:r>
            <a:endParaRPr lang="en-US" baseline="-25000" dirty="0"/>
          </a:p>
          <a:p>
            <a:endParaRPr lang="en-US" dirty="0"/>
          </a:p>
          <a:p>
            <a:r>
              <a:rPr lang="en-US" dirty="0"/>
              <a:t>What price would you pay for the Bond so that you earn r = 3.40%?</a:t>
            </a:r>
          </a:p>
          <a:p>
            <a:endParaRPr lang="en-US" dirty="0"/>
          </a:p>
          <a:p>
            <a:r>
              <a:rPr lang="en-US" dirty="0"/>
              <a:t>PV function</a:t>
            </a:r>
          </a:p>
          <a:p>
            <a:r>
              <a:rPr lang="en-US" dirty="0"/>
              <a:t>.034 RATE 10 NPER 31.50 PMT 1000 FV</a:t>
            </a:r>
          </a:p>
          <a:p>
            <a:r>
              <a:rPr lang="en-US" dirty="0"/>
              <a:t>			$979.10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07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Theory</a:t>
            </a:r>
            <a:br>
              <a:rPr lang="en-US" dirty="0"/>
            </a:br>
            <a:r>
              <a:rPr lang="en-US" dirty="0"/>
              <a:t>Supply &amp; Demand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1447800"/>
            <a:ext cx="5867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What should you do if the Market Price (P</a:t>
            </a:r>
            <a:r>
              <a:rPr lang="en-US" baseline="-25000" dirty="0"/>
              <a:t>0</a:t>
            </a:r>
            <a:r>
              <a:rPr lang="en-US" dirty="0"/>
              <a:t>) is $985?  What will other investors do?</a:t>
            </a:r>
          </a:p>
          <a:p>
            <a:endParaRPr lang="en-US" dirty="0"/>
          </a:p>
          <a:p>
            <a:r>
              <a:rPr lang="en-US" dirty="0"/>
              <a:t>What should you do if the Market Price (P</a:t>
            </a:r>
            <a:r>
              <a:rPr lang="en-US" baseline="-25000" dirty="0"/>
              <a:t>0</a:t>
            </a:r>
            <a:r>
              <a:rPr lang="en-US" dirty="0"/>
              <a:t>) is $975?  What will other investors do?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686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Investment Analysis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0200" y="1371600"/>
            <a:ext cx="5257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You can do same analysis if you calculate the YTMs from above prices and compare to r.</a:t>
            </a:r>
          </a:p>
          <a:p>
            <a:r>
              <a:rPr lang="en-US" dirty="0"/>
              <a:t>RATE function</a:t>
            </a:r>
          </a:p>
          <a:p>
            <a:endParaRPr lang="en-US" dirty="0"/>
          </a:p>
          <a:p>
            <a:r>
              <a:rPr lang="en-US" dirty="0"/>
              <a:t>10 NPER 31.50 PMT -985 PV 1000 FV</a:t>
            </a:r>
          </a:p>
          <a:p>
            <a:r>
              <a:rPr lang="en-US" dirty="0"/>
              <a:t>Implied return is 3.33%, but r = 3.40%</a:t>
            </a:r>
          </a:p>
          <a:p>
            <a:endParaRPr lang="en-US" dirty="0"/>
          </a:p>
          <a:p>
            <a:r>
              <a:rPr lang="en-US" dirty="0"/>
              <a:t>Bond is overpriced at $985</a:t>
            </a:r>
          </a:p>
        </p:txBody>
      </p:sp>
    </p:spTree>
    <p:extLst>
      <p:ext uri="{BB962C8B-B14F-4D97-AF65-F5344CB8AC3E}">
        <p14:creationId xmlns:p14="http://schemas.microsoft.com/office/powerpoint/2010/main" val="1099812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Investment Analysis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0200" y="1371600"/>
            <a:ext cx="5257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10 NPER 31.50 PMT -975 PV 1000 FV</a:t>
            </a:r>
          </a:p>
          <a:p>
            <a:endParaRPr lang="en-US" dirty="0"/>
          </a:p>
          <a:p>
            <a:r>
              <a:rPr lang="en-US" dirty="0"/>
              <a:t>Implied return is 3.45%, but r = 3.40%</a:t>
            </a:r>
          </a:p>
          <a:p>
            <a:endParaRPr lang="en-US" dirty="0"/>
          </a:p>
          <a:p>
            <a:r>
              <a:rPr lang="en-US" dirty="0"/>
              <a:t>Bond is underpriced at $975</a:t>
            </a:r>
          </a:p>
        </p:txBody>
      </p:sp>
    </p:spTree>
    <p:extLst>
      <p:ext uri="{BB962C8B-B14F-4D97-AF65-F5344CB8AC3E}">
        <p14:creationId xmlns:p14="http://schemas.microsoft.com/office/powerpoint/2010/main" val="604494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Downgrade?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0200" y="1371600"/>
            <a:ext cx="525780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What would happen to the price ($979.10) of the bond if that A-rated bond was downgraded to a BBB?</a:t>
            </a:r>
          </a:p>
          <a:p>
            <a:endParaRPr lang="en-US" dirty="0"/>
          </a:p>
          <a:p>
            <a:r>
              <a:rPr lang="en-US" dirty="0"/>
              <a:t>The difference in </a:t>
            </a:r>
            <a:r>
              <a:rPr lang="en-US" dirty="0" err="1"/>
              <a:t>r</a:t>
            </a:r>
            <a:r>
              <a:rPr lang="en-US" baseline="-25000" dirty="0" err="1"/>
              <a:t>dp</a:t>
            </a:r>
            <a:r>
              <a:rPr lang="en-US" dirty="0"/>
              <a:t> from A to BBB is 1.45 - .95 = .50, so r would increase from  3.40% to 3.90% and price would drop to</a:t>
            </a:r>
          </a:p>
          <a:p>
            <a:endParaRPr lang="en-US" dirty="0"/>
          </a:p>
          <a:p>
            <a:r>
              <a:rPr lang="en-US" sz="2000" b="1" i="1" u="sng" dirty="0"/>
              <a:t>.0390 </a:t>
            </a:r>
            <a:r>
              <a:rPr lang="en-US" sz="2000" dirty="0"/>
              <a:t>RATE 10 NPER 31.50 PMT 1000 FV</a:t>
            </a:r>
          </a:p>
          <a:p>
            <a:endParaRPr lang="en-US" dirty="0"/>
          </a:p>
          <a:p>
            <a:r>
              <a:rPr lang="en-US" dirty="0"/>
              <a:t>                $938.86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14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for </a:t>
            </a:r>
            <a:r>
              <a:rPr lang="en-US" dirty="0" err="1"/>
              <a:t>r</a:t>
            </a:r>
            <a:r>
              <a:rPr lang="en-US" baseline="-25000" dirty="0" err="1"/>
              <a:t>C</a:t>
            </a:r>
            <a:endParaRPr lang="en-US" baseline="-25000" dirty="0"/>
          </a:p>
        </p:txBody>
      </p:sp>
      <p:sp>
        <p:nvSpPr>
          <p:cNvPr id="3" name="Rectangle 2"/>
          <p:cNvSpPr/>
          <p:nvPr/>
        </p:nvSpPr>
        <p:spPr>
          <a:xfrm>
            <a:off x="1066800" y="1981200"/>
            <a:ext cx="6934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C</a:t>
            </a:r>
            <a:r>
              <a:rPr lang="en-US" dirty="0"/>
              <a:t> = Risk-Free Rate + Maturity Risk Premium +   Default Risk Premium </a:t>
            </a:r>
          </a:p>
          <a:p>
            <a:endParaRPr lang="en-US" dirty="0"/>
          </a:p>
          <a:p>
            <a:r>
              <a:rPr lang="en-US" sz="4000" dirty="0" err="1"/>
              <a:t>r</a:t>
            </a:r>
            <a:r>
              <a:rPr lang="en-US" sz="4000" baseline="-25000" dirty="0" err="1"/>
              <a:t>C</a:t>
            </a:r>
            <a:r>
              <a:rPr lang="en-US" sz="4000" dirty="0"/>
              <a:t> = r</a:t>
            </a:r>
            <a:r>
              <a:rPr lang="en-US" sz="4000" baseline="-25000" dirty="0"/>
              <a:t>f</a:t>
            </a:r>
            <a:r>
              <a:rPr lang="en-US" sz="4000" dirty="0"/>
              <a:t> + r</a:t>
            </a:r>
            <a:r>
              <a:rPr lang="en-US" sz="4000" baseline="-25000" dirty="0"/>
              <a:t>mp </a:t>
            </a:r>
            <a:r>
              <a:rPr lang="en-US" sz="4000" dirty="0"/>
              <a:t>+ r</a:t>
            </a:r>
            <a:r>
              <a:rPr lang="en-US" sz="4000" baseline="-25000" dirty="0"/>
              <a:t>dp</a:t>
            </a:r>
          </a:p>
        </p:txBody>
      </p:sp>
    </p:spTree>
    <p:extLst>
      <p:ext uri="{BB962C8B-B14F-4D97-AF65-F5344CB8AC3E}">
        <p14:creationId xmlns:p14="http://schemas.microsoft.com/office/powerpoint/2010/main" val="96641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Default Risk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695553"/>
              </p:ext>
            </p:extLst>
          </p:nvPr>
        </p:nvGraphicFramePr>
        <p:xfrm>
          <a:off x="381000" y="1588770"/>
          <a:ext cx="8534400" cy="40481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203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2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8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>
                          <a:latin typeface="Calibri" panose="020F0502020204030204" pitchFamily="34" charset="0"/>
                        </a:rPr>
                        <a:t>Moody' s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latin typeface="Calibri" panose="020F0502020204030204" pitchFamily="34" charset="0"/>
                        </a:rPr>
                        <a:t>Standard &amp; Poor's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>
                          <a:latin typeface="Calibri" panose="020F0502020204030204" pitchFamily="34" charset="0"/>
                        </a:rPr>
                        <a:t>Safety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>
                          <a:latin typeface="Calibri" panose="020F0502020204030204" pitchFamily="34" charset="0"/>
                        </a:rPr>
                        <a:t>Aaa</a:t>
                      </a:r>
                      <a:endParaRPr 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>
                          <a:latin typeface="Calibri" panose="020F0502020204030204" pitchFamily="34" charset="0"/>
                        </a:rPr>
                        <a:t>AAA</a:t>
                      </a:r>
                      <a:endParaRPr 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latin typeface="Calibri" panose="020F0502020204030204" pitchFamily="34" charset="0"/>
                        </a:rPr>
                        <a:t>The strongest rating; ability to repay interest and principal is very strong</a:t>
                      </a:r>
                      <a:endParaRPr 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>
                          <a:latin typeface="Calibri" panose="020F0502020204030204" pitchFamily="34" charset="0"/>
                        </a:rPr>
                        <a:t>Aa</a:t>
                      </a:r>
                      <a:endParaRPr 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>
                          <a:latin typeface="Calibri" panose="020F0502020204030204" pitchFamily="34" charset="0"/>
                        </a:rPr>
                        <a:t>AA</a:t>
                      </a:r>
                      <a:endParaRPr 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latin typeface="Calibri" panose="020F0502020204030204" pitchFamily="34" charset="0"/>
                        </a:rPr>
                        <a:t>Very strong likelihood that interest and principal will be repaid</a:t>
                      </a:r>
                      <a:endParaRPr 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55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>
                          <a:latin typeface="Calibri" panose="020F0502020204030204" pitchFamily="34" charset="0"/>
                        </a:rPr>
                        <a:t>A</a:t>
                      </a:r>
                      <a:endParaRPr 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>
                          <a:latin typeface="Calibri" panose="020F0502020204030204" pitchFamily="34" charset="0"/>
                        </a:rPr>
                        <a:t>A</a:t>
                      </a:r>
                      <a:endParaRPr 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>
                          <a:latin typeface="Calibri" panose="020F0502020204030204" pitchFamily="34" charset="0"/>
                        </a:rPr>
                        <a:t>Strong ability to repay, but some vulnerability to changes in circumstances</a:t>
                      </a:r>
                      <a:endParaRPr 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55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>
                          <a:latin typeface="Calibri" panose="020F0502020204030204" pitchFamily="34" charset="0"/>
                        </a:rPr>
                        <a:t>Baa</a:t>
                      </a:r>
                      <a:endParaRPr 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>
                          <a:latin typeface="Calibri" panose="020F0502020204030204" pitchFamily="34" charset="0"/>
                        </a:rPr>
                        <a:t>BBB</a:t>
                      </a:r>
                      <a:endParaRPr 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latin typeface="Calibri" panose="020F0502020204030204" pitchFamily="34" charset="0"/>
                        </a:rPr>
                        <a:t>Adequate capacity to repay; more vulnerability to changes in economic circumstances</a:t>
                      </a:r>
                      <a:endParaRPr 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55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>
                          <a:latin typeface="Calibri" panose="020F0502020204030204" pitchFamily="34" charset="0"/>
                        </a:rPr>
                        <a:t>Ba</a:t>
                      </a:r>
                      <a:endParaRPr 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>
                          <a:latin typeface="Calibri" panose="020F0502020204030204" pitchFamily="34" charset="0"/>
                        </a:rPr>
                        <a:t>BB</a:t>
                      </a:r>
                      <a:endParaRPr 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>
                          <a:latin typeface="Calibri" panose="020F0502020204030204" pitchFamily="34" charset="0"/>
                        </a:rPr>
                        <a:t>Considerable uncertainty about ability to repay</a:t>
                      </a:r>
                      <a:endParaRPr 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55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>
                          <a:latin typeface="Calibri" panose="020F0502020204030204" pitchFamily="34" charset="0"/>
                        </a:rPr>
                        <a:t>B</a:t>
                      </a:r>
                      <a:endParaRPr 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>
                          <a:latin typeface="Calibri" panose="020F0502020204030204" pitchFamily="34" charset="0"/>
                        </a:rPr>
                        <a:t>B</a:t>
                      </a:r>
                      <a:endParaRPr 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latin typeface="Calibri" panose="020F0502020204030204" pitchFamily="34" charset="0"/>
                        </a:rPr>
                        <a:t>Likelihood of interest and principal payments over sustained periods is questionable</a:t>
                      </a:r>
                      <a:endParaRPr 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55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>
                          <a:latin typeface="Calibri" panose="020F0502020204030204" pitchFamily="34" charset="0"/>
                        </a:rPr>
                        <a:t>Caa</a:t>
                      </a:r>
                      <a:endParaRPr 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>
                          <a:latin typeface="Calibri" panose="020F0502020204030204" pitchFamily="34" charset="0"/>
                        </a:rPr>
                        <a:t>CCC</a:t>
                      </a:r>
                      <a:endParaRPr 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latin typeface="Calibri" panose="020F0502020204030204" pitchFamily="34" charset="0"/>
                        </a:rPr>
                        <a:t>Bonds in the Caa/CCC and Ca/CC classes may already be in default or in danger of imminent default</a:t>
                      </a:r>
                      <a:endParaRPr 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55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>
                          <a:latin typeface="Calibri" panose="020F0502020204030204" pitchFamily="34" charset="0"/>
                        </a:rPr>
                        <a:t>Ca</a:t>
                      </a:r>
                      <a:endParaRPr 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>
                          <a:latin typeface="Calibri" panose="020F0502020204030204" pitchFamily="34" charset="0"/>
                        </a:rPr>
                        <a:t>CC</a:t>
                      </a:r>
                      <a:endParaRPr 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2558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>
                          <a:latin typeface="Calibri" panose="020F0502020204030204" pitchFamily="34" charset="0"/>
                        </a:rPr>
                        <a:t>C</a:t>
                      </a:r>
                      <a:endParaRPr 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>
                          <a:latin typeface="Calibri" panose="020F0502020204030204" pitchFamily="34" charset="0"/>
                        </a:rPr>
                        <a:t>C</a:t>
                      </a:r>
                      <a:endParaRPr 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latin typeface="Calibri" panose="020F0502020204030204" pitchFamily="34" charset="0"/>
                        </a:rPr>
                        <a:t>C-rated bonds offer little prospect for interest or principal on the debt ever to be repaid</a:t>
                      </a:r>
                      <a:endParaRPr 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61548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Ratings</a:t>
            </a:r>
          </a:p>
        </p:txBody>
      </p:sp>
      <p:sp>
        <p:nvSpPr>
          <p:cNvPr id="3" name="Rectangle 2"/>
          <p:cNvSpPr/>
          <p:nvPr/>
        </p:nvSpPr>
        <p:spPr>
          <a:xfrm>
            <a:off x="1447800" y="1447800"/>
            <a:ext cx="6400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What affects the Rating?  What do the Ratings Agencies review?</a:t>
            </a:r>
          </a:p>
          <a:p>
            <a:r>
              <a:rPr lang="en-US" dirty="0"/>
              <a:t>-Quality of the Company</a:t>
            </a:r>
          </a:p>
          <a:p>
            <a:r>
              <a:rPr lang="en-US" dirty="0"/>
              <a:t>-State of the Economy</a:t>
            </a:r>
          </a:p>
          <a:p>
            <a:r>
              <a:rPr lang="en-US" dirty="0"/>
              <a:t>-Bond-specific issues such as:</a:t>
            </a:r>
          </a:p>
          <a:p>
            <a:r>
              <a:rPr lang="en-US" dirty="0"/>
              <a:t>		-Are there strong financial 			covenants in the Bond contract?</a:t>
            </a:r>
          </a:p>
          <a:p>
            <a:r>
              <a:rPr lang="en-US" dirty="0"/>
              <a:t> 		-Is there collateral supporting the 		debt? Is the collateral of value?</a:t>
            </a:r>
          </a:p>
          <a:p>
            <a:r>
              <a:rPr lang="en-US" dirty="0"/>
              <a:t>		-Are the bonds senior or junior to 		other debt?  Are the bonds 			“subordinated” to other debt?</a:t>
            </a:r>
          </a:p>
        </p:txBody>
      </p:sp>
    </p:spTree>
    <p:extLst>
      <p:ext uri="{BB962C8B-B14F-4D97-AF65-F5344CB8AC3E}">
        <p14:creationId xmlns:p14="http://schemas.microsoft.com/office/powerpoint/2010/main" val="257675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Yield Curve </a:t>
            </a:r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1066800" y="1219200"/>
            <a:ext cx="7391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altLang="en-US" dirty="0">
                <a:latin typeface="Calibri" panose="020F0502020204030204" pitchFamily="34" charset="0"/>
              </a:rPr>
              <a:t>Treasury securities and Corporate debt securities, YTM returns plotted against maturity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52" y="2419529"/>
            <a:ext cx="7143750" cy="41219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/>
              <p14:cNvContentPartPr/>
              <p14:nvPr/>
            </p14:nvContentPartPr>
            <p14:xfrm>
              <a:off x="2651013" y="4199396"/>
              <a:ext cx="42120" cy="185184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31933" y="4180316"/>
                <a:ext cx="80280" cy="18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413" name="Ink 17412"/>
              <p14:cNvContentPartPr/>
              <p14:nvPr/>
            </p14:nvContentPartPr>
            <p14:xfrm>
              <a:off x="2540133" y="2415956"/>
              <a:ext cx="261360" cy="1546920"/>
            </p14:xfrm>
          </p:contentPart>
        </mc:Choice>
        <mc:Fallback xmlns="">
          <p:pic>
            <p:nvPicPr>
              <p:cNvPr id="17413" name="Ink 1741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21053" y="2396876"/>
                <a:ext cx="299520" cy="158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414" name="Ink 17413"/>
              <p14:cNvContentPartPr/>
              <p14:nvPr/>
            </p14:nvContentPartPr>
            <p14:xfrm>
              <a:off x="3646413" y="3578756"/>
              <a:ext cx="94680" cy="2483640"/>
            </p14:xfrm>
          </p:contentPart>
        </mc:Choice>
        <mc:Fallback xmlns="">
          <p:pic>
            <p:nvPicPr>
              <p:cNvPr id="17414" name="Ink 1741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27333" y="3559676"/>
                <a:ext cx="132840" cy="252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416" name="Ink 17415"/>
              <p14:cNvContentPartPr/>
              <p14:nvPr/>
            </p14:nvContentPartPr>
            <p14:xfrm>
              <a:off x="3612213" y="3500636"/>
              <a:ext cx="113400" cy="134640"/>
            </p14:xfrm>
          </p:contentPart>
        </mc:Choice>
        <mc:Fallback xmlns="">
          <p:pic>
            <p:nvPicPr>
              <p:cNvPr id="17416" name="Ink 1741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93133" y="3481556"/>
                <a:ext cx="15156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420" name="Ink 17419"/>
              <p14:cNvContentPartPr/>
              <p14:nvPr/>
            </p14:nvContentPartPr>
            <p14:xfrm>
              <a:off x="5237973" y="1961276"/>
              <a:ext cx="700200" cy="308160"/>
            </p14:xfrm>
          </p:contentPart>
        </mc:Choice>
        <mc:Fallback xmlns="">
          <p:pic>
            <p:nvPicPr>
              <p:cNvPr id="17420" name="Ink 1741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218893" y="1942196"/>
                <a:ext cx="73836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428" name="Ink 17427"/>
              <p14:cNvContentPartPr/>
              <p14:nvPr/>
            </p14:nvContentPartPr>
            <p14:xfrm>
              <a:off x="5328333" y="2856236"/>
              <a:ext cx="169920" cy="3172320"/>
            </p14:xfrm>
          </p:contentPart>
        </mc:Choice>
        <mc:Fallback xmlns="">
          <p:pic>
            <p:nvPicPr>
              <p:cNvPr id="17428" name="Ink 1742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309253" y="2837156"/>
                <a:ext cx="208080" cy="32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434" name="Ink 17433"/>
              <p14:cNvContentPartPr/>
              <p14:nvPr/>
            </p14:nvContentPartPr>
            <p14:xfrm>
              <a:off x="2618973" y="4109036"/>
              <a:ext cx="361800" cy="327960"/>
            </p14:xfrm>
          </p:contentPart>
        </mc:Choice>
        <mc:Fallback xmlns="">
          <p:pic>
            <p:nvPicPr>
              <p:cNvPr id="17434" name="Ink 17433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599893" y="4089956"/>
                <a:ext cx="39996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439" name="Ink 17438"/>
              <p14:cNvContentPartPr/>
              <p14:nvPr/>
            </p14:nvContentPartPr>
            <p14:xfrm>
              <a:off x="3781773" y="3601076"/>
              <a:ext cx="226080" cy="282600"/>
            </p14:xfrm>
          </p:contentPart>
        </mc:Choice>
        <mc:Fallback xmlns="">
          <p:pic>
            <p:nvPicPr>
              <p:cNvPr id="17439" name="Ink 1743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762693" y="3581996"/>
                <a:ext cx="26424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440" name="Ink 17439"/>
              <p14:cNvContentPartPr/>
              <p14:nvPr/>
            </p14:nvContentPartPr>
            <p14:xfrm>
              <a:off x="3544533" y="2483636"/>
              <a:ext cx="148320" cy="1038960"/>
            </p14:xfrm>
          </p:contentPart>
        </mc:Choice>
        <mc:Fallback xmlns="">
          <p:pic>
            <p:nvPicPr>
              <p:cNvPr id="17440" name="Ink 17439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525453" y="2464556"/>
                <a:ext cx="186480" cy="10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442" name="Ink 17441"/>
              <p14:cNvContentPartPr/>
              <p14:nvPr/>
            </p14:nvContentPartPr>
            <p14:xfrm>
              <a:off x="5283333" y="2280236"/>
              <a:ext cx="23400" cy="384480"/>
            </p14:xfrm>
          </p:contentPart>
        </mc:Choice>
        <mc:Fallback xmlns="">
          <p:pic>
            <p:nvPicPr>
              <p:cNvPr id="17442" name="Ink 17441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264253" y="2261156"/>
                <a:ext cx="6156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7444" name="Ink 17443"/>
              <p14:cNvContentPartPr/>
              <p14:nvPr/>
            </p14:nvContentPartPr>
            <p14:xfrm>
              <a:off x="5541813" y="3126956"/>
              <a:ext cx="216000" cy="282600"/>
            </p14:xfrm>
          </p:contentPart>
        </mc:Choice>
        <mc:Fallback xmlns="">
          <p:pic>
            <p:nvPicPr>
              <p:cNvPr id="17444" name="Ink 17443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522733" y="3107876"/>
                <a:ext cx="25416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445" name="Ink 17444"/>
              <p14:cNvContentPartPr/>
              <p14:nvPr/>
            </p14:nvContentPartPr>
            <p14:xfrm>
              <a:off x="5204133" y="2935076"/>
              <a:ext cx="205560" cy="169560"/>
            </p14:xfrm>
          </p:contentPart>
        </mc:Choice>
        <mc:Fallback xmlns="">
          <p:pic>
            <p:nvPicPr>
              <p:cNvPr id="17445" name="Ink 17444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185053" y="2915996"/>
                <a:ext cx="243720" cy="20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0476548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Placeholder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419012148"/>
              </p:ext>
            </p:extLst>
          </p:nvPr>
        </p:nvGraphicFramePr>
        <p:xfrm>
          <a:off x="533400" y="1447800"/>
          <a:ext cx="7772400" cy="512938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5801">
                <a:tc>
                  <a:txBody>
                    <a:bodyPr/>
                    <a:lstStyle/>
                    <a:p>
                      <a:r>
                        <a:rPr lang="en-US" dirty="0"/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Coupon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Face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YTM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126">
                <a:tc>
                  <a:txBody>
                    <a:bodyPr/>
                    <a:lstStyle/>
                    <a:p>
                      <a:r>
                        <a:rPr lang="en-US" dirty="0"/>
                        <a:t>Treasury Bill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$994.53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126">
                <a:tc>
                  <a:txBody>
                    <a:bodyPr/>
                    <a:lstStyle/>
                    <a:p>
                      <a:r>
                        <a:rPr lang="en-US" dirty="0"/>
                        <a:t>Treasury</a:t>
                      </a:r>
                      <a:r>
                        <a:rPr lang="en-US" baseline="0" dirty="0"/>
                        <a:t> Note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5-year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$1,009.48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010">
                <a:tc>
                  <a:txBody>
                    <a:bodyPr/>
                    <a:lstStyle/>
                    <a:p>
                      <a:r>
                        <a:rPr lang="en-US" dirty="0"/>
                        <a:t>Corp.</a:t>
                      </a:r>
                      <a:r>
                        <a:rPr lang="en-US" baseline="0" dirty="0"/>
                        <a:t> X (BBB)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5-year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$979.54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010">
                <a:tc>
                  <a:txBody>
                    <a:bodyPr/>
                    <a:lstStyle/>
                    <a:p>
                      <a:r>
                        <a:rPr lang="en-US" dirty="0"/>
                        <a:t>Treasury Bond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10-year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$986.84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010">
                <a:tc>
                  <a:txBody>
                    <a:bodyPr/>
                    <a:lstStyle/>
                    <a:p>
                      <a:r>
                        <a:rPr lang="en-US" dirty="0"/>
                        <a:t>Corp.</a:t>
                      </a:r>
                      <a:r>
                        <a:rPr lang="en-US" baseline="0" dirty="0"/>
                        <a:t> Y (AA)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10-year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$1,012.73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010">
                <a:tc>
                  <a:txBody>
                    <a:bodyPr/>
                    <a:lstStyle/>
                    <a:p>
                      <a:r>
                        <a:rPr lang="en-US" dirty="0"/>
                        <a:t>Treasury Bond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18-year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$979.19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010">
                <a:tc>
                  <a:txBody>
                    <a:bodyPr/>
                    <a:lstStyle/>
                    <a:p>
                      <a:r>
                        <a:rPr lang="en-US" dirty="0"/>
                        <a:t>Corp. Z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18-year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$955.15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Bond Table (from the Market)</a:t>
            </a:r>
          </a:p>
        </p:txBody>
      </p:sp>
    </p:spTree>
    <p:extLst>
      <p:ext uri="{BB962C8B-B14F-4D97-AF65-F5344CB8AC3E}">
        <p14:creationId xmlns:p14="http://schemas.microsoft.com/office/powerpoint/2010/main" val="215736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YTM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600" y="1600200"/>
            <a:ext cx="533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Examples: using RATE function</a:t>
            </a:r>
          </a:p>
          <a:p>
            <a:endParaRPr lang="en-US" dirty="0"/>
          </a:p>
          <a:p>
            <a:r>
              <a:rPr lang="en-US" dirty="0"/>
              <a:t>5-year Treasury</a:t>
            </a:r>
          </a:p>
          <a:p>
            <a:r>
              <a:rPr lang="en-US" dirty="0"/>
              <a:t>5 NPER 20 PMT -1,009.48 PV 1,000 FV</a:t>
            </a:r>
          </a:p>
          <a:p>
            <a:endParaRPr lang="en-US" dirty="0"/>
          </a:p>
          <a:p>
            <a:r>
              <a:rPr lang="en-US" dirty="0"/>
              <a:t>18-year Corporate</a:t>
            </a:r>
          </a:p>
          <a:p>
            <a:r>
              <a:rPr lang="en-US" dirty="0"/>
              <a:t>18 NPER 35 PMT -955.15 PV 1,000 FV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3543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Placeholder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975195436"/>
              </p:ext>
            </p:extLst>
          </p:nvPr>
        </p:nvGraphicFramePr>
        <p:xfrm>
          <a:off x="533400" y="1447800"/>
          <a:ext cx="7772400" cy="512938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5801">
                <a:tc>
                  <a:txBody>
                    <a:bodyPr/>
                    <a:lstStyle/>
                    <a:p>
                      <a:r>
                        <a:rPr lang="en-US" dirty="0"/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Coupon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Face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YTM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126">
                <a:tc>
                  <a:txBody>
                    <a:bodyPr/>
                    <a:lstStyle/>
                    <a:p>
                      <a:r>
                        <a:rPr lang="en-US" dirty="0"/>
                        <a:t>Treasury Bill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$994.53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0.55%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126">
                <a:tc>
                  <a:txBody>
                    <a:bodyPr/>
                    <a:lstStyle/>
                    <a:p>
                      <a:r>
                        <a:rPr lang="en-US" dirty="0"/>
                        <a:t>Treasury</a:t>
                      </a:r>
                      <a:r>
                        <a:rPr lang="en-US" baseline="0" dirty="0"/>
                        <a:t> Note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5-year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$1,009.48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1.80%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010">
                <a:tc>
                  <a:txBody>
                    <a:bodyPr/>
                    <a:lstStyle/>
                    <a:p>
                      <a:r>
                        <a:rPr lang="en-US" dirty="0"/>
                        <a:t>Corp.</a:t>
                      </a:r>
                      <a:r>
                        <a:rPr lang="en-US" baseline="0" dirty="0"/>
                        <a:t> X (BBB)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5-year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$979.54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3.25%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010">
                <a:tc>
                  <a:txBody>
                    <a:bodyPr/>
                    <a:lstStyle/>
                    <a:p>
                      <a:r>
                        <a:rPr lang="en-US" dirty="0"/>
                        <a:t>Treasury Bond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10-year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$986.84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2.45%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010">
                <a:tc>
                  <a:txBody>
                    <a:bodyPr/>
                    <a:lstStyle/>
                    <a:p>
                      <a:r>
                        <a:rPr lang="en-US" dirty="0"/>
                        <a:t>Corp.</a:t>
                      </a:r>
                      <a:r>
                        <a:rPr lang="en-US" baseline="0" dirty="0"/>
                        <a:t> Y (AA)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10-year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$1,012.73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3.10%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010">
                <a:tc>
                  <a:txBody>
                    <a:bodyPr/>
                    <a:lstStyle/>
                    <a:p>
                      <a:r>
                        <a:rPr lang="en-US" dirty="0"/>
                        <a:t>Treasury Bond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18-year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$979.19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2.90%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010">
                <a:tc>
                  <a:txBody>
                    <a:bodyPr/>
                    <a:lstStyle/>
                    <a:p>
                      <a:r>
                        <a:rPr lang="en-US" dirty="0"/>
                        <a:t>Corp. Z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18-year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$955.15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3.85%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Bond Table (from the Market)</a:t>
            </a:r>
          </a:p>
        </p:txBody>
      </p:sp>
    </p:spTree>
    <p:extLst>
      <p:ext uri="{BB962C8B-B14F-4D97-AF65-F5344CB8AC3E}">
        <p14:creationId xmlns:p14="http://schemas.microsoft.com/office/powerpoint/2010/main" val="4252481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Maturity Risk Premiums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600" y="1447800"/>
            <a:ext cx="411158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Compare Treasury yields to Risk-Free Rate </a:t>
            </a:r>
          </a:p>
          <a:p>
            <a:endParaRPr lang="en-US" dirty="0"/>
          </a:p>
          <a:p>
            <a:r>
              <a:rPr lang="en-US" u="sng" dirty="0"/>
              <a:t>5-year:</a:t>
            </a:r>
            <a:r>
              <a:rPr lang="en-US" dirty="0"/>
              <a:t>  1.80 – 0.55 = 1.25 = </a:t>
            </a:r>
          </a:p>
          <a:p>
            <a:r>
              <a:rPr lang="en-US" dirty="0"/>
              <a:t>5-year Maturity Risk Premium</a:t>
            </a:r>
          </a:p>
          <a:p>
            <a:endParaRPr lang="en-US" dirty="0"/>
          </a:p>
          <a:p>
            <a:r>
              <a:rPr lang="en-US" u="sng" dirty="0"/>
              <a:t>10-year:</a:t>
            </a:r>
            <a:r>
              <a:rPr lang="en-US" dirty="0"/>
              <a:t>  2.45 – 0.55 = 1.90 = </a:t>
            </a:r>
          </a:p>
          <a:p>
            <a:r>
              <a:rPr lang="en-US" dirty="0"/>
              <a:t>10-year Maturity Risk Premium</a:t>
            </a:r>
          </a:p>
          <a:p>
            <a:endParaRPr lang="en-US" dirty="0"/>
          </a:p>
          <a:p>
            <a:r>
              <a:rPr lang="en-US" u="sng" dirty="0"/>
              <a:t>18-year:</a:t>
            </a:r>
            <a:r>
              <a:rPr lang="en-US" dirty="0"/>
              <a:t>  2.90 – 0.55 = 2.35 = </a:t>
            </a:r>
          </a:p>
          <a:p>
            <a:r>
              <a:rPr lang="en-US" dirty="0"/>
              <a:t>18-year Maturity Risk Premium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14861"/>
      </p:ext>
    </p:extLst>
  </p:cSld>
  <p:clrMapOvr>
    <a:masterClrMapping/>
  </p:clrMapOvr>
</p:sld>
</file>

<file path=ppt/theme/theme1.xml><?xml version="1.0" encoding="utf-8"?>
<a:theme xmlns:a="http://schemas.openxmlformats.org/drawingml/2006/main" name="BMM4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Custom 1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MM4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M4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M4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M4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M4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M4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M4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PPT_BMM_9e_TEMPLATE</Template>
  <TotalTime>2452</TotalTime>
  <Pages>8923980</Pages>
  <Words>1007</Words>
  <Application>Microsoft Office PowerPoint</Application>
  <PresentationFormat>On-screen Show (4:3)</PresentationFormat>
  <Paragraphs>247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Narrow</vt:lpstr>
      <vt:lpstr>Calibri</vt:lpstr>
      <vt:lpstr>Century Gothic</vt:lpstr>
      <vt:lpstr>Times New Roman</vt:lpstr>
      <vt:lpstr>Wingdings</vt:lpstr>
      <vt:lpstr>BMM4e</vt:lpstr>
      <vt:lpstr>Fundamentals of Corporate Finance, 11th Edition</vt:lpstr>
      <vt:lpstr>Model for rC</vt:lpstr>
      <vt:lpstr>Default Risk </vt:lpstr>
      <vt:lpstr>Ratings</vt:lpstr>
      <vt:lpstr>The Yield Curve </vt:lpstr>
      <vt:lpstr>Bond Table (from the Market)</vt:lpstr>
      <vt:lpstr>Calculate YTM</vt:lpstr>
      <vt:lpstr>Bond Table (from the Market)</vt:lpstr>
      <vt:lpstr>Calculate Maturity Risk Premiums</vt:lpstr>
      <vt:lpstr>Calculate Default Risk Premiums</vt:lpstr>
      <vt:lpstr>Summary of Bond Market analysis</vt:lpstr>
      <vt:lpstr>Apply your model to your investments</vt:lpstr>
      <vt:lpstr>From your Market analysis</vt:lpstr>
      <vt:lpstr>Market Theory Supply &amp; Demand</vt:lpstr>
      <vt:lpstr>Investment Analysis</vt:lpstr>
      <vt:lpstr>Investment Analysis</vt:lpstr>
      <vt:lpstr>Downgrade?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Firm and  The Financial Manager</dc:title>
  <dc:creator>Matt Will</dc:creator>
  <cp:lastModifiedBy>Thomas</cp:lastModifiedBy>
  <cp:revision>259</cp:revision>
  <dcterms:created xsi:type="dcterms:W3CDTF">1997-10-06T19:15:22Z</dcterms:created>
  <dcterms:modified xsi:type="dcterms:W3CDTF">2024-01-03T14:55:45Z</dcterms:modified>
</cp:coreProperties>
</file>