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83" r:id="rId12"/>
    <p:sldId id="284" r:id="rId13"/>
    <p:sldId id="285" r:id="rId14"/>
    <p:sldId id="271" r:id="rId15"/>
    <p:sldId id="288" r:id="rId16"/>
    <p:sldId id="274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C9FF"/>
    <a:srgbClr val="7D110C"/>
    <a:srgbClr val="6D6E70"/>
    <a:srgbClr val="F3F3F3"/>
    <a:srgbClr val="F8F3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3" autoAdjust="0"/>
    <p:restoredTop sz="90919" autoAdjust="0"/>
  </p:normalViewPr>
  <p:slideViewPr>
    <p:cSldViewPr>
      <p:cViewPr varScale="1">
        <p:scale>
          <a:sx n="105" d="100"/>
          <a:sy n="105" d="100"/>
        </p:scale>
        <p:origin x="18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5FB350-8BE3-42DD-A96A-11AC774798A8}" type="doc">
      <dgm:prSet loTypeId="urn:microsoft.com/office/officeart/2005/8/layout/targe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4AB41-29B3-43E3-96DE-66F4CD26189C}">
      <dgm:prSet phldrT="[Text]"/>
      <dgm:spPr/>
      <dgm:t>
        <a:bodyPr/>
        <a:lstStyle/>
        <a:p>
          <a:r>
            <a:rPr lang="en-US" dirty="0" smtClean="0"/>
            <a:t>Demand Planning</a:t>
          </a:r>
          <a:endParaRPr lang="en-US" dirty="0"/>
        </a:p>
      </dgm:t>
    </dgm:pt>
    <dgm:pt modelId="{E27D4C2A-FE74-4B5B-BD40-E50A939FCBCB}" type="parTrans" cxnId="{14021074-3020-45EC-9DF0-4E66AC0291FD}">
      <dgm:prSet/>
      <dgm:spPr/>
      <dgm:t>
        <a:bodyPr/>
        <a:lstStyle/>
        <a:p>
          <a:endParaRPr lang="en-US"/>
        </a:p>
      </dgm:t>
    </dgm:pt>
    <dgm:pt modelId="{37C4D4E1-4E60-4C0E-9A36-4AF36854316F}" type="sibTrans" cxnId="{14021074-3020-45EC-9DF0-4E66AC0291FD}">
      <dgm:prSet/>
      <dgm:spPr/>
      <dgm:t>
        <a:bodyPr/>
        <a:lstStyle/>
        <a:p>
          <a:endParaRPr lang="en-US"/>
        </a:p>
      </dgm:t>
    </dgm:pt>
    <dgm:pt modelId="{38CC9611-3D1C-42FA-8A6E-425A74D9E346}">
      <dgm:prSet phldrT="[Text]"/>
      <dgm:spPr/>
      <dgm:t>
        <a:bodyPr/>
        <a:lstStyle/>
        <a:p>
          <a:r>
            <a:rPr lang="en-US" dirty="0" smtClean="0"/>
            <a:t>Up to 2 years</a:t>
          </a:r>
          <a:endParaRPr lang="en-US" dirty="0"/>
        </a:p>
      </dgm:t>
    </dgm:pt>
    <dgm:pt modelId="{C54D5EEE-0408-401D-BF51-196F7755F362}" type="parTrans" cxnId="{28A74CED-3864-425B-B3EA-9C9FF25420DA}">
      <dgm:prSet/>
      <dgm:spPr/>
      <dgm:t>
        <a:bodyPr/>
        <a:lstStyle/>
        <a:p>
          <a:endParaRPr lang="en-US"/>
        </a:p>
      </dgm:t>
    </dgm:pt>
    <dgm:pt modelId="{1838CE4A-11B1-49B1-8A4F-A8E03E87C457}" type="sibTrans" cxnId="{28A74CED-3864-425B-B3EA-9C9FF25420DA}">
      <dgm:prSet/>
      <dgm:spPr/>
      <dgm:t>
        <a:bodyPr/>
        <a:lstStyle/>
        <a:p>
          <a:endParaRPr lang="en-US"/>
        </a:p>
      </dgm:t>
    </dgm:pt>
    <dgm:pt modelId="{C6476343-5E7D-4ED9-8450-63EBBB081FD3}">
      <dgm:prSet phldrT="[Text]"/>
      <dgm:spPr/>
      <dgm:t>
        <a:bodyPr/>
        <a:lstStyle/>
        <a:p>
          <a:r>
            <a:rPr lang="en-US" dirty="0" smtClean="0"/>
            <a:t>Forecasting</a:t>
          </a:r>
          <a:endParaRPr lang="en-US" dirty="0"/>
        </a:p>
      </dgm:t>
    </dgm:pt>
    <dgm:pt modelId="{5BEFA954-4A28-4ECA-B0B8-98D6DD092262}" type="parTrans" cxnId="{14A9AC8B-679B-4CE4-ACE5-78805530565E}">
      <dgm:prSet/>
      <dgm:spPr/>
      <dgm:t>
        <a:bodyPr/>
        <a:lstStyle/>
        <a:p>
          <a:endParaRPr lang="en-US"/>
        </a:p>
      </dgm:t>
    </dgm:pt>
    <dgm:pt modelId="{D1F1C982-8195-4538-9362-C832D81D6FC6}" type="sibTrans" cxnId="{14A9AC8B-679B-4CE4-ACE5-78805530565E}">
      <dgm:prSet/>
      <dgm:spPr/>
      <dgm:t>
        <a:bodyPr/>
        <a:lstStyle/>
        <a:p>
          <a:endParaRPr lang="en-US"/>
        </a:p>
      </dgm:t>
    </dgm:pt>
    <dgm:pt modelId="{287F12BE-E3DA-4E78-80D9-EFF5A933455D}">
      <dgm:prSet phldrT="[Text]"/>
      <dgm:spPr/>
      <dgm:t>
        <a:bodyPr/>
        <a:lstStyle/>
        <a:p>
          <a:r>
            <a:rPr lang="en-US" dirty="0" smtClean="0"/>
            <a:t>Aggregate Supply Planning</a:t>
          </a:r>
          <a:endParaRPr lang="en-US" dirty="0"/>
        </a:p>
      </dgm:t>
    </dgm:pt>
    <dgm:pt modelId="{2385E971-7C84-4E20-AC6F-4C4928C4B088}" type="parTrans" cxnId="{69A627C8-BAEC-4D4B-AECE-0F3C5B8A2C36}">
      <dgm:prSet/>
      <dgm:spPr/>
      <dgm:t>
        <a:bodyPr/>
        <a:lstStyle/>
        <a:p>
          <a:endParaRPr lang="en-US"/>
        </a:p>
      </dgm:t>
    </dgm:pt>
    <dgm:pt modelId="{3CB3B45F-BFFA-4D07-BDC6-958B8543263E}" type="sibTrans" cxnId="{69A627C8-BAEC-4D4B-AECE-0F3C5B8A2C36}">
      <dgm:prSet/>
      <dgm:spPr/>
      <dgm:t>
        <a:bodyPr/>
        <a:lstStyle/>
        <a:p>
          <a:endParaRPr lang="en-US"/>
        </a:p>
      </dgm:t>
    </dgm:pt>
    <dgm:pt modelId="{B110E6D4-6FD9-42F9-8AF0-38F13EA67D77}">
      <dgm:prSet phldrT="[Text]"/>
      <dgm:spPr/>
      <dgm:t>
        <a:bodyPr/>
        <a:lstStyle/>
        <a:p>
          <a:r>
            <a:rPr lang="en-US" dirty="0" smtClean="0"/>
            <a:t>6-18 months</a:t>
          </a:r>
          <a:endParaRPr lang="en-US" dirty="0"/>
        </a:p>
      </dgm:t>
    </dgm:pt>
    <dgm:pt modelId="{68C1D434-0500-4858-B733-9ACB752637DE}" type="parTrans" cxnId="{B70F6BBE-DCFA-4D39-8B1A-B7024283FAB6}">
      <dgm:prSet/>
      <dgm:spPr/>
      <dgm:t>
        <a:bodyPr/>
        <a:lstStyle/>
        <a:p>
          <a:endParaRPr lang="en-US"/>
        </a:p>
      </dgm:t>
    </dgm:pt>
    <dgm:pt modelId="{095930F1-7EC1-4EBE-91C1-035FFD61C179}" type="sibTrans" cxnId="{B70F6BBE-DCFA-4D39-8B1A-B7024283FAB6}">
      <dgm:prSet/>
      <dgm:spPr/>
      <dgm:t>
        <a:bodyPr/>
        <a:lstStyle/>
        <a:p>
          <a:endParaRPr lang="en-US"/>
        </a:p>
      </dgm:t>
    </dgm:pt>
    <dgm:pt modelId="{C13AF7F1-395B-4B2B-A222-3193F87E68BF}">
      <dgm:prSet phldrT="[Text]"/>
      <dgm:spPr/>
      <dgm:t>
        <a:bodyPr/>
        <a:lstStyle/>
        <a:p>
          <a:r>
            <a:rPr lang="en-US" dirty="0" smtClean="0"/>
            <a:t>“Big picture” inputs and outputs</a:t>
          </a:r>
          <a:endParaRPr lang="en-US" dirty="0"/>
        </a:p>
      </dgm:t>
    </dgm:pt>
    <dgm:pt modelId="{FCF23D80-0510-47B8-97CB-710CE74648EB}" type="parTrans" cxnId="{0FEA4B84-3497-4E1C-80F5-250084FE15AD}">
      <dgm:prSet/>
      <dgm:spPr/>
      <dgm:t>
        <a:bodyPr/>
        <a:lstStyle/>
        <a:p>
          <a:endParaRPr lang="en-US"/>
        </a:p>
      </dgm:t>
    </dgm:pt>
    <dgm:pt modelId="{C59677EC-6BAE-43E9-99B8-F3B28C7990EC}" type="sibTrans" cxnId="{0FEA4B84-3497-4E1C-80F5-250084FE15AD}">
      <dgm:prSet/>
      <dgm:spPr/>
      <dgm:t>
        <a:bodyPr/>
        <a:lstStyle/>
        <a:p>
          <a:endParaRPr lang="en-US"/>
        </a:p>
      </dgm:t>
    </dgm:pt>
    <dgm:pt modelId="{A2277B39-E128-4888-8C5F-DACB6412C090}">
      <dgm:prSet phldrT="[Text]"/>
      <dgm:spPr/>
      <dgm:t>
        <a:bodyPr/>
        <a:lstStyle/>
        <a:p>
          <a:r>
            <a:rPr lang="en-US" dirty="0" smtClean="0"/>
            <a:t>Production Scheduling</a:t>
          </a:r>
          <a:endParaRPr lang="en-US" dirty="0"/>
        </a:p>
      </dgm:t>
    </dgm:pt>
    <dgm:pt modelId="{DA66C38B-D3DB-41CD-9683-D03EDCE3FD8D}" type="parTrans" cxnId="{600C3ACE-D774-48F4-84A1-ADECD33EDA6E}">
      <dgm:prSet/>
      <dgm:spPr/>
      <dgm:t>
        <a:bodyPr/>
        <a:lstStyle/>
        <a:p>
          <a:endParaRPr lang="en-US"/>
        </a:p>
      </dgm:t>
    </dgm:pt>
    <dgm:pt modelId="{28777475-D255-4AD1-98EF-8E5684B5F635}" type="sibTrans" cxnId="{600C3ACE-D774-48F4-84A1-ADECD33EDA6E}">
      <dgm:prSet/>
      <dgm:spPr/>
      <dgm:t>
        <a:bodyPr/>
        <a:lstStyle/>
        <a:p>
          <a:endParaRPr lang="en-US"/>
        </a:p>
      </dgm:t>
    </dgm:pt>
    <dgm:pt modelId="{DE64B628-C973-49A9-9F00-0EB6869FD64B}">
      <dgm:prSet phldrT="[Text]"/>
      <dgm:spPr/>
      <dgm:t>
        <a:bodyPr/>
        <a:lstStyle/>
        <a:p>
          <a:r>
            <a:rPr lang="en-US" dirty="0" smtClean="0"/>
            <a:t>Days to weeks</a:t>
          </a:r>
          <a:endParaRPr lang="en-US" dirty="0"/>
        </a:p>
      </dgm:t>
    </dgm:pt>
    <dgm:pt modelId="{7C525926-662C-4C9B-A7A3-0956697B6040}" type="parTrans" cxnId="{B3B91403-E0BA-47B8-9815-2FCCEA2D0B47}">
      <dgm:prSet/>
      <dgm:spPr/>
      <dgm:t>
        <a:bodyPr/>
        <a:lstStyle/>
        <a:p>
          <a:endParaRPr lang="en-US"/>
        </a:p>
      </dgm:t>
    </dgm:pt>
    <dgm:pt modelId="{5B84E840-E124-4CC7-A3B6-AD39AAFA6AFC}" type="sibTrans" cxnId="{B3B91403-E0BA-47B8-9815-2FCCEA2D0B47}">
      <dgm:prSet/>
      <dgm:spPr/>
      <dgm:t>
        <a:bodyPr/>
        <a:lstStyle/>
        <a:p>
          <a:endParaRPr lang="en-US"/>
        </a:p>
      </dgm:t>
    </dgm:pt>
    <dgm:pt modelId="{288880AB-32B8-4208-92BE-9E9F95F5F712}">
      <dgm:prSet phldrT="[Text]"/>
      <dgm:spPr/>
      <dgm:t>
        <a:bodyPr/>
        <a:lstStyle/>
        <a:p>
          <a:r>
            <a:rPr lang="en-US" dirty="0" smtClean="0"/>
            <a:t>Production capacity</a:t>
          </a:r>
          <a:endParaRPr lang="en-US" dirty="0"/>
        </a:p>
      </dgm:t>
    </dgm:pt>
    <dgm:pt modelId="{C100CC8E-06E6-431D-BD2C-89890FB77C2B}" type="parTrans" cxnId="{7335778B-503F-4162-B373-4BDD4AA3B115}">
      <dgm:prSet/>
      <dgm:spPr/>
      <dgm:t>
        <a:bodyPr/>
        <a:lstStyle/>
        <a:p>
          <a:endParaRPr lang="en-US"/>
        </a:p>
      </dgm:t>
    </dgm:pt>
    <dgm:pt modelId="{4692C202-50D1-47D2-A978-8C010CD5B0DD}" type="sibTrans" cxnId="{7335778B-503F-4162-B373-4BDD4AA3B115}">
      <dgm:prSet/>
      <dgm:spPr/>
      <dgm:t>
        <a:bodyPr/>
        <a:lstStyle/>
        <a:p>
          <a:endParaRPr lang="en-US"/>
        </a:p>
      </dgm:t>
    </dgm:pt>
    <dgm:pt modelId="{773C3D99-B26E-4870-A4F2-700913ADBDF6}">
      <dgm:prSet phldrT="[Text]"/>
      <dgm:spPr/>
      <dgm:t>
        <a:bodyPr/>
        <a:lstStyle/>
        <a:p>
          <a:r>
            <a:rPr lang="en-US" dirty="0" smtClean="0"/>
            <a:t>Workforce size</a:t>
          </a:r>
          <a:endParaRPr lang="en-US" dirty="0"/>
        </a:p>
      </dgm:t>
    </dgm:pt>
    <dgm:pt modelId="{610819E4-862A-4D1A-A2CA-707240AA69DD}" type="parTrans" cxnId="{E9E25F9A-77CA-4BFE-AA14-D36E8A097BDB}">
      <dgm:prSet/>
      <dgm:spPr/>
      <dgm:t>
        <a:bodyPr/>
        <a:lstStyle/>
        <a:p>
          <a:endParaRPr lang="en-US"/>
        </a:p>
      </dgm:t>
    </dgm:pt>
    <dgm:pt modelId="{CAD601A2-4CB3-4D51-99DE-FA9990DE13B1}" type="sibTrans" cxnId="{E9E25F9A-77CA-4BFE-AA14-D36E8A097BDB}">
      <dgm:prSet/>
      <dgm:spPr/>
      <dgm:t>
        <a:bodyPr/>
        <a:lstStyle/>
        <a:p>
          <a:endParaRPr lang="en-US"/>
        </a:p>
      </dgm:t>
    </dgm:pt>
    <dgm:pt modelId="{D269C9EE-6C80-47FB-8018-8E07E66AC833}">
      <dgm:prSet phldrT="[Text]"/>
      <dgm:spPr/>
      <dgm:t>
        <a:bodyPr/>
        <a:lstStyle/>
        <a:p>
          <a:r>
            <a:rPr lang="en-US" dirty="0" smtClean="0"/>
            <a:t>Inventory</a:t>
          </a:r>
          <a:endParaRPr lang="en-US" dirty="0"/>
        </a:p>
      </dgm:t>
    </dgm:pt>
    <dgm:pt modelId="{6C616C48-F5B2-48FB-852B-41F7704A1C58}" type="parTrans" cxnId="{A0B5C7FE-8A3A-4434-9A85-66F17C02F9B8}">
      <dgm:prSet/>
      <dgm:spPr/>
      <dgm:t>
        <a:bodyPr/>
        <a:lstStyle/>
        <a:p>
          <a:endParaRPr lang="en-US"/>
        </a:p>
      </dgm:t>
    </dgm:pt>
    <dgm:pt modelId="{1B4D0560-8F2A-4DCA-B625-56824DA26669}" type="sibTrans" cxnId="{A0B5C7FE-8A3A-4434-9A85-66F17C02F9B8}">
      <dgm:prSet/>
      <dgm:spPr/>
      <dgm:t>
        <a:bodyPr/>
        <a:lstStyle/>
        <a:p>
          <a:endParaRPr lang="en-US"/>
        </a:p>
      </dgm:t>
    </dgm:pt>
    <dgm:pt modelId="{576E8A3C-F3D5-4B68-B14C-8512691EC985}">
      <dgm:prSet phldrT="[Text]"/>
      <dgm:spPr/>
      <dgm:t>
        <a:bodyPr/>
        <a:lstStyle/>
        <a:p>
          <a:r>
            <a:rPr lang="en-US" dirty="0" smtClean="0"/>
            <a:t>Product-specific schedules</a:t>
          </a:r>
          <a:endParaRPr lang="en-US" dirty="0"/>
        </a:p>
      </dgm:t>
    </dgm:pt>
    <dgm:pt modelId="{87CEB972-6218-4F99-B2A1-8F03FAF82C49}" type="parTrans" cxnId="{0CCB8B21-0B82-4814-A462-2C037E89C605}">
      <dgm:prSet/>
      <dgm:spPr/>
      <dgm:t>
        <a:bodyPr/>
        <a:lstStyle/>
        <a:p>
          <a:endParaRPr lang="en-US"/>
        </a:p>
      </dgm:t>
    </dgm:pt>
    <dgm:pt modelId="{0418B8E7-06F2-46B4-A676-D99060517DC0}" type="sibTrans" cxnId="{0CCB8B21-0B82-4814-A462-2C037E89C605}">
      <dgm:prSet/>
      <dgm:spPr/>
      <dgm:t>
        <a:bodyPr/>
        <a:lstStyle/>
        <a:p>
          <a:endParaRPr lang="en-US"/>
        </a:p>
      </dgm:t>
    </dgm:pt>
    <dgm:pt modelId="{5C2744FC-F29A-46C8-A899-FDB3EE9920AE}">
      <dgm:prSet phldrT="[Text]"/>
      <dgm:spPr/>
      <dgm:t>
        <a:bodyPr/>
        <a:lstStyle/>
        <a:p>
          <a:r>
            <a:rPr lang="en-US" dirty="0" smtClean="0"/>
            <a:t>Available to promise</a:t>
          </a:r>
          <a:endParaRPr lang="en-US" dirty="0"/>
        </a:p>
      </dgm:t>
    </dgm:pt>
    <dgm:pt modelId="{E2217BD3-2AB5-4873-8CA4-A9DC5C8A0EFC}" type="parTrans" cxnId="{90BBCAAC-55A7-4614-85D9-CED520B55FBF}">
      <dgm:prSet/>
      <dgm:spPr/>
      <dgm:t>
        <a:bodyPr/>
        <a:lstStyle/>
        <a:p>
          <a:endParaRPr lang="en-US"/>
        </a:p>
      </dgm:t>
    </dgm:pt>
    <dgm:pt modelId="{01026536-6B52-40C4-B218-44CE5FCCC045}" type="sibTrans" cxnId="{90BBCAAC-55A7-4614-85D9-CED520B55FBF}">
      <dgm:prSet/>
      <dgm:spPr/>
      <dgm:t>
        <a:bodyPr/>
        <a:lstStyle/>
        <a:p>
          <a:endParaRPr lang="en-US"/>
        </a:p>
      </dgm:t>
    </dgm:pt>
    <dgm:pt modelId="{B53D94C4-B6A6-49C8-80FC-BBCCB5FB69EF}">
      <dgm:prSet phldrT="[Text]"/>
      <dgm:spPr/>
      <dgm:t>
        <a:bodyPr/>
        <a:lstStyle/>
        <a:p>
          <a:r>
            <a:rPr lang="en-US" dirty="0" smtClean="0"/>
            <a:t>Work in process</a:t>
          </a:r>
          <a:endParaRPr lang="en-US" dirty="0"/>
        </a:p>
      </dgm:t>
    </dgm:pt>
    <dgm:pt modelId="{5A5BE507-287D-4A16-ADFA-4ED57A4593EB}" type="parTrans" cxnId="{FAD85B40-0DAC-4AA3-B547-3F821F23CA46}">
      <dgm:prSet/>
      <dgm:spPr/>
      <dgm:t>
        <a:bodyPr/>
        <a:lstStyle/>
        <a:p>
          <a:endParaRPr lang="en-US"/>
        </a:p>
      </dgm:t>
    </dgm:pt>
    <dgm:pt modelId="{7FBDBB75-CFAD-45CB-96FF-F11883F202C1}" type="sibTrans" cxnId="{FAD85B40-0DAC-4AA3-B547-3F821F23CA46}">
      <dgm:prSet/>
      <dgm:spPr/>
      <dgm:t>
        <a:bodyPr/>
        <a:lstStyle/>
        <a:p>
          <a:endParaRPr lang="en-US"/>
        </a:p>
      </dgm:t>
    </dgm:pt>
    <dgm:pt modelId="{AB5ADE5E-14D9-4BFF-8244-E2E1CE5D3C58}">
      <dgm:prSet phldrT="[Text]"/>
      <dgm:spPr/>
      <dgm:t>
        <a:bodyPr/>
        <a:lstStyle/>
        <a:p>
          <a:r>
            <a:rPr lang="en-US" dirty="0" smtClean="0"/>
            <a:t>Inventory Management &amp; Control</a:t>
          </a:r>
          <a:endParaRPr lang="en-US" dirty="0"/>
        </a:p>
      </dgm:t>
    </dgm:pt>
    <dgm:pt modelId="{A1DF8A53-0FC4-4799-B3F8-EFEC4350E29E}" type="parTrans" cxnId="{DCC2295E-D16E-43FC-9D4B-AA32B6F574A7}">
      <dgm:prSet/>
      <dgm:spPr/>
      <dgm:t>
        <a:bodyPr/>
        <a:lstStyle/>
        <a:p>
          <a:endParaRPr lang="en-US"/>
        </a:p>
      </dgm:t>
    </dgm:pt>
    <dgm:pt modelId="{D53153CF-4AEB-408E-A566-DB3BAAB6CBDB}" type="sibTrans" cxnId="{DCC2295E-D16E-43FC-9D4B-AA32B6F574A7}">
      <dgm:prSet/>
      <dgm:spPr/>
      <dgm:t>
        <a:bodyPr/>
        <a:lstStyle/>
        <a:p>
          <a:endParaRPr lang="en-US"/>
        </a:p>
      </dgm:t>
    </dgm:pt>
    <dgm:pt modelId="{2D47DB13-66CB-4D3B-BC8B-ED1F44A2DC4C}">
      <dgm:prSet phldrT="[Text]"/>
      <dgm:spPr/>
      <dgm:t>
        <a:bodyPr/>
        <a:lstStyle/>
        <a:p>
          <a:r>
            <a:rPr lang="en-US" dirty="0" smtClean="0"/>
            <a:t>Reorder point</a:t>
          </a:r>
          <a:endParaRPr lang="en-US" dirty="0"/>
        </a:p>
      </dgm:t>
    </dgm:pt>
    <dgm:pt modelId="{99CF3065-5FE3-4C53-87B4-91D1B7F2830E}" type="parTrans" cxnId="{20978FE5-EC8C-47A9-89C2-43DF0C6B10F2}">
      <dgm:prSet/>
      <dgm:spPr/>
      <dgm:t>
        <a:bodyPr/>
        <a:lstStyle/>
        <a:p>
          <a:endParaRPr lang="en-US"/>
        </a:p>
      </dgm:t>
    </dgm:pt>
    <dgm:pt modelId="{8A964445-B880-4F45-8E5D-FD9257439803}" type="sibTrans" cxnId="{20978FE5-EC8C-47A9-89C2-43DF0C6B10F2}">
      <dgm:prSet/>
      <dgm:spPr/>
      <dgm:t>
        <a:bodyPr/>
        <a:lstStyle/>
        <a:p>
          <a:endParaRPr lang="en-US"/>
        </a:p>
      </dgm:t>
    </dgm:pt>
    <dgm:pt modelId="{30D962CD-7FCA-4A42-A0B0-DC0116860B95}">
      <dgm:prSet phldrT="[Text]"/>
      <dgm:spPr/>
      <dgm:t>
        <a:bodyPr/>
        <a:lstStyle/>
        <a:p>
          <a:r>
            <a:rPr lang="en-US" dirty="0" smtClean="0"/>
            <a:t>Safety stock</a:t>
          </a:r>
          <a:endParaRPr lang="en-US" dirty="0"/>
        </a:p>
      </dgm:t>
    </dgm:pt>
    <dgm:pt modelId="{7D2E9928-B168-42AE-BFA0-7373C8DF7269}" type="parTrans" cxnId="{C68C0ABF-78A0-499E-924A-D0AEDF3E5416}">
      <dgm:prSet/>
      <dgm:spPr/>
      <dgm:t>
        <a:bodyPr/>
        <a:lstStyle/>
        <a:p>
          <a:endParaRPr lang="en-US"/>
        </a:p>
      </dgm:t>
    </dgm:pt>
    <dgm:pt modelId="{C344F03A-DBD8-4E62-9BA8-0760A0F895BF}" type="sibTrans" cxnId="{C68C0ABF-78A0-499E-924A-D0AEDF3E5416}">
      <dgm:prSet/>
      <dgm:spPr/>
      <dgm:t>
        <a:bodyPr/>
        <a:lstStyle/>
        <a:p>
          <a:endParaRPr lang="en-US"/>
        </a:p>
      </dgm:t>
    </dgm:pt>
    <dgm:pt modelId="{296AA866-8848-4C65-90B3-161E44FBA546}">
      <dgm:prSet phldrT="[Text]"/>
      <dgm:spPr/>
      <dgm:t>
        <a:bodyPr/>
        <a:lstStyle/>
        <a:p>
          <a:r>
            <a:rPr lang="en-US" dirty="0" smtClean="0"/>
            <a:t>Instantaneous to days/weeks</a:t>
          </a:r>
          <a:endParaRPr lang="en-US" dirty="0"/>
        </a:p>
      </dgm:t>
    </dgm:pt>
    <dgm:pt modelId="{8108C771-F7AF-4C8E-A13A-F720724C270D}" type="parTrans" cxnId="{53534FB3-E813-4184-9574-46F4E8BE0738}">
      <dgm:prSet/>
      <dgm:spPr/>
      <dgm:t>
        <a:bodyPr/>
        <a:lstStyle/>
        <a:p>
          <a:endParaRPr lang="en-US"/>
        </a:p>
      </dgm:t>
    </dgm:pt>
    <dgm:pt modelId="{DC7AE3B7-B2F2-4255-8AD4-18BF5B68A3C8}" type="sibTrans" cxnId="{53534FB3-E813-4184-9574-46F4E8BE0738}">
      <dgm:prSet/>
      <dgm:spPr/>
      <dgm:t>
        <a:bodyPr/>
        <a:lstStyle/>
        <a:p>
          <a:endParaRPr lang="en-US"/>
        </a:p>
      </dgm:t>
    </dgm:pt>
    <dgm:pt modelId="{53793325-4D73-4FBF-BC1A-20368099F8D4}">
      <dgm:prSet phldrT="[Text]"/>
      <dgm:spPr/>
      <dgm:t>
        <a:bodyPr/>
        <a:lstStyle/>
        <a:p>
          <a:r>
            <a:rPr lang="en-US" dirty="0" smtClean="0"/>
            <a:t>Lot or batch sizing</a:t>
          </a:r>
          <a:endParaRPr lang="en-US" dirty="0"/>
        </a:p>
      </dgm:t>
    </dgm:pt>
    <dgm:pt modelId="{AA2A6A6F-1FC5-4BB1-A897-92610B7A0326}" type="parTrans" cxnId="{95250AFB-ACD7-4DE9-BCD5-1767EEEEC6F4}">
      <dgm:prSet/>
      <dgm:spPr/>
      <dgm:t>
        <a:bodyPr/>
        <a:lstStyle/>
        <a:p>
          <a:endParaRPr lang="en-US"/>
        </a:p>
      </dgm:t>
    </dgm:pt>
    <dgm:pt modelId="{A1456366-1104-4AF1-958A-0F103C3B8982}" type="sibTrans" cxnId="{95250AFB-ACD7-4DE9-BCD5-1767EEEEC6F4}">
      <dgm:prSet/>
      <dgm:spPr/>
      <dgm:t>
        <a:bodyPr/>
        <a:lstStyle/>
        <a:p>
          <a:endParaRPr lang="en-US"/>
        </a:p>
      </dgm:t>
    </dgm:pt>
    <dgm:pt modelId="{FEDEBCB0-7211-4035-8A80-AB2838AA6DFC}">
      <dgm:prSet phldrT="[Text]"/>
      <dgm:spPr/>
      <dgm:t>
        <a:bodyPr/>
        <a:lstStyle/>
        <a:p>
          <a:r>
            <a:rPr lang="en-US" dirty="0" smtClean="0"/>
            <a:t>Product availability</a:t>
          </a:r>
          <a:endParaRPr lang="en-US" dirty="0"/>
        </a:p>
      </dgm:t>
    </dgm:pt>
    <dgm:pt modelId="{A6F53D2E-7343-4E45-B779-95D60D985ECF}" type="parTrans" cxnId="{A0D91838-CEC1-48D8-9A1D-B720F67518C8}">
      <dgm:prSet/>
      <dgm:spPr/>
      <dgm:t>
        <a:bodyPr/>
        <a:lstStyle/>
        <a:p>
          <a:endParaRPr lang="en-US"/>
        </a:p>
      </dgm:t>
    </dgm:pt>
    <dgm:pt modelId="{B30F5E8A-D6E1-43B7-ABE9-772E39C552B6}" type="sibTrans" cxnId="{A0D91838-CEC1-48D8-9A1D-B720F67518C8}">
      <dgm:prSet/>
      <dgm:spPr/>
      <dgm:t>
        <a:bodyPr/>
        <a:lstStyle/>
        <a:p>
          <a:endParaRPr lang="en-US"/>
        </a:p>
      </dgm:t>
    </dgm:pt>
    <dgm:pt modelId="{40BBD307-B03E-40A2-9218-000E7D9BE026}">
      <dgm:prSet phldrT="[Text]"/>
      <dgm:spPr/>
      <dgm:t>
        <a:bodyPr/>
        <a:lstStyle/>
        <a:p>
          <a:r>
            <a:rPr lang="en-US" dirty="0" smtClean="0"/>
            <a:t>Material requirements</a:t>
          </a:r>
          <a:endParaRPr lang="en-US" dirty="0"/>
        </a:p>
      </dgm:t>
    </dgm:pt>
    <dgm:pt modelId="{E4F6D89A-E7E0-4A26-8037-6B05205CD624}" type="parTrans" cxnId="{BA6F3D79-D7F2-4454-9C2F-939CAA58AABD}">
      <dgm:prSet/>
      <dgm:spPr/>
      <dgm:t>
        <a:bodyPr/>
        <a:lstStyle/>
        <a:p>
          <a:endParaRPr lang="en-US"/>
        </a:p>
      </dgm:t>
    </dgm:pt>
    <dgm:pt modelId="{BE55630A-4D9D-4A02-B9B9-12A5C7E2D71F}" type="sibTrans" cxnId="{BA6F3D79-D7F2-4454-9C2F-939CAA58AABD}">
      <dgm:prSet/>
      <dgm:spPr/>
      <dgm:t>
        <a:bodyPr/>
        <a:lstStyle/>
        <a:p>
          <a:endParaRPr lang="en-US"/>
        </a:p>
      </dgm:t>
    </dgm:pt>
    <dgm:pt modelId="{99205278-78CB-4D9A-AEC5-4FB17689DE3F}">
      <dgm:prSet phldrT="[Text]"/>
      <dgm:spPr/>
      <dgm:t>
        <a:bodyPr/>
        <a:lstStyle/>
        <a:p>
          <a:r>
            <a:rPr lang="en-US" dirty="0" smtClean="0"/>
            <a:t>Data gathering</a:t>
          </a:r>
          <a:endParaRPr lang="en-US" dirty="0"/>
        </a:p>
      </dgm:t>
    </dgm:pt>
    <dgm:pt modelId="{79710461-59B7-4718-B258-92A37CAD14DF}" type="parTrans" cxnId="{C910E2FA-9341-4000-A47C-7497678212E6}">
      <dgm:prSet/>
      <dgm:spPr/>
      <dgm:t>
        <a:bodyPr/>
        <a:lstStyle/>
        <a:p>
          <a:endParaRPr lang="en-US"/>
        </a:p>
      </dgm:t>
    </dgm:pt>
    <dgm:pt modelId="{47500D22-A56E-4908-8F8C-282D9CE1AD2D}" type="sibTrans" cxnId="{C910E2FA-9341-4000-A47C-7497678212E6}">
      <dgm:prSet/>
      <dgm:spPr/>
      <dgm:t>
        <a:bodyPr/>
        <a:lstStyle/>
        <a:p>
          <a:endParaRPr lang="en-US"/>
        </a:p>
      </dgm:t>
    </dgm:pt>
    <dgm:pt modelId="{76606DF3-9C07-4A55-8470-D8142231D3E4}">
      <dgm:prSet phldrT="[Text]"/>
      <dgm:spPr/>
      <dgm:t>
        <a:bodyPr/>
        <a:lstStyle/>
        <a:p>
          <a:r>
            <a:rPr lang="en-US" dirty="0" smtClean="0"/>
            <a:t>Data maintenance</a:t>
          </a:r>
          <a:endParaRPr lang="en-US" dirty="0"/>
        </a:p>
      </dgm:t>
    </dgm:pt>
    <dgm:pt modelId="{12154812-A7FF-423B-BE62-65F64F979EF4}" type="parTrans" cxnId="{74F51A68-E0A0-48C6-AA8A-457A4AB45F3C}">
      <dgm:prSet/>
      <dgm:spPr/>
      <dgm:t>
        <a:bodyPr/>
        <a:lstStyle/>
        <a:p>
          <a:endParaRPr lang="en-US"/>
        </a:p>
      </dgm:t>
    </dgm:pt>
    <dgm:pt modelId="{17549C1F-8A6F-4E3F-8891-3972CC1D2A29}" type="sibTrans" cxnId="{74F51A68-E0A0-48C6-AA8A-457A4AB45F3C}">
      <dgm:prSet/>
      <dgm:spPr/>
      <dgm:t>
        <a:bodyPr/>
        <a:lstStyle/>
        <a:p>
          <a:endParaRPr lang="en-US"/>
        </a:p>
      </dgm:t>
    </dgm:pt>
    <dgm:pt modelId="{61AC4E3B-12BA-4EF3-9442-6EF09B0169A5}" type="pres">
      <dgm:prSet presAssocID="{435FB350-8BE3-42DD-A96A-11AC774798A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E1C4BF-D101-48BE-8F44-977F666FAFE9}" type="pres">
      <dgm:prSet presAssocID="{1E24AB41-29B3-43E3-96DE-66F4CD26189C}" presName="circle1" presStyleLbl="node1" presStyleIdx="0" presStyleCnt="4"/>
      <dgm:spPr/>
    </dgm:pt>
    <dgm:pt modelId="{2216785E-9D90-45CB-9A49-3E383095FD77}" type="pres">
      <dgm:prSet presAssocID="{1E24AB41-29B3-43E3-96DE-66F4CD26189C}" presName="space" presStyleCnt="0"/>
      <dgm:spPr/>
    </dgm:pt>
    <dgm:pt modelId="{98102138-3816-472B-A682-99347720A958}" type="pres">
      <dgm:prSet presAssocID="{1E24AB41-29B3-43E3-96DE-66F4CD26189C}" presName="rect1" presStyleLbl="alignAcc1" presStyleIdx="0" presStyleCnt="4" custLinFactNeighborX="-26" custLinFactNeighborY="-1605"/>
      <dgm:spPr/>
      <dgm:t>
        <a:bodyPr/>
        <a:lstStyle/>
        <a:p>
          <a:endParaRPr lang="en-US"/>
        </a:p>
      </dgm:t>
    </dgm:pt>
    <dgm:pt modelId="{F8FE8C1B-73E8-49F5-8DA3-727AA3A2A71D}" type="pres">
      <dgm:prSet presAssocID="{287F12BE-E3DA-4E78-80D9-EFF5A933455D}" presName="vertSpace2" presStyleLbl="node1" presStyleIdx="0" presStyleCnt="4"/>
      <dgm:spPr/>
    </dgm:pt>
    <dgm:pt modelId="{59666CE5-85A9-418C-9163-D5921BEEAC1C}" type="pres">
      <dgm:prSet presAssocID="{287F12BE-E3DA-4E78-80D9-EFF5A933455D}" presName="circle2" presStyleLbl="node1" presStyleIdx="1" presStyleCnt="4"/>
      <dgm:spPr/>
    </dgm:pt>
    <dgm:pt modelId="{E7AD3877-58E2-4739-9B2C-727107BA1578}" type="pres">
      <dgm:prSet presAssocID="{287F12BE-E3DA-4E78-80D9-EFF5A933455D}" presName="rect2" presStyleLbl="alignAcc1" presStyleIdx="1" presStyleCnt="4"/>
      <dgm:spPr/>
      <dgm:t>
        <a:bodyPr/>
        <a:lstStyle/>
        <a:p>
          <a:endParaRPr lang="en-US"/>
        </a:p>
      </dgm:t>
    </dgm:pt>
    <dgm:pt modelId="{AA4A0D0E-C4AC-4C83-9CBC-34FA7E658498}" type="pres">
      <dgm:prSet presAssocID="{A2277B39-E128-4888-8C5F-DACB6412C090}" presName="vertSpace3" presStyleLbl="node1" presStyleIdx="1" presStyleCnt="4"/>
      <dgm:spPr/>
    </dgm:pt>
    <dgm:pt modelId="{F1C0AF06-D914-487B-B942-69FBDBC32290}" type="pres">
      <dgm:prSet presAssocID="{A2277B39-E128-4888-8C5F-DACB6412C090}" presName="circle3" presStyleLbl="node1" presStyleIdx="2" presStyleCnt="4"/>
      <dgm:spPr/>
    </dgm:pt>
    <dgm:pt modelId="{ACB1EDCC-283C-478D-98B6-0D586AE3ABEA}" type="pres">
      <dgm:prSet presAssocID="{A2277B39-E128-4888-8C5F-DACB6412C090}" presName="rect3" presStyleLbl="alignAcc1" presStyleIdx="2" presStyleCnt="4"/>
      <dgm:spPr/>
      <dgm:t>
        <a:bodyPr/>
        <a:lstStyle/>
        <a:p>
          <a:endParaRPr lang="en-US"/>
        </a:p>
      </dgm:t>
    </dgm:pt>
    <dgm:pt modelId="{20706A32-654B-414F-8EF0-AEC9531C78E5}" type="pres">
      <dgm:prSet presAssocID="{AB5ADE5E-14D9-4BFF-8244-E2E1CE5D3C58}" presName="vertSpace4" presStyleLbl="node1" presStyleIdx="2" presStyleCnt="4"/>
      <dgm:spPr/>
    </dgm:pt>
    <dgm:pt modelId="{F351259C-217E-4CCA-A3BB-6BAC9224040F}" type="pres">
      <dgm:prSet presAssocID="{AB5ADE5E-14D9-4BFF-8244-E2E1CE5D3C58}" presName="circle4" presStyleLbl="node1" presStyleIdx="3" presStyleCnt="4"/>
      <dgm:spPr/>
    </dgm:pt>
    <dgm:pt modelId="{1D2EC546-80D8-4A21-B955-CA9240DFB546}" type="pres">
      <dgm:prSet presAssocID="{AB5ADE5E-14D9-4BFF-8244-E2E1CE5D3C58}" presName="rect4" presStyleLbl="alignAcc1" presStyleIdx="3" presStyleCnt="4"/>
      <dgm:spPr/>
      <dgm:t>
        <a:bodyPr/>
        <a:lstStyle/>
        <a:p>
          <a:endParaRPr lang="en-US"/>
        </a:p>
      </dgm:t>
    </dgm:pt>
    <dgm:pt modelId="{1020BDD8-4AF8-4BC3-BFCD-2A86751D0FF5}" type="pres">
      <dgm:prSet presAssocID="{1E24AB41-29B3-43E3-96DE-66F4CD26189C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C743A-8B2B-4F41-AC5A-EDDFBD9650EA}" type="pres">
      <dgm:prSet presAssocID="{1E24AB41-29B3-43E3-96DE-66F4CD26189C}" presName="rect1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484602-ECB8-4354-B85A-3EA5DE9A1181}" type="pres">
      <dgm:prSet presAssocID="{287F12BE-E3DA-4E78-80D9-EFF5A933455D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254BE-8817-4C2F-BFF0-B59BBF90B855}" type="pres">
      <dgm:prSet presAssocID="{287F12BE-E3DA-4E78-80D9-EFF5A933455D}" presName="rect2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5BD7A-F54C-4FBE-8F07-DEAFD97EC1E5}" type="pres">
      <dgm:prSet presAssocID="{A2277B39-E128-4888-8C5F-DACB6412C090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8212C-7EE0-4D5B-B2A5-35724C01052E}" type="pres">
      <dgm:prSet presAssocID="{A2277B39-E128-4888-8C5F-DACB6412C090}" presName="rect3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4A579-A55F-4CFE-A23F-F563530DC2D5}" type="pres">
      <dgm:prSet presAssocID="{AB5ADE5E-14D9-4BFF-8244-E2E1CE5D3C58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CCFB5-C644-49B3-9A79-CC1C475D354F}" type="pres">
      <dgm:prSet presAssocID="{AB5ADE5E-14D9-4BFF-8244-E2E1CE5D3C58}" presName="rect4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0C3ACE-D774-48F4-84A1-ADECD33EDA6E}" srcId="{435FB350-8BE3-42DD-A96A-11AC774798A8}" destId="{A2277B39-E128-4888-8C5F-DACB6412C090}" srcOrd="2" destOrd="0" parTransId="{DA66C38B-D3DB-41CD-9683-D03EDCE3FD8D}" sibTransId="{28777475-D255-4AD1-98EF-8E5684B5F635}"/>
    <dgm:cxn modelId="{69A627C8-BAEC-4D4B-AECE-0F3C5B8A2C36}" srcId="{435FB350-8BE3-42DD-A96A-11AC774798A8}" destId="{287F12BE-E3DA-4E78-80D9-EFF5A933455D}" srcOrd="1" destOrd="0" parTransId="{2385E971-7C84-4E20-AC6F-4C4928C4B088}" sibTransId="{3CB3B45F-BFFA-4D07-BDC6-958B8543263E}"/>
    <dgm:cxn modelId="{E1567127-30F1-4DC9-BFB4-C26497C52971}" type="presOf" srcId="{435FB350-8BE3-42DD-A96A-11AC774798A8}" destId="{61AC4E3B-12BA-4EF3-9442-6EF09B0169A5}" srcOrd="0" destOrd="0" presId="urn:microsoft.com/office/officeart/2005/8/layout/target3"/>
    <dgm:cxn modelId="{265A77D3-E9B1-42EB-8F44-1B29D26E2643}" type="presOf" srcId="{D269C9EE-6C80-47FB-8018-8E07E66AC833}" destId="{EC7254BE-8817-4C2F-BFF0-B59BBF90B855}" srcOrd="0" destOrd="4" presId="urn:microsoft.com/office/officeart/2005/8/layout/target3"/>
    <dgm:cxn modelId="{7335778B-503F-4162-B373-4BDD4AA3B115}" srcId="{C13AF7F1-395B-4B2B-A222-3193F87E68BF}" destId="{288880AB-32B8-4208-92BE-9E9F95F5F712}" srcOrd="0" destOrd="0" parTransId="{C100CC8E-06E6-431D-BD2C-89890FB77C2B}" sibTransId="{4692C202-50D1-47D2-A978-8C010CD5B0DD}"/>
    <dgm:cxn modelId="{CCEBDF31-77F9-4D38-84EC-450E2482FC6D}" type="presOf" srcId="{773C3D99-B26E-4870-A4F2-700913ADBDF6}" destId="{EC7254BE-8817-4C2F-BFF0-B59BBF90B855}" srcOrd="0" destOrd="3" presId="urn:microsoft.com/office/officeart/2005/8/layout/target3"/>
    <dgm:cxn modelId="{FAD85B40-0DAC-4AA3-B547-3F821F23CA46}" srcId="{576E8A3C-F3D5-4B68-B14C-8512691EC985}" destId="{B53D94C4-B6A6-49C8-80FC-BBCCB5FB69EF}" srcOrd="1" destOrd="0" parTransId="{5A5BE507-287D-4A16-ADFA-4ED57A4593EB}" sibTransId="{7FBDBB75-CFAD-45CB-96FF-F11883F202C1}"/>
    <dgm:cxn modelId="{63B15282-9C9D-4581-8A05-0F81711F5203}" type="presOf" srcId="{A2277B39-E128-4888-8C5F-DACB6412C090}" destId="{7995BD7A-F54C-4FBE-8F07-DEAFD97EC1E5}" srcOrd="1" destOrd="0" presId="urn:microsoft.com/office/officeart/2005/8/layout/target3"/>
    <dgm:cxn modelId="{53534FB3-E813-4184-9574-46F4E8BE0738}" srcId="{AB5ADE5E-14D9-4BFF-8244-E2E1CE5D3C58}" destId="{296AA866-8848-4C65-90B3-161E44FBA546}" srcOrd="0" destOrd="0" parTransId="{8108C771-F7AF-4C8E-A13A-F720724C270D}" sibTransId="{DC7AE3B7-B2F2-4255-8AD4-18BF5B68A3C8}"/>
    <dgm:cxn modelId="{C68C0ABF-78A0-499E-924A-D0AEDF3E5416}" srcId="{296AA866-8848-4C65-90B3-161E44FBA546}" destId="{30D962CD-7FCA-4A42-A0B0-DC0116860B95}" srcOrd="3" destOrd="0" parTransId="{7D2E9928-B168-42AE-BFA0-7373C8DF7269}" sibTransId="{C344F03A-DBD8-4E62-9BA8-0760A0F895BF}"/>
    <dgm:cxn modelId="{14A9AC8B-679B-4CE4-ACE5-78805530565E}" srcId="{38CC9611-3D1C-42FA-8A6E-425A74D9E346}" destId="{C6476343-5E7D-4ED9-8450-63EBBB081FD3}" srcOrd="1" destOrd="0" parTransId="{5BEFA954-4A28-4ECA-B0B8-98D6DD092262}" sibTransId="{D1F1C982-8195-4538-9362-C832D81D6FC6}"/>
    <dgm:cxn modelId="{A00011B6-70DA-42B8-AA15-48F5B9694C54}" type="presOf" srcId="{C6476343-5E7D-4ED9-8450-63EBBB081FD3}" destId="{C18C743A-8B2B-4F41-AC5A-EDDFBD9650EA}" srcOrd="0" destOrd="2" presId="urn:microsoft.com/office/officeart/2005/8/layout/target3"/>
    <dgm:cxn modelId="{9E177B50-CA42-4FD5-B898-F3D6793EDD7A}" type="presOf" srcId="{1E24AB41-29B3-43E3-96DE-66F4CD26189C}" destId="{1020BDD8-4AF8-4BC3-BFCD-2A86751D0FF5}" srcOrd="1" destOrd="0" presId="urn:microsoft.com/office/officeart/2005/8/layout/target3"/>
    <dgm:cxn modelId="{A0D91838-CEC1-48D8-9A1D-B720F67518C8}" srcId="{296AA866-8848-4C65-90B3-161E44FBA546}" destId="{FEDEBCB0-7211-4035-8A80-AB2838AA6DFC}" srcOrd="1" destOrd="0" parTransId="{A6F53D2E-7343-4E45-B779-95D60D985ECF}" sibTransId="{B30F5E8A-D6E1-43B7-ABE9-772E39C552B6}"/>
    <dgm:cxn modelId="{371ABBA5-8621-4DD6-928E-F4B61A020219}" type="presOf" srcId="{30D962CD-7FCA-4A42-A0B0-DC0116860B95}" destId="{AF8CCFB5-C644-49B3-9A79-CC1C475D354F}" srcOrd="0" destOrd="4" presId="urn:microsoft.com/office/officeart/2005/8/layout/target3"/>
    <dgm:cxn modelId="{7024CCAA-C84C-496A-AB43-082297035156}" type="presOf" srcId="{5C2744FC-F29A-46C8-A899-FDB3EE9920AE}" destId="{C558212C-7EE0-4D5B-B2A5-35724C01052E}" srcOrd="0" destOrd="2" presId="urn:microsoft.com/office/officeart/2005/8/layout/target3"/>
    <dgm:cxn modelId="{A0B5C7FE-8A3A-4434-9A85-66F17C02F9B8}" srcId="{C13AF7F1-395B-4B2B-A222-3193F87E68BF}" destId="{D269C9EE-6C80-47FB-8018-8E07E66AC833}" srcOrd="2" destOrd="0" parTransId="{6C616C48-F5B2-48FB-852B-41F7704A1C58}" sibTransId="{1B4D0560-8F2A-4DCA-B625-56824DA26669}"/>
    <dgm:cxn modelId="{DF097446-5828-4760-9B86-2662792F552C}" type="presOf" srcId="{C13AF7F1-395B-4B2B-A222-3193F87E68BF}" destId="{EC7254BE-8817-4C2F-BFF0-B59BBF90B855}" srcOrd="0" destOrd="1" presId="urn:microsoft.com/office/officeart/2005/8/layout/target3"/>
    <dgm:cxn modelId="{0A1420CC-C214-4DC7-91FD-B9B3A519CAF3}" type="presOf" srcId="{99205278-78CB-4D9A-AEC5-4FB17689DE3F}" destId="{C18C743A-8B2B-4F41-AC5A-EDDFBD9650EA}" srcOrd="0" destOrd="1" presId="urn:microsoft.com/office/officeart/2005/8/layout/target3"/>
    <dgm:cxn modelId="{99F6F75E-3DE8-4942-A8A2-66050910BEFE}" type="presOf" srcId="{53793325-4D73-4FBF-BC1A-20368099F8D4}" destId="{AF8CCFB5-C644-49B3-9A79-CC1C475D354F}" srcOrd="0" destOrd="1" presId="urn:microsoft.com/office/officeart/2005/8/layout/target3"/>
    <dgm:cxn modelId="{B25B9C46-2F59-435B-B0B0-B116293019BE}" type="presOf" srcId="{287F12BE-E3DA-4E78-80D9-EFF5A933455D}" destId="{E7AD3877-58E2-4739-9B2C-727107BA1578}" srcOrd="0" destOrd="0" presId="urn:microsoft.com/office/officeart/2005/8/layout/target3"/>
    <dgm:cxn modelId="{B70F6BBE-DCFA-4D39-8B1A-B7024283FAB6}" srcId="{287F12BE-E3DA-4E78-80D9-EFF5A933455D}" destId="{B110E6D4-6FD9-42F9-8AF0-38F13EA67D77}" srcOrd="0" destOrd="0" parTransId="{68C1D434-0500-4858-B733-9ACB752637DE}" sibTransId="{095930F1-7EC1-4EBE-91C1-035FFD61C179}"/>
    <dgm:cxn modelId="{621ECD6A-8736-400C-BCE7-AFA5A93AEEDE}" type="presOf" srcId="{38CC9611-3D1C-42FA-8A6E-425A74D9E346}" destId="{C18C743A-8B2B-4F41-AC5A-EDDFBD9650EA}" srcOrd="0" destOrd="0" presId="urn:microsoft.com/office/officeart/2005/8/layout/target3"/>
    <dgm:cxn modelId="{1983480F-D252-4F04-9575-3BB500AD86DE}" type="presOf" srcId="{AB5ADE5E-14D9-4BFF-8244-E2E1CE5D3C58}" destId="{FD64A579-A55F-4CFE-A23F-F563530DC2D5}" srcOrd="1" destOrd="0" presId="urn:microsoft.com/office/officeart/2005/8/layout/target3"/>
    <dgm:cxn modelId="{E9E25F9A-77CA-4BFE-AA14-D36E8A097BDB}" srcId="{C13AF7F1-395B-4B2B-A222-3193F87E68BF}" destId="{773C3D99-B26E-4870-A4F2-700913ADBDF6}" srcOrd="1" destOrd="0" parTransId="{610819E4-862A-4D1A-A2CA-707240AA69DD}" sibTransId="{CAD601A2-4CB3-4D51-99DE-FA9990DE13B1}"/>
    <dgm:cxn modelId="{B3B91403-E0BA-47B8-9815-2FCCEA2D0B47}" srcId="{A2277B39-E128-4888-8C5F-DACB6412C090}" destId="{DE64B628-C973-49A9-9F00-0EB6869FD64B}" srcOrd="0" destOrd="0" parTransId="{7C525926-662C-4C9B-A7A3-0956697B6040}" sibTransId="{5B84E840-E124-4CC7-A3B6-AD39AAFA6AFC}"/>
    <dgm:cxn modelId="{6CCB7ECE-8EDA-4A4A-B212-103A11B91528}" type="presOf" srcId="{2D47DB13-66CB-4D3B-BC8B-ED1F44A2DC4C}" destId="{AF8CCFB5-C644-49B3-9A79-CC1C475D354F}" srcOrd="0" destOrd="3" presId="urn:microsoft.com/office/officeart/2005/8/layout/target3"/>
    <dgm:cxn modelId="{09581E16-C292-4AFF-86AB-20DFAD3C091F}" type="presOf" srcId="{288880AB-32B8-4208-92BE-9E9F95F5F712}" destId="{EC7254BE-8817-4C2F-BFF0-B59BBF90B855}" srcOrd="0" destOrd="2" presId="urn:microsoft.com/office/officeart/2005/8/layout/target3"/>
    <dgm:cxn modelId="{0CCB8B21-0B82-4814-A462-2C037E89C605}" srcId="{A2277B39-E128-4888-8C5F-DACB6412C090}" destId="{576E8A3C-F3D5-4B68-B14C-8512691EC985}" srcOrd="1" destOrd="0" parTransId="{87CEB972-6218-4F99-B2A1-8F03FAF82C49}" sibTransId="{0418B8E7-06F2-46B4-A676-D99060517DC0}"/>
    <dgm:cxn modelId="{C910E2FA-9341-4000-A47C-7497678212E6}" srcId="{38CC9611-3D1C-42FA-8A6E-425A74D9E346}" destId="{99205278-78CB-4D9A-AEC5-4FB17689DE3F}" srcOrd="0" destOrd="0" parTransId="{79710461-59B7-4718-B258-92A37CAD14DF}" sibTransId="{47500D22-A56E-4908-8F8C-282D9CE1AD2D}"/>
    <dgm:cxn modelId="{C1E8CA73-CD88-4CFF-938A-09AB12389D04}" type="presOf" srcId="{A2277B39-E128-4888-8C5F-DACB6412C090}" destId="{ACB1EDCC-283C-478D-98B6-0D586AE3ABEA}" srcOrd="0" destOrd="0" presId="urn:microsoft.com/office/officeart/2005/8/layout/target3"/>
    <dgm:cxn modelId="{BA6F3D79-D7F2-4454-9C2F-939CAA58AABD}" srcId="{576E8A3C-F3D5-4B68-B14C-8512691EC985}" destId="{40BBD307-B03E-40A2-9218-000E7D9BE026}" srcOrd="2" destOrd="0" parTransId="{E4F6D89A-E7E0-4A26-8037-6B05205CD624}" sibTransId="{BE55630A-4D9D-4A02-B9B9-12A5C7E2D71F}"/>
    <dgm:cxn modelId="{F9C576DD-BF31-4E83-9791-A0194A30BAF2}" type="presOf" srcId="{40BBD307-B03E-40A2-9218-000E7D9BE026}" destId="{C558212C-7EE0-4D5B-B2A5-35724C01052E}" srcOrd="0" destOrd="4" presId="urn:microsoft.com/office/officeart/2005/8/layout/target3"/>
    <dgm:cxn modelId="{95250AFB-ACD7-4DE9-BCD5-1767EEEEC6F4}" srcId="{296AA866-8848-4C65-90B3-161E44FBA546}" destId="{53793325-4D73-4FBF-BC1A-20368099F8D4}" srcOrd="0" destOrd="0" parTransId="{AA2A6A6F-1FC5-4BB1-A897-92610B7A0326}" sibTransId="{A1456366-1104-4AF1-958A-0F103C3B8982}"/>
    <dgm:cxn modelId="{B4F7A5B7-33C7-4287-B572-28CF8FF97D0D}" type="presOf" srcId="{296AA866-8848-4C65-90B3-161E44FBA546}" destId="{AF8CCFB5-C644-49B3-9A79-CC1C475D354F}" srcOrd="0" destOrd="0" presId="urn:microsoft.com/office/officeart/2005/8/layout/target3"/>
    <dgm:cxn modelId="{0FEA4B84-3497-4E1C-80F5-250084FE15AD}" srcId="{287F12BE-E3DA-4E78-80D9-EFF5A933455D}" destId="{C13AF7F1-395B-4B2B-A222-3193F87E68BF}" srcOrd="1" destOrd="0" parTransId="{FCF23D80-0510-47B8-97CB-710CE74648EB}" sibTransId="{C59677EC-6BAE-43E9-99B8-F3B28C7990EC}"/>
    <dgm:cxn modelId="{C352311F-C67E-4CE1-AED4-D57D40C1386E}" type="presOf" srcId="{287F12BE-E3DA-4E78-80D9-EFF5A933455D}" destId="{1A484602-ECB8-4354-B85A-3EA5DE9A1181}" srcOrd="1" destOrd="0" presId="urn:microsoft.com/office/officeart/2005/8/layout/target3"/>
    <dgm:cxn modelId="{14021074-3020-45EC-9DF0-4E66AC0291FD}" srcId="{435FB350-8BE3-42DD-A96A-11AC774798A8}" destId="{1E24AB41-29B3-43E3-96DE-66F4CD26189C}" srcOrd="0" destOrd="0" parTransId="{E27D4C2A-FE74-4B5B-BD40-E50A939FCBCB}" sibTransId="{37C4D4E1-4E60-4C0E-9A36-4AF36854316F}"/>
    <dgm:cxn modelId="{964EB1A1-B0C9-42A5-A11A-49E19D6180E0}" type="presOf" srcId="{DE64B628-C973-49A9-9F00-0EB6869FD64B}" destId="{C558212C-7EE0-4D5B-B2A5-35724C01052E}" srcOrd="0" destOrd="0" presId="urn:microsoft.com/office/officeart/2005/8/layout/target3"/>
    <dgm:cxn modelId="{28A74CED-3864-425B-B3EA-9C9FF25420DA}" srcId="{1E24AB41-29B3-43E3-96DE-66F4CD26189C}" destId="{38CC9611-3D1C-42FA-8A6E-425A74D9E346}" srcOrd="0" destOrd="0" parTransId="{C54D5EEE-0408-401D-BF51-196F7755F362}" sibTransId="{1838CE4A-11B1-49B1-8A4F-A8E03E87C457}"/>
    <dgm:cxn modelId="{796AE462-7E81-478F-B771-6C2EE0A368A3}" type="presOf" srcId="{B110E6D4-6FD9-42F9-8AF0-38F13EA67D77}" destId="{EC7254BE-8817-4C2F-BFF0-B59BBF90B855}" srcOrd="0" destOrd="0" presId="urn:microsoft.com/office/officeart/2005/8/layout/target3"/>
    <dgm:cxn modelId="{DCC2295E-D16E-43FC-9D4B-AA32B6F574A7}" srcId="{435FB350-8BE3-42DD-A96A-11AC774798A8}" destId="{AB5ADE5E-14D9-4BFF-8244-E2E1CE5D3C58}" srcOrd="3" destOrd="0" parTransId="{A1DF8A53-0FC4-4799-B3F8-EFEC4350E29E}" sibTransId="{D53153CF-4AEB-408E-A566-DB3BAAB6CBDB}"/>
    <dgm:cxn modelId="{FE97168A-1DD2-492B-A807-09E9E4ECE19D}" type="presOf" srcId="{1E24AB41-29B3-43E3-96DE-66F4CD26189C}" destId="{98102138-3816-472B-A682-99347720A958}" srcOrd="0" destOrd="0" presId="urn:microsoft.com/office/officeart/2005/8/layout/target3"/>
    <dgm:cxn modelId="{20978FE5-EC8C-47A9-89C2-43DF0C6B10F2}" srcId="{296AA866-8848-4C65-90B3-161E44FBA546}" destId="{2D47DB13-66CB-4D3B-BC8B-ED1F44A2DC4C}" srcOrd="2" destOrd="0" parTransId="{99CF3065-5FE3-4C53-87B4-91D1B7F2830E}" sibTransId="{8A964445-B880-4F45-8E5D-FD9257439803}"/>
    <dgm:cxn modelId="{A9A7E373-AF26-4791-A34F-31B1A674A84E}" type="presOf" srcId="{76606DF3-9C07-4A55-8470-D8142231D3E4}" destId="{C18C743A-8B2B-4F41-AC5A-EDDFBD9650EA}" srcOrd="0" destOrd="3" presId="urn:microsoft.com/office/officeart/2005/8/layout/target3"/>
    <dgm:cxn modelId="{21150360-3891-49BD-AEAC-8E95B05E2C65}" type="presOf" srcId="{576E8A3C-F3D5-4B68-B14C-8512691EC985}" destId="{C558212C-7EE0-4D5B-B2A5-35724C01052E}" srcOrd="0" destOrd="1" presId="urn:microsoft.com/office/officeart/2005/8/layout/target3"/>
    <dgm:cxn modelId="{DE744C28-E83D-491A-97F8-327D804FF3E5}" type="presOf" srcId="{AB5ADE5E-14D9-4BFF-8244-E2E1CE5D3C58}" destId="{1D2EC546-80D8-4A21-B955-CA9240DFB546}" srcOrd="0" destOrd="0" presId="urn:microsoft.com/office/officeart/2005/8/layout/target3"/>
    <dgm:cxn modelId="{E62AE642-275A-491A-ACC9-B81E63B9BB59}" type="presOf" srcId="{FEDEBCB0-7211-4035-8A80-AB2838AA6DFC}" destId="{AF8CCFB5-C644-49B3-9A79-CC1C475D354F}" srcOrd="0" destOrd="2" presId="urn:microsoft.com/office/officeart/2005/8/layout/target3"/>
    <dgm:cxn modelId="{74F51A68-E0A0-48C6-AA8A-457A4AB45F3C}" srcId="{38CC9611-3D1C-42FA-8A6E-425A74D9E346}" destId="{76606DF3-9C07-4A55-8470-D8142231D3E4}" srcOrd="2" destOrd="0" parTransId="{12154812-A7FF-423B-BE62-65F64F979EF4}" sibTransId="{17549C1F-8A6F-4E3F-8891-3972CC1D2A29}"/>
    <dgm:cxn modelId="{D78262CD-8A51-4CC8-B838-2A506A29BEF1}" type="presOf" srcId="{B53D94C4-B6A6-49C8-80FC-BBCCB5FB69EF}" destId="{C558212C-7EE0-4D5B-B2A5-35724C01052E}" srcOrd="0" destOrd="3" presId="urn:microsoft.com/office/officeart/2005/8/layout/target3"/>
    <dgm:cxn modelId="{90BBCAAC-55A7-4614-85D9-CED520B55FBF}" srcId="{576E8A3C-F3D5-4B68-B14C-8512691EC985}" destId="{5C2744FC-F29A-46C8-A899-FDB3EE9920AE}" srcOrd="0" destOrd="0" parTransId="{E2217BD3-2AB5-4873-8CA4-A9DC5C8A0EFC}" sibTransId="{01026536-6B52-40C4-B218-44CE5FCCC045}"/>
    <dgm:cxn modelId="{CB6AFFDE-2E4B-4B93-AF68-606B5EE3B150}" type="presParOf" srcId="{61AC4E3B-12BA-4EF3-9442-6EF09B0169A5}" destId="{C5E1C4BF-D101-48BE-8F44-977F666FAFE9}" srcOrd="0" destOrd="0" presId="urn:microsoft.com/office/officeart/2005/8/layout/target3"/>
    <dgm:cxn modelId="{773DE3D5-9BB5-4E7E-8427-799066868BFF}" type="presParOf" srcId="{61AC4E3B-12BA-4EF3-9442-6EF09B0169A5}" destId="{2216785E-9D90-45CB-9A49-3E383095FD77}" srcOrd="1" destOrd="0" presId="urn:microsoft.com/office/officeart/2005/8/layout/target3"/>
    <dgm:cxn modelId="{3E7571A3-1831-4986-B97C-6C53FFAC9151}" type="presParOf" srcId="{61AC4E3B-12BA-4EF3-9442-6EF09B0169A5}" destId="{98102138-3816-472B-A682-99347720A958}" srcOrd="2" destOrd="0" presId="urn:microsoft.com/office/officeart/2005/8/layout/target3"/>
    <dgm:cxn modelId="{0FCBBD40-3052-4B05-9C44-713D8CE61675}" type="presParOf" srcId="{61AC4E3B-12BA-4EF3-9442-6EF09B0169A5}" destId="{F8FE8C1B-73E8-49F5-8DA3-727AA3A2A71D}" srcOrd="3" destOrd="0" presId="urn:microsoft.com/office/officeart/2005/8/layout/target3"/>
    <dgm:cxn modelId="{35B9CEEE-8AEA-4041-8DC3-1DEBBA4CF2B5}" type="presParOf" srcId="{61AC4E3B-12BA-4EF3-9442-6EF09B0169A5}" destId="{59666CE5-85A9-418C-9163-D5921BEEAC1C}" srcOrd="4" destOrd="0" presId="urn:microsoft.com/office/officeart/2005/8/layout/target3"/>
    <dgm:cxn modelId="{9DFCB236-93BD-4D17-AEFD-49A618B04F38}" type="presParOf" srcId="{61AC4E3B-12BA-4EF3-9442-6EF09B0169A5}" destId="{E7AD3877-58E2-4739-9B2C-727107BA1578}" srcOrd="5" destOrd="0" presId="urn:microsoft.com/office/officeart/2005/8/layout/target3"/>
    <dgm:cxn modelId="{CEC74C5C-9C9F-4B24-B0B9-EDD4DC7A6681}" type="presParOf" srcId="{61AC4E3B-12BA-4EF3-9442-6EF09B0169A5}" destId="{AA4A0D0E-C4AC-4C83-9CBC-34FA7E658498}" srcOrd="6" destOrd="0" presId="urn:microsoft.com/office/officeart/2005/8/layout/target3"/>
    <dgm:cxn modelId="{DF8C8452-252F-4F1F-BE48-AFE4814BC663}" type="presParOf" srcId="{61AC4E3B-12BA-4EF3-9442-6EF09B0169A5}" destId="{F1C0AF06-D914-487B-B942-69FBDBC32290}" srcOrd="7" destOrd="0" presId="urn:microsoft.com/office/officeart/2005/8/layout/target3"/>
    <dgm:cxn modelId="{0EBBC6CB-E44C-43A5-B650-23673A52342E}" type="presParOf" srcId="{61AC4E3B-12BA-4EF3-9442-6EF09B0169A5}" destId="{ACB1EDCC-283C-478D-98B6-0D586AE3ABEA}" srcOrd="8" destOrd="0" presId="urn:microsoft.com/office/officeart/2005/8/layout/target3"/>
    <dgm:cxn modelId="{BA9CCEA6-F90A-466C-8882-F4538044CA0D}" type="presParOf" srcId="{61AC4E3B-12BA-4EF3-9442-6EF09B0169A5}" destId="{20706A32-654B-414F-8EF0-AEC9531C78E5}" srcOrd="9" destOrd="0" presId="urn:microsoft.com/office/officeart/2005/8/layout/target3"/>
    <dgm:cxn modelId="{C92CC843-FE2D-4BE1-96D1-CDF338C4BDBF}" type="presParOf" srcId="{61AC4E3B-12BA-4EF3-9442-6EF09B0169A5}" destId="{F351259C-217E-4CCA-A3BB-6BAC9224040F}" srcOrd="10" destOrd="0" presId="urn:microsoft.com/office/officeart/2005/8/layout/target3"/>
    <dgm:cxn modelId="{2CBB1910-254E-4199-894A-4B4442153E81}" type="presParOf" srcId="{61AC4E3B-12BA-4EF3-9442-6EF09B0169A5}" destId="{1D2EC546-80D8-4A21-B955-CA9240DFB546}" srcOrd="11" destOrd="0" presId="urn:microsoft.com/office/officeart/2005/8/layout/target3"/>
    <dgm:cxn modelId="{30F5D99D-6778-4AFD-8D83-A02CADF25EBE}" type="presParOf" srcId="{61AC4E3B-12BA-4EF3-9442-6EF09B0169A5}" destId="{1020BDD8-4AF8-4BC3-BFCD-2A86751D0FF5}" srcOrd="12" destOrd="0" presId="urn:microsoft.com/office/officeart/2005/8/layout/target3"/>
    <dgm:cxn modelId="{E134D717-635B-4CAA-9C73-79D7A0650BD8}" type="presParOf" srcId="{61AC4E3B-12BA-4EF3-9442-6EF09B0169A5}" destId="{C18C743A-8B2B-4F41-AC5A-EDDFBD9650EA}" srcOrd="13" destOrd="0" presId="urn:microsoft.com/office/officeart/2005/8/layout/target3"/>
    <dgm:cxn modelId="{D6D83775-2E08-4956-BE76-2967C00B0365}" type="presParOf" srcId="{61AC4E3B-12BA-4EF3-9442-6EF09B0169A5}" destId="{1A484602-ECB8-4354-B85A-3EA5DE9A1181}" srcOrd="14" destOrd="0" presId="urn:microsoft.com/office/officeart/2005/8/layout/target3"/>
    <dgm:cxn modelId="{6489147C-5015-42F5-9EF5-1958BB47ADBA}" type="presParOf" srcId="{61AC4E3B-12BA-4EF3-9442-6EF09B0169A5}" destId="{EC7254BE-8817-4C2F-BFF0-B59BBF90B855}" srcOrd="15" destOrd="0" presId="urn:microsoft.com/office/officeart/2005/8/layout/target3"/>
    <dgm:cxn modelId="{BE9B4111-DB6A-46CD-A6C4-347A7F916281}" type="presParOf" srcId="{61AC4E3B-12BA-4EF3-9442-6EF09B0169A5}" destId="{7995BD7A-F54C-4FBE-8F07-DEAFD97EC1E5}" srcOrd="16" destOrd="0" presId="urn:microsoft.com/office/officeart/2005/8/layout/target3"/>
    <dgm:cxn modelId="{FF510A0F-F316-4998-B1FB-8B119AE44A34}" type="presParOf" srcId="{61AC4E3B-12BA-4EF3-9442-6EF09B0169A5}" destId="{C558212C-7EE0-4D5B-B2A5-35724C01052E}" srcOrd="17" destOrd="0" presId="urn:microsoft.com/office/officeart/2005/8/layout/target3"/>
    <dgm:cxn modelId="{D2DF085A-5E70-46F4-B98E-62CDBB5A77C5}" type="presParOf" srcId="{61AC4E3B-12BA-4EF3-9442-6EF09B0169A5}" destId="{FD64A579-A55F-4CFE-A23F-F563530DC2D5}" srcOrd="18" destOrd="0" presId="urn:microsoft.com/office/officeart/2005/8/layout/target3"/>
    <dgm:cxn modelId="{81FD5E04-5C99-4CC0-BED7-591399E0AA7A}" type="presParOf" srcId="{61AC4E3B-12BA-4EF3-9442-6EF09B0169A5}" destId="{AF8CCFB5-C644-49B3-9A79-CC1C475D354F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5FB350-8BE3-42DD-A96A-11AC774798A8}" type="doc">
      <dgm:prSet loTypeId="urn:microsoft.com/office/officeart/2005/8/layout/target3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24AB41-29B3-43E3-96DE-66F4CD26189C}">
      <dgm:prSet phldrT="[Text]"/>
      <dgm:spPr/>
      <dgm:t>
        <a:bodyPr/>
        <a:lstStyle/>
        <a:p>
          <a:r>
            <a:rPr lang="en-US" dirty="0" smtClean="0"/>
            <a:t>Demand Planning</a:t>
          </a:r>
          <a:endParaRPr lang="en-US" dirty="0"/>
        </a:p>
      </dgm:t>
    </dgm:pt>
    <dgm:pt modelId="{E27D4C2A-FE74-4B5B-BD40-E50A939FCBCB}" type="parTrans" cxnId="{14021074-3020-45EC-9DF0-4E66AC0291FD}">
      <dgm:prSet/>
      <dgm:spPr/>
      <dgm:t>
        <a:bodyPr/>
        <a:lstStyle/>
        <a:p>
          <a:endParaRPr lang="en-US"/>
        </a:p>
      </dgm:t>
    </dgm:pt>
    <dgm:pt modelId="{37C4D4E1-4E60-4C0E-9A36-4AF36854316F}" type="sibTrans" cxnId="{14021074-3020-45EC-9DF0-4E66AC0291FD}">
      <dgm:prSet/>
      <dgm:spPr/>
      <dgm:t>
        <a:bodyPr/>
        <a:lstStyle/>
        <a:p>
          <a:endParaRPr lang="en-US"/>
        </a:p>
      </dgm:t>
    </dgm:pt>
    <dgm:pt modelId="{38CC9611-3D1C-42FA-8A6E-425A74D9E346}">
      <dgm:prSet phldrT="[Text]"/>
      <dgm:spPr/>
      <dgm:t>
        <a:bodyPr/>
        <a:lstStyle/>
        <a:p>
          <a:r>
            <a:rPr lang="en-US" dirty="0" smtClean="0"/>
            <a:t>Up to 2 years</a:t>
          </a:r>
          <a:endParaRPr lang="en-US" dirty="0"/>
        </a:p>
      </dgm:t>
    </dgm:pt>
    <dgm:pt modelId="{C54D5EEE-0408-401D-BF51-196F7755F362}" type="parTrans" cxnId="{28A74CED-3864-425B-B3EA-9C9FF25420DA}">
      <dgm:prSet/>
      <dgm:spPr/>
      <dgm:t>
        <a:bodyPr/>
        <a:lstStyle/>
        <a:p>
          <a:endParaRPr lang="en-US"/>
        </a:p>
      </dgm:t>
    </dgm:pt>
    <dgm:pt modelId="{1838CE4A-11B1-49B1-8A4F-A8E03E87C457}" type="sibTrans" cxnId="{28A74CED-3864-425B-B3EA-9C9FF25420DA}">
      <dgm:prSet/>
      <dgm:spPr/>
      <dgm:t>
        <a:bodyPr/>
        <a:lstStyle/>
        <a:p>
          <a:endParaRPr lang="en-US"/>
        </a:p>
      </dgm:t>
    </dgm:pt>
    <dgm:pt modelId="{C6476343-5E7D-4ED9-8450-63EBBB081FD3}">
      <dgm:prSet phldrT="[Text]"/>
      <dgm:spPr/>
      <dgm:t>
        <a:bodyPr/>
        <a:lstStyle/>
        <a:p>
          <a:r>
            <a:rPr lang="en-US" dirty="0" smtClean="0"/>
            <a:t>Forecasting</a:t>
          </a:r>
          <a:endParaRPr lang="en-US" dirty="0"/>
        </a:p>
      </dgm:t>
    </dgm:pt>
    <dgm:pt modelId="{5BEFA954-4A28-4ECA-B0B8-98D6DD092262}" type="parTrans" cxnId="{14A9AC8B-679B-4CE4-ACE5-78805530565E}">
      <dgm:prSet/>
      <dgm:spPr/>
      <dgm:t>
        <a:bodyPr/>
        <a:lstStyle/>
        <a:p>
          <a:endParaRPr lang="en-US"/>
        </a:p>
      </dgm:t>
    </dgm:pt>
    <dgm:pt modelId="{D1F1C982-8195-4538-9362-C832D81D6FC6}" type="sibTrans" cxnId="{14A9AC8B-679B-4CE4-ACE5-78805530565E}">
      <dgm:prSet/>
      <dgm:spPr/>
      <dgm:t>
        <a:bodyPr/>
        <a:lstStyle/>
        <a:p>
          <a:endParaRPr lang="en-US"/>
        </a:p>
      </dgm:t>
    </dgm:pt>
    <dgm:pt modelId="{287F12BE-E3DA-4E78-80D9-EFF5A933455D}">
      <dgm:prSet phldrT="[Text]"/>
      <dgm:spPr/>
      <dgm:t>
        <a:bodyPr/>
        <a:lstStyle/>
        <a:p>
          <a:r>
            <a:rPr lang="en-US" dirty="0" smtClean="0"/>
            <a:t>Aggregate Supply Planning</a:t>
          </a:r>
          <a:endParaRPr lang="en-US" dirty="0"/>
        </a:p>
      </dgm:t>
    </dgm:pt>
    <dgm:pt modelId="{2385E971-7C84-4E20-AC6F-4C4928C4B088}" type="parTrans" cxnId="{69A627C8-BAEC-4D4B-AECE-0F3C5B8A2C36}">
      <dgm:prSet/>
      <dgm:spPr/>
      <dgm:t>
        <a:bodyPr/>
        <a:lstStyle/>
        <a:p>
          <a:endParaRPr lang="en-US"/>
        </a:p>
      </dgm:t>
    </dgm:pt>
    <dgm:pt modelId="{3CB3B45F-BFFA-4D07-BDC6-958B8543263E}" type="sibTrans" cxnId="{69A627C8-BAEC-4D4B-AECE-0F3C5B8A2C36}">
      <dgm:prSet/>
      <dgm:spPr/>
      <dgm:t>
        <a:bodyPr/>
        <a:lstStyle/>
        <a:p>
          <a:endParaRPr lang="en-US"/>
        </a:p>
      </dgm:t>
    </dgm:pt>
    <dgm:pt modelId="{B110E6D4-6FD9-42F9-8AF0-38F13EA67D77}">
      <dgm:prSet phldrT="[Text]"/>
      <dgm:spPr/>
      <dgm:t>
        <a:bodyPr/>
        <a:lstStyle/>
        <a:p>
          <a:r>
            <a:rPr lang="en-US" dirty="0" smtClean="0"/>
            <a:t>6-18 months</a:t>
          </a:r>
          <a:endParaRPr lang="en-US" dirty="0"/>
        </a:p>
      </dgm:t>
    </dgm:pt>
    <dgm:pt modelId="{68C1D434-0500-4858-B733-9ACB752637DE}" type="parTrans" cxnId="{B70F6BBE-DCFA-4D39-8B1A-B7024283FAB6}">
      <dgm:prSet/>
      <dgm:spPr/>
      <dgm:t>
        <a:bodyPr/>
        <a:lstStyle/>
        <a:p>
          <a:endParaRPr lang="en-US"/>
        </a:p>
      </dgm:t>
    </dgm:pt>
    <dgm:pt modelId="{095930F1-7EC1-4EBE-91C1-035FFD61C179}" type="sibTrans" cxnId="{B70F6BBE-DCFA-4D39-8B1A-B7024283FAB6}">
      <dgm:prSet/>
      <dgm:spPr/>
      <dgm:t>
        <a:bodyPr/>
        <a:lstStyle/>
        <a:p>
          <a:endParaRPr lang="en-US"/>
        </a:p>
      </dgm:t>
    </dgm:pt>
    <dgm:pt modelId="{C13AF7F1-395B-4B2B-A222-3193F87E68BF}">
      <dgm:prSet phldrT="[Text]"/>
      <dgm:spPr/>
      <dgm:t>
        <a:bodyPr/>
        <a:lstStyle/>
        <a:p>
          <a:r>
            <a:rPr lang="en-US" dirty="0" smtClean="0"/>
            <a:t>“Big picture” inputs and outputs</a:t>
          </a:r>
          <a:endParaRPr lang="en-US" dirty="0"/>
        </a:p>
      </dgm:t>
    </dgm:pt>
    <dgm:pt modelId="{FCF23D80-0510-47B8-97CB-710CE74648EB}" type="parTrans" cxnId="{0FEA4B84-3497-4E1C-80F5-250084FE15AD}">
      <dgm:prSet/>
      <dgm:spPr/>
      <dgm:t>
        <a:bodyPr/>
        <a:lstStyle/>
        <a:p>
          <a:endParaRPr lang="en-US"/>
        </a:p>
      </dgm:t>
    </dgm:pt>
    <dgm:pt modelId="{C59677EC-6BAE-43E9-99B8-F3B28C7990EC}" type="sibTrans" cxnId="{0FEA4B84-3497-4E1C-80F5-250084FE15AD}">
      <dgm:prSet/>
      <dgm:spPr/>
      <dgm:t>
        <a:bodyPr/>
        <a:lstStyle/>
        <a:p>
          <a:endParaRPr lang="en-US"/>
        </a:p>
      </dgm:t>
    </dgm:pt>
    <dgm:pt modelId="{A2277B39-E128-4888-8C5F-DACB6412C090}">
      <dgm:prSet phldrT="[Text]"/>
      <dgm:spPr/>
      <dgm:t>
        <a:bodyPr/>
        <a:lstStyle/>
        <a:p>
          <a:r>
            <a:rPr lang="en-US" dirty="0" smtClean="0"/>
            <a:t>Production Scheduling</a:t>
          </a:r>
          <a:endParaRPr lang="en-US" dirty="0"/>
        </a:p>
      </dgm:t>
    </dgm:pt>
    <dgm:pt modelId="{DA66C38B-D3DB-41CD-9683-D03EDCE3FD8D}" type="parTrans" cxnId="{600C3ACE-D774-48F4-84A1-ADECD33EDA6E}">
      <dgm:prSet/>
      <dgm:spPr/>
      <dgm:t>
        <a:bodyPr/>
        <a:lstStyle/>
        <a:p>
          <a:endParaRPr lang="en-US"/>
        </a:p>
      </dgm:t>
    </dgm:pt>
    <dgm:pt modelId="{28777475-D255-4AD1-98EF-8E5684B5F635}" type="sibTrans" cxnId="{600C3ACE-D774-48F4-84A1-ADECD33EDA6E}">
      <dgm:prSet/>
      <dgm:spPr/>
      <dgm:t>
        <a:bodyPr/>
        <a:lstStyle/>
        <a:p>
          <a:endParaRPr lang="en-US"/>
        </a:p>
      </dgm:t>
    </dgm:pt>
    <dgm:pt modelId="{DE64B628-C973-49A9-9F00-0EB6869FD64B}">
      <dgm:prSet phldrT="[Text]"/>
      <dgm:spPr/>
      <dgm:t>
        <a:bodyPr/>
        <a:lstStyle/>
        <a:p>
          <a:r>
            <a:rPr lang="en-US" dirty="0" smtClean="0"/>
            <a:t>Days to weeks</a:t>
          </a:r>
          <a:endParaRPr lang="en-US" dirty="0"/>
        </a:p>
      </dgm:t>
    </dgm:pt>
    <dgm:pt modelId="{7C525926-662C-4C9B-A7A3-0956697B6040}" type="parTrans" cxnId="{B3B91403-E0BA-47B8-9815-2FCCEA2D0B47}">
      <dgm:prSet/>
      <dgm:spPr/>
      <dgm:t>
        <a:bodyPr/>
        <a:lstStyle/>
        <a:p>
          <a:endParaRPr lang="en-US"/>
        </a:p>
      </dgm:t>
    </dgm:pt>
    <dgm:pt modelId="{5B84E840-E124-4CC7-A3B6-AD39AAFA6AFC}" type="sibTrans" cxnId="{B3B91403-E0BA-47B8-9815-2FCCEA2D0B47}">
      <dgm:prSet/>
      <dgm:spPr/>
      <dgm:t>
        <a:bodyPr/>
        <a:lstStyle/>
        <a:p>
          <a:endParaRPr lang="en-US"/>
        </a:p>
      </dgm:t>
    </dgm:pt>
    <dgm:pt modelId="{288880AB-32B8-4208-92BE-9E9F95F5F712}">
      <dgm:prSet phldrT="[Text]"/>
      <dgm:spPr/>
      <dgm:t>
        <a:bodyPr/>
        <a:lstStyle/>
        <a:p>
          <a:r>
            <a:rPr lang="en-US" dirty="0" smtClean="0"/>
            <a:t>Production capacity</a:t>
          </a:r>
          <a:endParaRPr lang="en-US" dirty="0"/>
        </a:p>
      </dgm:t>
    </dgm:pt>
    <dgm:pt modelId="{C100CC8E-06E6-431D-BD2C-89890FB77C2B}" type="parTrans" cxnId="{7335778B-503F-4162-B373-4BDD4AA3B115}">
      <dgm:prSet/>
      <dgm:spPr/>
      <dgm:t>
        <a:bodyPr/>
        <a:lstStyle/>
        <a:p>
          <a:endParaRPr lang="en-US"/>
        </a:p>
      </dgm:t>
    </dgm:pt>
    <dgm:pt modelId="{4692C202-50D1-47D2-A978-8C010CD5B0DD}" type="sibTrans" cxnId="{7335778B-503F-4162-B373-4BDD4AA3B115}">
      <dgm:prSet/>
      <dgm:spPr/>
      <dgm:t>
        <a:bodyPr/>
        <a:lstStyle/>
        <a:p>
          <a:endParaRPr lang="en-US"/>
        </a:p>
      </dgm:t>
    </dgm:pt>
    <dgm:pt modelId="{773C3D99-B26E-4870-A4F2-700913ADBDF6}">
      <dgm:prSet phldrT="[Text]"/>
      <dgm:spPr/>
      <dgm:t>
        <a:bodyPr/>
        <a:lstStyle/>
        <a:p>
          <a:r>
            <a:rPr lang="en-US" dirty="0" smtClean="0"/>
            <a:t>Workforce size</a:t>
          </a:r>
          <a:endParaRPr lang="en-US" dirty="0"/>
        </a:p>
      </dgm:t>
    </dgm:pt>
    <dgm:pt modelId="{610819E4-862A-4D1A-A2CA-707240AA69DD}" type="parTrans" cxnId="{E9E25F9A-77CA-4BFE-AA14-D36E8A097BDB}">
      <dgm:prSet/>
      <dgm:spPr/>
      <dgm:t>
        <a:bodyPr/>
        <a:lstStyle/>
        <a:p>
          <a:endParaRPr lang="en-US"/>
        </a:p>
      </dgm:t>
    </dgm:pt>
    <dgm:pt modelId="{CAD601A2-4CB3-4D51-99DE-FA9990DE13B1}" type="sibTrans" cxnId="{E9E25F9A-77CA-4BFE-AA14-D36E8A097BDB}">
      <dgm:prSet/>
      <dgm:spPr/>
      <dgm:t>
        <a:bodyPr/>
        <a:lstStyle/>
        <a:p>
          <a:endParaRPr lang="en-US"/>
        </a:p>
      </dgm:t>
    </dgm:pt>
    <dgm:pt modelId="{D269C9EE-6C80-47FB-8018-8E07E66AC833}">
      <dgm:prSet phldrT="[Text]"/>
      <dgm:spPr/>
      <dgm:t>
        <a:bodyPr/>
        <a:lstStyle/>
        <a:p>
          <a:r>
            <a:rPr lang="en-US" dirty="0" smtClean="0"/>
            <a:t>Inventory</a:t>
          </a:r>
          <a:endParaRPr lang="en-US" dirty="0"/>
        </a:p>
      </dgm:t>
    </dgm:pt>
    <dgm:pt modelId="{6C616C48-F5B2-48FB-852B-41F7704A1C58}" type="parTrans" cxnId="{A0B5C7FE-8A3A-4434-9A85-66F17C02F9B8}">
      <dgm:prSet/>
      <dgm:spPr/>
      <dgm:t>
        <a:bodyPr/>
        <a:lstStyle/>
        <a:p>
          <a:endParaRPr lang="en-US"/>
        </a:p>
      </dgm:t>
    </dgm:pt>
    <dgm:pt modelId="{1B4D0560-8F2A-4DCA-B625-56824DA26669}" type="sibTrans" cxnId="{A0B5C7FE-8A3A-4434-9A85-66F17C02F9B8}">
      <dgm:prSet/>
      <dgm:spPr/>
      <dgm:t>
        <a:bodyPr/>
        <a:lstStyle/>
        <a:p>
          <a:endParaRPr lang="en-US"/>
        </a:p>
      </dgm:t>
    </dgm:pt>
    <dgm:pt modelId="{576E8A3C-F3D5-4B68-B14C-8512691EC985}">
      <dgm:prSet phldrT="[Text]"/>
      <dgm:spPr/>
      <dgm:t>
        <a:bodyPr/>
        <a:lstStyle/>
        <a:p>
          <a:r>
            <a:rPr lang="en-US" dirty="0" smtClean="0"/>
            <a:t>Product-specific schedules</a:t>
          </a:r>
          <a:endParaRPr lang="en-US" dirty="0"/>
        </a:p>
      </dgm:t>
    </dgm:pt>
    <dgm:pt modelId="{87CEB972-6218-4F99-B2A1-8F03FAF82C49}" type="parTrans" cxnId="{0CCB8B21-0B82-4814-A462-2C037E89C605}">
      <dgm:prSet/>
      <dgm:spPr/>
      <dgm:t>
        <a:bodyPr/>
        <a:lstStyle/>
        <a:p>
          <a:endParaRPr lang="en-US"/>
        </a:p>
      </dgm:t>
    </dgm:pt>
    <dgm:pt modelId="{0418B8E7-06F2-46B4-A676-D99060517DC0}" type="sibTrans" cxnId="{0CCB8B21-0B82-4814-A462-2C037E89C605}">
      <dgm:prSet/>
      <dgm:spPr/>
      <dgm:t>
        <a:bodyPr/>
        <a:lstStyle/>
        <a:p>
          <a:endParaRPr lang="en-US"/>
        </a:p>
      </dgm:t>
    </dgm:pt>
    <dgm:pt modelId="{5C2744FC-F29A-46C8-A899-FDB3EE9920AE}">
      <dgm:prSet phldrT="[Text]"/>
      <dgm:spPr/>
      <dgm:t>
        <a:bodyPr/>
        <a:lstStyle/>
        <a:p>
          <a:r>
            <a:rPr lang="en-US" dirty="0" smtClean="0"/>
            <a:t>Available to promise</a:t>
          </a:r>
          <a:endParaRPr lang="en-US" dirty="0"/>
        </a:p>
      </dgm:t>
    </dgm:pt>
    <dgm:pt modelId="{E2217BD3-2AB5-4873-8CA4-A9DC5C8A0EFC}" type="parTrans" cxnId="{90BBCAAC-55A7-4614-85D9-CED520B55FBF}">
      <dgm:prSet/>
      <dgm:spPr/>
      <dgm:t>
        <a:bodyPr/>
        <a:lstStyle/>
        <a:p>
          <a:endParaRPr lang="en-US"/>
        </a:p>
      </dgm:t>
    </dgm:pt>
    <dgm:pt modelId="{01026536-6B52-40C4-B218-44CE5FCCC045}" type="sibTrans" cxnId="{90BBCAAC-55A7-4614-85D9-CED520B55FBF}">
      <dgm:prSet/>
      <dgm:spPr/>
      <dgm:t>
        <a:bodyPr/>
        <a:lstStyle/>
        <a:p>
          <a:endParaRPr lang="en-US"/>
        </a:p>
      </dgm:t>
    </dgm:pt>
    <dgm:pt modelId="{B53D94C4-B6A6-49C8-80FC-BBCCB5FB69EF}">
      <dgm:prSet phldrT="[Text]"/>
      <dgm:spPr/>
      <dgm:t>
        <a:bodyPr/>
        <a:lstStyle/>
        <a:p>
          <a:r>
            <a:rPr lang="en-US" dirty="0" smtClean="0"/>
            <a:t>Work in process</a:t>
          </a:r>
          <a:endParaRPr lang="en-US" dirty="0"/>
        </a:p>
      </dgm:t>
    </dgm:pt>
    <dgm:pt modelId="{5A5BE507-287D-4A16-ADFA-4ED57A4593EB}" type="parTrans" cxnId="{FAD85B40-0DAC-4AA3-B547-3F821F23CA46}">
      <dgm:prSet/>
      <dgm:spPr/>
      <dgm:t>
        <a:bodyPr/>
        <a:lstStyle/>
        <a:p>
          <a:endParaRPr lang="en-US"/>
        </a:p>
      </dgm:t>
    </dgm:pt>
    <dgm:pt modelId="{7FBDBB75-CFAD-45CB-96FF-F11883F202C1}" type="sibTrans" cxnId="{FAD85B40-0DAC-4AA3-B547-3F821F23CA46}">
      <dgm:prSet/>
      <dgm:spPr/>
      <dgm:t>
        <a:bodyPr/>
        <a:lstStyle/>
        <a:p>
          <a:endParaRPr lang="en-US"/>
        </a:p>
      </dgm:t>
    </dgm:pt>
    <dgm:pt modelId="{AB5ADE5E-14D9-4BFF-8244-E2E1CE5D3C58}">
      <dgm:prSet phldrT="[Text]"/>
      <dgm:spPr/>
      <dgm:t>
        <a:bodyPr/>
        <a:lstStyle/>
        <a:p>
          <a:r>
            <a:rPr lang="en-US" dirty="0" smtClean="0"/>
            <a:t>Inventory Management &amp; Control</a:t>
          </a:r>
          <a:endParaRPr lang="en-US" dirty="0"/>
        </a:p>
      </dgm:t>
    </dgm:pt>
    <dgm:pt modelId="{A1DF8A53-0FC4-4799-B3F8-EFEC4350E29E}" type="parTrans" cxnId="{DCC2295E-D16E-43FC-9D4B-AA32B6F574A7}">
      <dgm:prSet/>
      <dgm:spPr/>
      <dgm:t>
        <a:bodyPr/>
        <a:lstStyle/>
        <a:p>
          <a:endParaRPr lang="en-US"/>
        </a:p>
      </dgm:t>
    </dgm:pt>
    <dgm:pt modelId="{D53153CF-4AEB-408E-A566-DB3BAAB6CBDB}" type="sibTrans" cxnId="{DCC2295E-D16E-43FC-9D4B-AA32B6F574A7}">
      <dgm:prSet/>
      <dgm:spPr/>
      <dgm:t>
        <a:bodyPr/>
        <a:lstStyle/>
        <a:p>
          <a:endParaRPr lang="en-US"/>
        </a:p>
      </dgm:t>
    </dgm:pt>
    <dgm:pt modelId="{2D47DB13-66CB-4D3B-BC8B-ED1F44A2DC4C}">
      <dgm:prSet phldrT="[Text]"/>
      <dgm:spPr/>
      <dgm:t>
        <a:bodyPr/>
        <a:lstStyle/>
        <a:p>
          <a:r>
            <a:rPr lang="en-US" dirty="0" smtClean="0"/>
            <a:t>Reorder point</a:t>
          </a:r>
          <a:endParaRPr lang="en-US" dirty="0"/>
        </a:p>
      </dgm:t>
    </dgm:pt>
    <dgm:pt modelId="{99CF3065-5FE3-4C53-87B4-91D1B7F2830E}" type="parTrans" cxnId="{20978FE5-EC8C-47A9-89C2-43DF0C6B10F2}">
      <dgm:prSet/>
      <dgm:spPr/>
      <dgm:t>
        <a:bodyPr/>
        <a:lstStyle/>
        <a:p>
          <a:endParaRPr lang="en-US"/>
        </a:p>
      </dgm:t>
    </dgm:pt>
    <dgm:pt modelId="{8A964445-B880-4F45-8E5D-FD9257439803}" type="sibTrans" cxnId="{20978FE5-EC8C-47A9-89C2-43DF0C6B10F2}">
      <dgm:prSet/>
      <dgm:spPr/>
      <dgm:t>
        <a:bodyPr/>
        <a:lstStyle/>
        <a:p>
          <a:endParaRPr lang="en-US"/>
        </a:p>
      </dgm:t>
    </dgm:pt>
    <dgm:pt modelId="{30D962CD-7FCA-4A42-A0B0-DC0116860B95}">
      <dgm:prSet phldrT="[Text]"/>
      <dgm:spPr/>
      <dgm:t>
        <a:bodyPr/>
        <a:lstStyle/>
        <a:p>
          <a:r>
            <a:rPr lang="en-US" dirty="0" smtClean="0"/>
            <a:t>Safety stock</a:t>
          </a:r>
          <a:endParaRPr lang="en-US" dirty="0"/>
        </a:p>
      </dgm:t>
    </dgm:pt>
    <dgm:pt modelId="{7D2E9928-B168-42AE-BFA0-7373C8DF7269}" type="parTrans" cxnId="{C68C0ABF-78A0-499E-924A-D0AEDF3E5416}">
      <dgm:prSet/>
      <dgm:spPr/>
      <dgm:t>
        <a:bodyPr/>
        <a:lstStyle/>
        <a:p>
          <a:endParaRPr lang="en-US"/>
        </a:p>
      </dgm:t>
    </dgm:pt>
    <dgm:pt modelId="{C344F03A-DBD8-4E62-9BA8-0760A0F895BF}" type="sibTrans" cxnId="{C68C0ABF-78A0-499E-924A-D0AEDF3E5416}">
      <dgm:prSet/>
      <dgm:spPr/>
      <dgm:t>
        <a:bodyPr/>
        <a:lstStyle/>
        <a:p>
          <a:endParaRPr lang="en-US"/>
        </a:p>
      </dgm:t>
    </dgm:pt>
    <dgm:pt modelId="{296AA866-8848-4C65-90B3-161E44FBA546}">
      <dgm:prSet phldrT="[Text]"/>
      <dgm:spPr/>
      <dgm:t>
        <a:bodyPr/>
        <a:lstStyle/>
        <a:p>
          <a:r>
            <a:rPr lang="en-US" dirty="0" smtClean="0"/>
            <a:t>Instantaneous to days/weeks</a:t>
          </a:r>
          <a:endParaRPr lang="en-US" dirty="0"/>
        </a:p>
      </dgm:t>
    </dgm:pt>
    <dgm:pt modelId="{8108C771-F7AF-4C8E-A13A-F720724C270D}" type="parTrans" cxnId="{53534FB3-E813-4184-9574-46F4E8BE0738}">
      <dgm:prSet/>
      <dgm:spPr/>
      <dgm:t>
        <a:bodyPr/>
        <a:lstStyle/>
        <a:p>
          <a:endParaRPr lang="en-US"/>
        </a:p>
      </dgm:t>
    </dgm:pt>
    <dgm:pt modelId="{DC7AE3B7-B2F2-4255-8AD4-18BF5B68A3C8}" type="sibTrans" cxnId="{53534FB3-E813-4184-9574-46F4E8BE0738}">
      <dgm:prSet/>
      <dgm:spPr/>
      <dgm:t>
        <a:bodyPr/>
        <a:lstStyle/>
        <a:p>
          <a:endParaRPr lang="en-US"/>
        </a:p>
      </dgm:t>
    </dgm:pt>
    <dgm:pt modelId="{53793325-4D73-4FBF-BC1A-20368099F8D4}">
      <dgm:prSet phldrT="[Text]"/>
      <dgm:spPr/>
      <dgm:t>
        <a:bodyPr/>
        <a:lstStyle/>
        <a:p>
          <a:r>
            <a:rPr lang="en-US" dirty="0" smtClean="0"/>
            <a:t>Lot or batch sizing</a:t>
          </a:r>
          <a:endParaRPr lang="en-US" dirty="0"/>
        </a:p>
      </dgm:t>
    </dgm:pt>
    <dgm:pt modelId="{AA2A6A6F-1FC5-4BB1-A897-92610B7A0326}" type="parTrans" cxnId="{95250AFB-ACD7-4DE9-BCD5-1767EEEEC6F4}">
      <dgm:prSet/>
      <dgm:spPr/>
      <dgm:t>
        <a:bodyPr/>
        <a:lstStyle/>
        <a:p>
          <a:endParaRPr lang="en-US"/>
        </a:p>
      </dgm:t>
    </dgm:pt>
    <dgm:pt modelId="{A1456366-1104-4AF1-958A-0F103C3B8982}" type="sibTrans" cxnId="{95250AFB-ACD7-4DE9-BCD5-1767EEEEC6F4}">
      <dgm:prSet/>
      <dgm:spPr/>
      <dgm:t>
        <a:bodyPr/>
        <a:lstStyle/>
        <a:p>
          <a:endParaRPr lang="en-US"/>
        </a:p>
      </dgm:t>
    </dgm:pt>
    <dgm:pt modelId="{FEDEBCB0-7211-4035-8A80-AB2838AA6DFC}">
      <dgm:prSet phldrT="[Text]"/>
      <dgm:spPr/>
      <dgm:t>
        <a:bodyPr/>
        <a:lstStyle/>
        <a:p>
          <a:r>
            <a:rPr lang="en-US" dirty="0" smtClean="0"/>
            <a:t>Product availability</a:t>
          </a:r>
          <a:endParaRPr lang="en-US" dirty="0"/>
        </a:p>
      </dgm:t>
    </dgm:pt>
    <dgm:pt modelId="{A6F53D2E-7343-4E45-B779-95D60D985ECF}" type="parTrans" cxnId="{A0D91838-CEC1-48D8-9A1D-B720F67518C8}">
      <dgm:prSet/>
      <dgm:spPr/>
      <dgm:t>
        <a:bodyPr/>
        <a:lstStyle/>
        <a:p>
          <a:endParaRPr lang="en-US"/>
        </a:p>
      </dgm:t>
    </dgm:pt>
    <dgm:pt modelId="{B30F5E8A-D6E1-43B7-ABE9-772E39C552B6}" type="sibTrans" cxnId="{A0D91838-CEC1-48D8-9A1D-B720F67518C8}">
      <dgm:prSet/>
      <dgm:spPr/>
      <dgm:t>
        <a:bodyPr/>
        <a:lstStyle/>
        <a:p>
          <a:endParaRPr lang="en-US"/>
        </a:p>
      </dgm:t>
    </dgm:pt>
    <dgm:pt modelId="{40BBD307-B03E-40A2-9218-000E7D9BE026}">
      <dgm:prSet phldrT="[Text]"/>
      <dgm:spPr/>
      <dgm:t>
        <a:bodyPr/>
        <a:lstStyle/>
        <a:p>
          <a:r>
            <a:rPr lang="en-US" dirty="0" smtClean="0"/>
            <a:t>Material requirements</a:t>
          </a:r>
          <a:endParaRPr lang="en-US" dirty="0"/>
        </a:p>
      </dgm:t>
    </dgm:pt>
    <dgm:pt modelId="{E4F6D89A-E7E0-4A26-8037-6B05205CD624}" type="parTrans" cxnId="{BA6F3D79-D7F2-4454-9C2F-939CAA58AABD}">
      <dgm:prSet/>
      <dgm:spPr/>
      <dgm:t>
        <a:bodyPr/>
        <a:lstStyle/>
        <a:p>
          <a:endParaRPr lang="en-US"/>
        </a:p>
      </dgm:t>
    </dgm:pt>
    <dgm:pt modelId="{BE55630A-4D9D-4A02-B9B9-12A5C7E2D71F}" type="sibTrans" cxnId="{BA6F3D79-D7F2-4454-9C2F-939CAA58AABD}">
      <dgm:prSet/>
      <dgm:spPr/>
      <dgm:t>
        <a:bodyPr/>
        <a:lstStyle/>
        <a:p>
          <a:endParaRPr lang="en-US"/>
        </a:p>
      </dgm:t>
    </dgm:pt>
    <dgm:pt modelId="{99205278-78CB-4D9A-AEC5-4FB17689DE3F}">
      <dgm:prSet phldrT="[Text]"/>
      <dgm:spPr/>
      <dgm:t>
        <a:bodyPr/>
        <a:lstStyle/>
        <a:p>
          <a:r>
            <a:rPr lang="en-US" dirty="0" smtClean="0"/>
            <a:t>Data gathering</a:t>
          </a:r>
          <a:endParaRPr lang="en-US" dirty="0"/>
        </a:p>
      </dgm:t>
    </dgm:pt>
    <dgm:pt modelId="{79710461-59B7-4718-B258-92A37CAD14DF}" type="parTrans" cxnId="{C910E2FA-9341-4000-A47C-7497678212E6}">
      <dgm:prSet/>
      <dgm:spPr/>
      <dgm:t>
        <a:bodyPr/>
        <a:lstStyle/>
        <a:p>
          <a:endParaRPr lang="en-US"/>
        </a:p>
      </dgm:t>
    </dgm:pt>
    <dgm:pt modelId="{47500D22-A56E-4908-8F8C-282D9CE1AD2D}" type="sibTrans" cxnId="{C910E2FA-9341-4000-A47C-7497678212E6}">
      <dgm:prSet/>
      <dgm:spPr/>
      <dgm:t>
        <a:bodyPr/>
        <a:lstStyle/>
        <a:p>
          <a:endParaRPr lang="en-US"/>
        </a:p>
      </dgm:t>
    </dgm:pt>
    <dgm:pt modelId="{76606DF3-9C07-4A55-8470-D8142231D3E4}">
      <dgm:prSet phldrT="[Text]"/>
      <dgm:spPr/>
      <dgm:t>
        <a:bodyPr/>
        <a:lstStyle/>
        <a:p>
          <a:r>
            <a:rPr lang="en-US" dirty="0" smtClean="0"/>
            <a:t>Data maintenance</a:t>
          </a:r>
          <a:endParaRPr lang="en-US" dirty="0"/>
        </a:p>
      </dgm:t>
    </dgm:pt>
    <dgm:pt modelId="{12154812-A7FF-423B-BE62-65F64F979EF4}" type="parTrans" cxnId="{74F51A68-E0A0-48C6-AA8A-457A4AB45F3C}">
      <dgm:prSet/>
      <dgm:spPr/>
      <dgm:t>
        <a:bodyPr/>
        <a:lstStyle/>
        <a:p>
          <a:endParaRPr lang="en-US"/>
        </a:p>
      </dgm:t>
    </dgm:pt>
    <dgm:pt modelId="{17549C1F-8A6F-4E3F-8891-3972CC1D2A29}" type="sibTrans" cxnId="{74F51A68-E0A0-48C6-AA8A-457A4AB45F3C}">
      <dgm:prSet/>
      <dgm:spPr/>
      <dgm:t>
        <a:bodyPr/>
        <a:lstStyle/>
        <a:p>
          <a:endParaRPr lang="en-US"/>
        </a:p>
      </dgm:t>
    </dgm:pt>
    <dgm:pt modelId="{61AC4E3B-12BA-4EF3-9442-6EF09B0169A5}" type="pres">
      <dgm:prSet presAssocID="{435FB350-8BE3-42DD-A96A-11AC774798A8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E1C4BF-D101-48BE-8F44-977F666FAFE9}" type="pres">
      <dgm:prSet presAssocID="{1E24AB41-29B3-43E3-96DE-66F4CD26189C}" presName="circle1" presStyleLbl="node1" presStyleIdx="0" presStyleCnt="4"/>
      <dgm:spPr/>
    </dgm:pt>
    <dgm:pt modelId="{2216785E-9D90-45CB-9A49-3E383095FD77}" type="pres">
      <dgm:prSet presAssocID="{1E24AB41-29B3-43E3-96DE-66F4CD26189C}" presName="space" presStyleCnt="0"/>
      <dgm:spPr/>
    </dgm:pt>
    <dgm:pt modelId="{98102138-3816-472B-A682-99347720A958}" type="pres">
      <dgm:prSet presAssocID="{1E24AB41-29B3-43E3-96DE-66F4CD26189C}" presName="rect1" presStyleLbl="alignAcc1" presStyleIdx="0" presStyleCnt="4" custLinFactNeighborX="-26" custLinFactNeighborY="-1605"/>
      <dgm:spPr/>
      <dgm:t>
        <a:bodyPr/>
        <a:lstStyle/>
        <a:p>
          <a:endParaRPr lang="en-US"/>
        </a:p>
      </dgm:t>
    </dgm:pt>
    <dgm:pt modelId="{F8FE8C1B-73E8-49F5-8DA3-727AA3A2A71D}" type="pres">
      <dgm:prSet presAssocID="{287F12BE-E3DA-4E78-80D9-EFF5A933455D}" presName="vertSpace2" presStyleLbl="node1" presStyleIdx="0" presStyleCnt="4"/>
      <dgm:spPr/>
    </dgm:pt>
    <dgm:pt modelId="{59666CE5-85A9-418C-9163-D5921BEEAC1C}" type="pres">
      <dgm:prSet presAssocID="{287F12BE-E3DA-4E78-80D9-EFF5A933455D}" presName="circle2" presStyleLbl="node1" presStyleIdx="1" presStyleCnt="4"/>
      <dgm:spPr/>
    </dgm:pt>
    <dgm:pt modelId="{E7AD3877-58E2-4739-9B2C-727107BA1578}" type="pres">
      <dgm:prSet presAssocID="{287F12BE-E3DA-4E78-80D9-EFF5A933455D}" presName="rect2" presStyleLbl="alignAcc1" presStyleIdx="1" presStyleCnt="4"/>
      <dgm:spPr/>
      <dgm:t>
        <a:bodyPr/>
        <a:lstStyle/>
        <a:p>
          <a:endParaRPr lang="en-US"/>
        </a:p>
      </dgm:t>
    </dgm:pt>
    <dgm:pt modelId="{AA4A0D0E-C4AC-4C83-9CBC-34FA7E658498}" type="pres">
      <dgm:prSet presAssocID="{A2277B39-E128-4888-8C5F-DACB6412C090}" presName="vertSpace3" presStyleLbl="node1" presStyleIdx="1" presStyleCnt="4"/>
      <dgm:spPr/>
    </dgm:pt>
    <dgm:pt modelId="{F1C0AF06-D914-487B-B942-69FBDBC32290}" type="pres">
      <dgm:prSet presAssocID="{A2277B39-E128-4888-8C5F-DACB6412C090}" presName="circle3" presStyleLbl="node1" presStyleIdx="2" presStyleCnt="4"/>
      <dgm:spPr/>
    </dgm:pt>
    <dgm:pt modelId="{ACB1EDCC-283C-478D-98B6-0D586AE3ABEA}" type="pres">
      <dgm:prSet presAssocID="{A2277B39-E128-4888-8C5F-DACB6412C090}" presName="rect3" presStyleLbl="alignAcc1" presStyleIdx="2" presStyleCnt="4"/>
      <dgm:spPr/>
      <dgm:t>
        <a:bodyPr/>
        <a:lstStyle/>
        <a:p>
          <a:endParaRPr lang="en-US"/>
        </a:p>
      </dgm:t>
    </dgm:pt>
    <dgm:pt modelId="{20706A32-654B-414F-8EF0-AEC9531C78E5}" type="pres">
      <dgm:prSet presAssocID="{AB5ADE5E-14D9-4BFF-8244-E2E1CE5D3C58}" presName="vertSpace4" presStyleLbl="node1" presStyleIdx="2" presStyleCnt="4"/>
      <dgm:spPr/>
    </dgm:pt>
    <dgm:pt modelId="{F351259C-217E-4CCA-A3BB-6BAC9224040F}" type="pres">
      <dgm:prSet presAssocID="{AB5ADE5E-14D9-4BFF-8244-E2E1CE5D3C58}" presName="circle4" presStyleLbl="node1" presStyleIdx="3" presStyleCnt="4"/>
      <dgm:spPr/>
    </dgm:pt>
    <dgm:pt modelId="{1D2EC546-80D8-4A21-B955-CA9240DFB546}" type="pres">
      <dgm:prSet presAssocID="{AB5ADE5E-14D9-4BFF-8244-E2E1CE5D3C58}" presName="rect4" presStyleLbl="alignAcc1" presStyleIdx="3" presStyleCnt="4"/>
      <dgm:spPr/>
      <dgm:t>
        <a:bodyPr/>
        <a:lstStyle/>
        <a:p>
          <a:endParaRPr lang="en-US"/>
        </a:p>
      </dgm:t>
    </dgm:pt>
    <dgm:pt modelId="{1020BDD8-4AF8-4BC3-BFCD-2A86751D0FF5}" type="pres">
      <dgm:prSet presAssocID="{1E24AB41-29B3-43E3-96DE-66F4CD26189C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8C743A-8B2B-4F41-AC5A-EDDFBD9650EA}" type="pres">
      <dgm:prSet presAssocID="{1E24AB41-29B3-43E3-96DE-66F4CD26189C}" presName="rect1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484602-ECB8-4354-B85A-3EA5DE9A1181}" type="pres">
      <dgm:prSet presAssocID="{287F12BE-E3DA-4E78-80D9-EFF5A933455D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254BE-8817-4C2F-BFF0-B59BBF90B855}" type="pres">
      <dgm:prSet presAssocID="{287F12BE-E3DA-4E78-80D9-EFF5A933455D}" presName="rect2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5BD7A-F54C-4FBE-8F07-DEAFD97EC1E5}" type="pres">
      <dgm:prSet presAssocID="{A2277B39-E128-4888-8C5F-DACB6412C090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8212C-7EE0-4D5B-B2A5-35724C01052E}" type="pres">
      <dgm:prSet presAssocID="{A2277B39-E128-4888-8C5F-DACB6412C090}" presName="rect3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64A579-A55F-4CFE-A23F-F563530DC2D5}" type="pres">
      <dgm:prSet presAssocID="{AB5ADE5E-14D9-4BFF-8244-E2E1CE5D3C58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8CCFB5-C644-49B3-9A79-CC1C475D354F}" type="pres">
      <dgm:prSet presAssocID="{AB5ADE5E-14D9-4BFF-8244-E2E1CE5D3C58}" presName="rect4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0C3ACE-D774-48F4-84A1-ADECD33EDA6E}" srcId="{435FB350-8BE3-42DD-A96A-11AC774798A8}" destId="{A2277B39-E128-4888-8C5F-DACB6412C090}" srcOrd="2" destOrd="0" parTransId="{DA66C38B-D3DB-41CD-9683-D03EDCE3FD8D}" sibTransId="{28777475-D255-4AD1-98EF-8E5684B5F635}"/>
    <dgm:cxn modelId="{69A627C8-BAEC-4D4B-AECE-0F3C5B8A2C36}" srcId="{435FB350-8BE3-42DD-A96A-11AC774798A8}" destId="{287F12BE-E3DA-4E78-80D9-EFF5A933455D}" srcOrd="1" destOrd="0" parTransId="{2385E971-7C84-4E20-AC6F-4C4928C4B088}" sibTransId="{3CB3B45F-BFFA-4D07-BDC6-958B8543263E}"/>
    <dgm:cxn modelId="{7335778B-503F-4162-B373-4BDD4AA3B115}" srcId="{C13AF7F1-395B-4B2B-A222-3193F87E68BF}" destId="{288880AB-32B8-4208-92BE-9E9F95F5F712}" srcOrd="0" destOrd="0" parTransId="{C100CC8E-06E6-431D-BD2C-89890FB77C2B}" sibTransId="{4692C202-50D1-47D2-A978-8C010CD5B0DD}"/>
    <dgm:cxn modelId="{FAD85B40-0DAC-4AA3-B547-3F821F23CA46}" srcId="{576E8A3C-F3D5-4B68-B14C-8512691EC985}" destId="{B53D94C4-B6A6-49C8-80FC-BBCCB5FB69EF}" srcOrd="1" destOrd="0" parTransId="{5A5BE507-287D-4A16-ADFA-4ED57A4593EB}" sibTransId="{7FBDBB75-CFAD-45CB-96FF-F11883F202C1}"/>
    <dgm:cxn modelId="{AB60B2F1-59E0-41DA-8491-4ADC1C1E09E7}" type="presOf" srcId="{76606DF3-9C07-4A55-8470-D8142231D3E4}" destId="{C18C743A-8B2B-4F41-AC5A-EDDFBD9650EA}" srcOrd="0" destOrd="3" presId="urn:microsoft.com/office/officeart/2005/8/layout/target3"/>
    <dgm:cxn modelId="{6F192DB3-3E03-49EC-B6A5-A7847FE56CA7}" type="presOf" srcId="{B110E6D4-6FD9-42F9-8AF0-38F13EA67D77}" destId="{EC7254BE-8817-4C2F-BFF0-B59BBF90B855}" srcOrd="0" destOrd="0" presId="urn:microsoft.com/office/officeart/2005/8/layout/target3"/>
    <dgm:cxn modelId="{C1B929BD-2808-40CE-B3BD-21CB52136168}" type="presOf" srcId="{576E8A3C-F3D5-4B68-B14C-8512691EC985}" destId="{C558212C-7EE0-4D5B-B2A5-35724C01052E}" srcOrd="0" destOrd="1" presId="urn:microsoft.com/office/officeart/2005/8/layout/target3"/>
    <dgm:cxn modelId="{044A4605-B888-403E-94A5-563E707345DC}" type="presOf" srcId="{B53D94C4-B6A6-49C8-80FC-BBCCB5FB69EF}" destId="{C558212C-7EE0-4D5B-B2A5-35724C01052E}" srcOrd="0" destOrd="3" presId="urn:microsoft.com/office/officeart/2005/8/layout/target3"/>
    <dgm:cxn modelId="{8EB7B0B9-665B-43ED-83ED-C2E9FC73BD06}" type="presOf" srcId="{30D962CD-7FCA-4A42-A0B0-DC0116860B95}" destId="{AF8CCFB5-C644-49B3-9A79-CC1C475D354F}" srcOrd="0" destOrd="4" presId="urn:microsoft.com/office/officeart/2005/8/layout/target3"/>
    <dgm:cxn modelId="{138B6076-6C4F-4A30-AC43-D0C2D6366E15}" type="presOf" srcId="{99205278-78CB-4D9A-AEC5-4FB17689DE3F}" destId="{C18C743A-8B2B-4F41-AC5A-EDDFBD9650EA}" srcOrd="0" destOrd="1" presId="urn:microsoft.com/office/officeart/2005/8/layout/target3"/>
    <dgm:cxn modelId="{53534FB3-E813-4184-9574-46F4E8BE0738}" srcId="{AB5ADE5E-14D9-4BFF-8244-E2E1CE5D3C58}" destId="{296AA866-8848-4C65-90B3-161E44FBA546}" srcOrd="0" destOrd="0" parTransId="{8108C771-F7AF-4C8E-A13A-F720724C270D}" sibTransId="{DC7AE3B7-B2F2-4255-8AD4-18BF5B68A3C8}"/>
    <dgm:cxn modelId="{C68C0ABF-78A0-499E-924A-D0AEDF3E5416}" srcId="{296AA866-8848-4C65-90B3-161E44FBA546}" destId="{30D962CD-7FCA-4A42-A0B0-DC0116860B95}" srcOrd="3" destOrd="0" parTransId="{7D2E9928-B168-42AE-BFA0-7373C8DF7269}" sibTransId="{C344F03A-DBD8-4E62-9BA8-0760A0F895BF}"/>
    <dgm:cxn modelId="{14A9AC8B-679B-4CE4-ACE5-78805530565E}" srcId="{38CC9611-3D1C-42FA-8A6E-425A74D9E346}" destId="{C6476343-5E7D-4ED9-8450-63EBBB081FD3}" srcOrd="1" destOrd="0" parTransId="{5BEFA954-4A28-4ECA-B0B8-98D6DD092262}" sibTransId="{D1F1C982-8195-4538-9362-C832D81D6FC6}"/>
    <dgm:cxn modelId="{1B8C2ED5-592B-4149-953A-0C6E8B9EABF3}" type="presOf" srcId="{53793325-4D73-4FBF-BC1A-20368099F8D4}" destId="{AF8CCFB5-C644-49B3-9A79-CC1C475D354F}" srcOrd="0" destOrd="1" presId="urn:microsoft.com/office/officeart/2005/8/layout/target3"/>
    <dgm:cxn modelId="{600B83D1-1091-456B-9F24-B1AB9F0091B7}" type="presOf" srcId="{A2277B39-E128-4888-8C5F-DACB6412C090}" destId="{7995BD7A-F54C-4FBE-8F07-DEAFD97EC1E5}" srcOrd="1" destOrd="0" presId="urn:microsoft.com/office/officeart/2005/8/layout/target3"/>
    <dgm:cxn modelId="{A0D91838-CEC1-48D8-9A1D-B720F67518C8}" srcId="{296AA866-8848-4C65-90B3-161E44FBA546}" destId="{FEDEBCB0-7211-4035-8A80-AB2838AA6DFC}" srcOrd="1" destOrd="0" parTransId="{A6F53D2E-7343-4E45-B779-95D60D985ECF}" sibTransId="{B30F5E8A-D6E1-43B7-ABE9-772E39C552B6}"/>
    <dgm:cxn modelId="{100C8970-616D-44E8-966D-3450924A79FC}" type="presOf" srcId="{FEDEBCB0-7211-4035-8A80-AB2838AA6DFC}" destId="{AF8CCFB5-C644-49B3-9A79-CC1C475D354F}" srcOrd="0" destOrd="2" presId="urn:microsoft.com/office/officeart/2005/8/layout/target3"/>
    <dgm:cxn modelId="{B0557E75-6EC1-4800-931B-047053E34A3E}" type="presOf" srcId="{1E24AB41-29B3-43E3-96DE-66F4CD26189C}" destId="{1020BDD8-4AF8-4BC3-BFCD-2A86751D0FF5}" srcOrd="1" destOrd="0" presId="urn:microsoft.com/office/officeart/2005/8/layout/target3"/>
    <dgm:cxn modelId="{A0B5C7FE-8A3A-4434-9A85-66F17C02F9B8}" srcId="{C13AF7F1-395B-4B2B-A222-3193F87E68BF}" destId="{D269C9EE-6C80-47FB-8018-8E07E66AC833}" srcOrd="2" destOrd="0" parTransId="{6C616C48-F5B2-48FB-852B-41F7704A1C58}" sibTransId="{1B4D0560-8F2A-4DCA-B625-56824DA26669}"/>
    <dgm:cxn modelId="{E6A8A3E1-4A1F-497B-9FF9-8AA35060D263}" type="presOf" srcId="{40BBD307-B03E-40A2-9218-000E7D9BE026}" destId="{C558212C-7EE0-4D5B-B2A5-35724C01052E}" srcOrd="0" destOrd="4" presId="urn:microsoft.com/office/officeart/2005/8/layout/target3"/>
    <dgm:cxn modelId="{B70F6BBE-DCFA-4D39-8B1A-B7024283FAB6}" srcId="{287F12BE-E3DA-4E78-80D9-EFF5A933455D}" destId="{B110E6D4-6FD9-42F9-8AF0-38F13EA67D77}" srcOrd="0" destOrd="0" parTransId="{68C1D434-0500-4858-B733-9ACB752637DE}" sibTransId="{095930F1-7EC1-4EBE-91C1-035FFD61C179}"/>
    <dgm:cxn modelId="{6F96C74A-5D36-480C-9320-86225EE1E911}" type="presOf" srcId="{296AA866-8848-4C65-90B3-161E44FBA546}" destId="{AF8CCFB5-C644-49B3-9A79-CC1C475D354F}" srcOrd="0" destOrd="0" presId="urn:microsoft.com/office/officeart/2005/8/layout/target3"/>
    <dgm:cxn modelId="{FB0731A1-8FD4-4788-BE83-6FFE347D6104}" type="presOf" srcId="{287F12BE-E3DA-4E78-80D9-EFF5A933455D}" destId="{1A484602-ECB8-4354-B85A-3EA5DE9A1181}" srcOrd="1" destOrd="0" presId="urn:microsoft.com/office/officeart/2005/8/layout/target3"/>
    <dgm:cxn modelId="{49FCFFBE-9728-40C7-9F9B-5B4B7FAAD4A5}" type="presOf" srcId="{1E24AB41-29B3-43E3-96DE-66F4CD26189C}" destId="{98102138-3816-472B-A682-99347720A958}" srcOrd="0" destOrd="0" presId="urn:microsoft.com/office/officeart/2005/8/layout/target3"/>
    <dgm:cxn modelId="{E9E25F9A-77CA-4BFE-AA14-D36E8A097BDB}" srcId="{C13AF7F1-395B-4B2B-A222-3193F87E68BF}" destId="{773C3D99-B26E-4870-A4F2-700913ADBDF6}" srcOrd="1" destOrd="0" parTransId="{610819E4-862A-4D1A-A2CA-707240AA69DD}" sibTransId="{CAD601A2-4CB3-4D51-99DE-FA9990DE13B1}"/>
    <dgm:cxn modelId="{BDF5DE9C-E386-4C21-9DCB-8F7D900A7C25}" type="presOf" srcId="{287F12BE-E3DA-4E78-80D9-EFF5A933455D}" destId="{E7AD3877-58E2-4739-9B2C-727107BA1578}" srcOrd="0" destOrd="0" presId="urn:microsoft.com/office/officeart/2005/8/layout/target3"/>
    <dgm:cxn modelId="{B3B91403-E0BA-47B8-9815-2FCCEA2D0B47}" srcId="{A2277B39-E128-4888-8C5F-DACB6412C090}" destId="{DE64B628-C973-49A9-9F00-0EB6869FD64B}" srcOrd="0" destOrd="0" parTransId="{7C525926-662C-4C9B-A7A3-0956697B6040}" sibTransId="{5B84E840-E124-4CC7-A3B6-AD39AAFA6AFC}"/>
    <dgm:cxn modelId="{E1F2EA2E-BFC3-46FE-9C9A-50AC63DE3182}" type="presOf" srcId="{AB5ADE5E-14D9-4BFF-8244-E2E1CE5D3C58}" destId="{FD64A579-A55F-4CFE-A23F-F563530DC2D5}" srcOrd="1" destOrd="0" presId="urn:microsoft.com/office/officeart/2005/8/layout/target3"/>
    <dgm:cxn modelId="{0CCB8B21-0B82-4814-A462-2C037E89C605}" srcId="{A2277B39-E128-4888-8C5F-DACB6412C090}" destId="{576E8A3C-F3D5-4B68-B14C-8512691EC985}" srcOrd="1" destOrd="0" parTransId="{87CEB972-6218-4F99-B2A1-8F03FAF82C49}" sibTransId="{0418B8E7-06F2-46B4-A676-D99060517DC0}"/>
    <dgm:cxn modelId="{C910E2FA-9341-4000-A47C-7497678212E6}" srcId="{38CC9611-3D1C-42FA-8A6E-425A74D9E346}" destId="{99205278-78CB-4D9A-AEC5-4FB17689DE3F}" srcOrd="0" destOrd="0" parTransId="{79710461-59B7-4718-B258-92A37CAD14DF}" sibTransId="{47500D22-A56E-4908-8F8C-282D9CE1AD2D}"/>
    <dgm:cxn modelId="{DC5D58F3-36C1-4F27-9CA3-CA9C4CB82794}" type="presOf" srcId="{435FB350-8BE3-42DD-A96A-11AC774798A8}" destId="{61AC4E3B-12BA-4EF3-9442-6EF09B0169A5}" srcOrd="0" destOrd="0" presId="urn:microsoft.com/office/officeart/2005/8/layout/target3"/>
    <dgm:cxn modelId="{BA6F3D79-D7F2-4454-9C2F-939CAA58AABD}" srcId="{576E8A3C-F3D5-4B68-B14C-8512691EC985}" destId="{40BBD307-B03E-40A2-9218-000E7D9BE026}" srcOrd="2" destOrd="0" parTransId="{E4F6D89A-E7E0-4A26-8037-6B05205CD624}" sibTransId="{BE55630A-4D9D-4A02-B9B9-12A5C7E2D71F}"/>
    <dgm:cxn modelId="{95250AFB-ACD7-4DE9-BCD5-1767EEEEC6F4}" srcId="{296AA866-8848-4C65-90B3-161E44FBA546}" destId="{53793325-4D73-4FBF-BC1A-20368099F8D4}" srcOrd="0" destOrd="0" parTransId="{AA2A6A6F-1FC5-4BB1-A897-92610B7A0326}" sibTransId="{A1456366-1104-4AF1-958A-0F103C3B8982}"/>
    <dgm:cxn modelId="{0FEA4B84-3497-4E1C-80F5-250084FE15AD}" srcId="{287F12BE-E3DA-4E78-80D9-EFF5A933455D}" destId="{C13AF7F1-395B-4B2B-A222-3193F87E68BF}" srcOrd="1" destOrd="0" parTransId="{FCF23D80-0510-47B8-97CB-710CE74648EB}" sibTransId="{C59677EC-6BAE-43E9-99B8-F3B28C7990EC}"/>
    <dgm:cxn modelId="{14021074-3020-45EC-9DF0-4E66AC0291FD}" srcId="{435FB350-8BE3-42DD-A96A-11AC774798A8}" destId="{1E24AB41-29B3-43E3-96DE-66F4CD26189C}" srcOrd="0" destOrd="0" parTransId="{E27D4C2A-FE74-4B5B-BD40-E50A939FCBCB}" sibTransId="{37C4D4E1-4E60-4C0E-9A36-4AF36854316F}"/>
    <dgm:cxn modelId="{71F48953-AC84-4E26-A465-E5CFE24FE1C5}" type="presOf" srcId="{5C2744FC-F29A-46C8-A899-FDB3EE9920AE}" destId="{C558212C-7EE0-4D5B-B2A5-35724C01052E}" srcOrd="0" destOrd="2" presId="urn:microsoft.com/office/officeart/2005/8/layout/target3"/>
    <dgm:cxn modelId="{084D3723-F5AA-4310-AF34-9725DE88695B}" type="presOf" srcId="{773C3D99-B26E-4870-A4F2-700913ADBDF6}" destId="{EC7254BE-8817-4C2F-BFF0-B59BBF90B855}" srcOrd="0" destOrd="3" presId="urn:microsoft.com/office/officeart/2005/8/layout/target3"/>
    <dgm:cxn modelId="{C223F25D-FE81-4BE7-8965-35D0F5F2ABAC}" type="presOf" srcId="{D269C9EE-6C80-47FB-8018-8E07E66AC833}" destId="{EC7254BE-8817-4C2F-BFF0-B59BBF90B855}" srcOrd="0" destOrd="4" presId="urn:microsoft.com/office/officeart/2005/8/layout/target3"/>
    <dgm:cxn modelId="{CA20CF53-C6CD-4FB0-878D-4A29152CE211}" type="presOf" srcId="{AB5ADE5E-14D9-4BFF-8244-E2E1CE5D3C58}" destId="{1D2EC546-80D8-4A21-B955-CA9240DFB546}" srcOrd="0" destOrd="0" presId="urn:microsoft.com/office/officeart/2005/8/layout/target3"/>
    <dgm:cxn modelId="{28A74CED-3864-425B-B3EA-9C9FF25420DA}" srcId="{1E24AB41-29B3-43E3-96DE-66F4CD26189C}" destId="{38CC9611-3D1C-42FA-8A6E-425A74D9E346}" srcOrd="0" destOrd="0" parTransId="{C54D5EEE-0408-401D-BF51-196F7755F362}" sibTransId="{1838CE4A-11B1-49B1-8A4F-A8E03E87C457}"/>
    <dgm:cxn modelId="{041CF22E-BE37-41FE-B518-DD60E9B63873}" type="presOf" srcId="{A2277B39-E128-4888-8C5F-DACB6412C090}" destId="{ACB1EDCC-283C-478D-98B6-0D586AE3ABEA}" srcOrd="0" destOrd="0" presId="urn:microsoft.com/office/officeart/2005/8/layout/target3"/>
    <dgm:cxn modelId="{DCC2295E-D16E-43FC-9D4B-AA32B6F574A7}" srcId="{435FB350-8BE3-42DD-A96A-11AC774798A8}" destId="{AB5ADE5E-14D9-4BFF-8244-E2E1CE5D3C58}" srcOrd="3" destOrd="0" parTransId="{A1DF8A53-0FC4-4799-B3F8-EFEC4350E29E}" sibTransId="{D53153CF-4AEB-408E-A566-DB3BAAB6CBDB}"/>
    <dgm:cxn modelId="{680E3A96-30F4-428D-B7DA-4EE977D6AA0A}" type="presOf" srcId="{DE64B628-C973-49A9-9F00-0EB6869FD64B}" destId="{C558212C-7EE0-4D5B-B2A5-35724C01052E}" srcOrd="0" destOrd="0" presId="urn:microsoft.com/office/officeart/2005/8/layout/target3"/>
    <dgm:cxn modelId="{214C48D5-A2AA-41D7-BE2E-8FEAFC4B84BA}" type="presOf" srcId="{2D47DB13-66CB-4D3B-BC8B-ED1F44A2DC4C}" destId="{AF8CCFB5-C644-49B3-9A79-CC1C475D354F}" srcOrd="0" destOrd="3" presId="urn:microsoft.com/office/officeart/2005/8/layout/target3"/>
    <dgm:cxn modelId="{1F651ABD-225F-4AF3-AD9D-0C83901A338F}" type="presOf" srcId="{288880AB-32B8-4208-92BE-9E9F95F5F712}" destId="{EC7254BE-8817-4C2F-BFF0-B59BBF90B855}" srcOrd="0" destOrd="2" presId="urn:microsoft.com/office/officeart/2005/8/layout/target3"/>
    <dgm:cxn modelId="{20978FE5-EC8C-47A9-89C2-43DF0C6B10F2}" srcId="{296AA866-8848-4C65-90B3-161E44FBA546}" destId="{2D47DB13-66CB-4D3B-BC8B-ED1F44A2DC4C}" srcOrd="2" destOrd="0" parTransId="{99CF3065-5FE3-4C53-87B4-91D1B7F2830E}" sibTransId="{8A964445-B880-4F45-8E5D-FD9257439803}"/>
    <dgm:cxn modelId="{4C2DA3BB-C6AB-4062-9C62-61FAF710C080}" type="presOf" srcId="{38CC9611-3D1C-42FA-8A6E-425A74D9E346}" destId="{C18C743A-8B2B-4F41-AC5A-EDDFBD9650EA}" srcOrd="0" destOrd="0" presId="urn:microsoft.com/office/officeart/2005/8/layout/target3"/>
    <dgm:cxn modelId="{3719FE2E-0E52-4724-8D5A-2316B0CB59BC}" type="presOf" srcId="{C13AF7F1-395B-4B2B-A222-3193F87E68BF}" destId="{EC7254BE-8817-4C2F-BFF0-B59BBF90B855}" srcOrd="0" destOrd="1" presId="urn:microsoft.com/office/officeart/2005/8/layout/target3"/>
    <dgm:cxn modelId="{74F51A68-E0A0-48C6-AA8A-457A4AB45F3C}" srcId="{38CC9611-3D1C-42FA-8A6E-425A74D9E346}" destId="{76606DF3-9C07-4A55-8470-D8142231D3E4}" srcOrd="2" destOrd="0" parTransId="{12154812-A7FF-423B-BE62-65F64F979EF4}" sibTransId="{17549C1F-8A6F-4E3F-8891-3972CC1D2A29}"/>
    <dgm:cxn modelId="{AD296871-B2CD-4101-8D9D-978EF5F1F5AE}" type="presOf" srcId="{C6476343-5E7D-4ED9-8450-63EBBB081FD3}" destId="{C18C743A-8B2B-4F41-AC5A-EDDFBD9650EA}" srcOrd="0" destOrd="2" presId="urn:microsoft.com/office/officeart/2005/8/layout/target3"/>
    <dgm:cxn modelId="{90BBCAAC-55A7-4614-85D9-CED520B55FBF}" srcId="{576E8A3C-F3D5-4B68-B14C-8512691EC985}" destId="{5C2744FC-F29A-46C8-A899-FDB3EE9920AE}" srcOrd="0" destOrd="0" parTransId="{E2217BD3-2AB5-4873-8CA4-A9DC5C8A0EFC}" sibTransId="{01026536-6B52-40C4-B218-44CE5FCCC045}"/>
    <dgm:cxn modelId="{2A0AA4EC-239E-4ED8-935E-F40A0A68B252}" type="presParOf" srcId="{61AC4E3B-12BA-4EF3-9442-6EF09B0169A5}" destId="{C5E1C4BF-D101-48BE-8F44-977F666FAFE9}" srcOrd="0" destOrd="0" presId="urn:microsoft.com/office/officeart/2005/8/layout/target3"/>
    <dgm:cxn modelId="{2CA77E73-171B-44F0-8520-A70A31E596E8}" type="presParOf" srcId="{61AC4E3B-12BA-4EF3-9442-6EF09B0169A5}" destId="{2216785E-9D90-45CB-9A49-3E383095FD77}" srcOrd="1" destOrd="0" presId="urn:microsoft.com/office/officeart/2005/8/layout/target3"/>
    <dgm:cxn modelId="{6E157030-6E11-4C49-A959-E5E4463F15A7}" type="presParOf" srcId="{61AC4E3B-12BA-4EF3-9442-6EF09B0169A5}" destId="{98102138-3816-472B-A682-99347720A958}" srcOrd="2" destOrd="0" presId="urn:microsoft.com/office/officeart/2005/8/layout/target3"/>
    <dgm:cxn modelId="{D452D93B-C379-45E1-8F45-CF40837799C4}" type="presParOf" srcId="{61AC4E3B-12BA-4EF3-9442-6EF09B0169A5}" destId="{F8FE8C1B-73E8-49F5-8DA3-727AA3A2A71D}" srcOrd="3" destOrd="0" presId="urn:microsoft.com/office/officeart/2005/8/layout/target3"/>
    <dgm:cxn modelId="{A6F80ADA-2115-4AD8-B0D0-BD036DF838CD}" type="presParOf" srcId="{61AC4E3B-12BA-4EF3-9442-6EF09B0169A5}" destId="{59666CE5-85A9-418C-9163-D5921BEEAC1C}" srcOrd="4" destOrd="0" presId="urn:microsoft.com/office/officeart/2005/8/layout/target3"/>
    <dgm:cxn modelId="{D1BAC8D7-A974-4EF1-884E-D8D52BBB771F}" type="presParOf" srcId="{61AC4E3B-12BA-4EF3-9442-6EF09B0169A5}" destId="{E7AD3877-58E2-4739-9B2C-727107BA1578}" srcOrd="5" destOrd="0" presId="urn:microsoft.com/office/officeart/2005/8/layout/target3"/>
    <dgm:cxn modelId="{C549C8A5-747D-48D4-A64C-5AAD53025434}" type="presParOf" srcId="{61AC4E3B-12BA-4EF3-9442-6EF09B0169A5}" destId="{AA4A0D0E-C4AC-4C83-9CBC-34FA7E658498}" srcOrd="6" destOrd="0" presId="urn:microsoft.com/office/officeart/2005/8/layout/target3"/>
    <dgm:cxn modelId="{21CACB2E-2B82-4F5C-A4DF-A9749189FC93}" type="presParOf" srcId="{61AC4E3B-12BA-4EF3-9442-6EF09B0169A5}" destId="{F1C0AF06-D914-487B-B942-69FBDBC32290}" srcOrd="7" destOrd="0" presId="urn:microsoft.com/office/officeart/2005/8/layout/target3"/>
    <dgm:cxn modelId="{E4303F36-D23E-49D4-9C54-CB77A9DDBB3B}" type="presParOf" srcId="{61AC4E3B-12BA-4EF3-9442-6EF09B0169A5}" destId="{ACB1EDCC-283C-478D-98B6-0D586AE3ABEA}" srcOrd="8" destOrd="0" presId="urn:microsoft.com/office/officeart/2005/8/layout/target3"/>
    <dgm:cxn modelId="{CF08C74D-2129-4075-A37C-4A5655043ADE}" type="presParOf" srcId="{61AC4E3B-12BA-4EF3-9442-6EF09B0169A5}" destId="{20706A32-654B-414F-8EF0-AEC9531C78E5}" srcOrd="9" destOrd="0" presId="urn:microsoft.com/office/officeart/2005/8/layout/target3"/>
    <dgm:cxn modelId="{5C524CF1-0C23-4556-9DA7-BDE433CAA945}" type="presParOf" srcId="{61AC4E3B-12BA-4EF3-9442-6EF09B0169A5}" destId="{F351259C-217E-4CCA-A3BB-6BAC9224040F}" srcOrd="10" destOrd="0" presId="urn:microsoft.com/office/officeart/2005/8/layout/target3"/>
    <dgm:cxn modelId="{7E88C1BD-4707-442A-9E8B-0DD852E2F6B0}" type="presParOf" srcId="{61AC4E3B-12BA-4EF3-9442-6EF09B0169A5}" destId="{1D2EC546-80D8-4A21-B955-CA9240DFB546}" srcOrd="11" destOrd="0" presId="urn:microsoft.com/office/officeart/2005/8/layout/target3"/>
    <dgm:cxn modelId="{212FE501-7182-4DA6-990A-C5EC2E36CD17}" type="presParOf" srcId="{61AC4E3B-12BA-4EF3-9442-6EF09B0169A5}" destId="{1020BDD8-4AF8-4BC3-BFCD-2A86751D0FF5}" srcOrd="12" destOrd="0" presId="urn:microsoft.com/office/officeart/2005/8/layout/target3"/>
    <dgm:cxn modelId="{514B6EA8-1F42-4B06-8B43-DBFC1196CF86}" type="presParOf" srcId="{61AC4E3B-12BA-4EF3-9442-6EF09B0169A5}" destId="{C18C743A-8B2B-4F41-AC5A-EDDFBD9650EA}" srcOrd="13" destOrd="0" presId="urn:microsoft.com/office/officeart/2005/8/layout/target3"/>
    <dgm:cxn modelId="{BC73572A-28C3-4D67-B041-683364423434}" type="presParOf" srcId="{61AC4E3B-12BA-4EF3-9442-6EF09B0169A5}" destId="{1A484602-ECB8-4354-B85A-3EA5DE9A1181}" srcOrd="14" destOrd="0" presId="urn:microsoft.com/office/officeart/2005/8/layout/target3"/>
    <dgm:cxn modelId="{58D8FB39-3FBA-4DB1-A87B-778A1D84832B}" type="presParOf" srcId="{61AC4E3B-12BA-4EF3-9442-6EF09B0169A5}" destId="{EC7254BE-8817-4C2F-BFF0-B59BBF90B855}" srcOrd="15" destOrd="0" presId="urn:microsoft.com/office/officeart/2005/8/layout/target3"/>
    <dgm:cxn modelId="{F295223D-BC76-4496-93F3-E9D8736BC456}" type="presParOf" srcId="{61AC4E3B-12BA-4EF3-9442-6EF09B0169A5}" destId="{7995BD7A-F54C-4FBE-8F07-DEAFD97EC1E5}" srcOrd="16" destOrd="0" presId="urn:microsoft.com/office/officeart/2005/8/layout/target3"/>
    <dgm:cxn modelId="{058AE09A-D8EC-43EA-A43D-759731864F72}" type="presParOf" srcId="{61AC4E3B-12BA-4EF3-9442-6EF09B0169A5}" destId="{C558212C-7EE0-4D5B-B2A5-35724C01052E}" srcOrd="17" destOrd="0" presId="urn:microsoft.com/office/officeart/2005/8/layout/target3"/>
    <dgm:cxn modelId="{59264DD5-8A7C-4D69-A72F-0E8F69EA0130}" type="presParOf" srcId="{61AC4E3B-12BA-4EF3-9442-6EF09B0169A5}" destId="{FD64A579-A55F-4CFE-A23F-F563530DC2D5}" srcOrd="18" destOrd="0" presId="urn:microsoft.com/office/officeart/2005/8/layout/target3"/>
    <dgm:cxn modelId="{FFE9BA65-EFE4-4FF4-87B3-81F59F8DBB73}" type="presParOf" srcId="{61AC4E3B-12BA-4EF3-9442-6EF09B0169A5}" destId="{AF8CCFB5-C644-49B3-9A79-CC1C475D354F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669714-F429-4781-A3F9-4B85E13E354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5C640A-CA88-4BDA-BA7B-CD837D987A9F}">
      <dgm:prSet phldrT="[Text]"/>
      <dgm:spPr/>
      <dgm:t>
        <a:bodyPr/>
        <a:lstStyle/>
        <a:p>
          <a:pPr algn="l"/>
          <a:r>
            <a:rPr lang="en-US" b="1" dirty="0" smtClean="0"/>
            <a:t>P320</a:t>
          </a:r>
          <a:r>
            <a:rPr lang="en-US" dirty="0" smtClean="0"/>
            <a:t> </a:t>
          </a:r>
          <a:br>
            <a:rPr lang="en-US" dirty="0" smtClean="0"/>
          </a:br>
          <a:r>
            <a:rPr lang="en-US" dirty="0" smtClean="0"/>
            <a:t>Sourcing</a:t>
          </a:r>
          <a:endParaRPr lang="en-US" dirty="0"/>
        </a:p>
      </dgm:t>
    </dgm:pt>
    <dgm:pt modelId="{CA81B6CA-D341-4B13-846B-B4F7343B3594}" type="parTrans" cxnId="{5D89FC53-08EC-47CB-A02E-611097C61312}">
      <dgm:prSet/>
      <dgm:spPr/>
      <dgm:t>
        <a:bodyPr/>
        <a:lstStyle/>
        <a:p>
          <a:pPr algn="l"/>
          <a:endParaRPr lang="en-US"/>
        </a:p>
      </dgm:t>
    </dgm:pt>
    <dgm:pt modelId="{0CABB6BC-6B98-4CFB-B699-C18B617F81C5}" type="sibTrans" cxnId="{5D89FC53-08EC-47CB-A02E-611097C61312}">
      <dgm:prSet/>
      <dgm:spPr/>
      <dgm:t>
        <a:bodyPr/>
        <a:lstStyle/>
        <a:p>
          <a:pPr algn="l"/>
          <a:endParaRPr lang="en-US"/>
        </a:p>
      </dgm:t>
    </dgm:pt>
    <dgm:pt modelId="{FE5F9DDB-4BDF-4C1C-9DEC-68FE8AF260CF}">
      <dgm:prSet phldrT="[Text]"/>
      <dgm:spPr/>
      <dgm:t>
        <a:bodyPr/>
        <a:lstStyle/>
        <a:p>
          <a:pPr algn="l"/>
          <a:r>
            <a:rPr lang="en-US" b="1" dirty="0" smtClean="0"/>
            <a:t>P431</a:t>
          </a:r>
          <a:r>
            <a:rPr lang="en-US" dirty="0" smtClean="0"/>
            <a:t> Logistics/</a:t>
          </a:r>
          <a:br>
            <a:rPr lang="en-US" dirty="0" smtClean="0"/>
          </a:br>
          <a:r>
            <a:rPr lang="en-US" dirty="0" smtClean="0"/>
            <a:t>Distribution</a:t>
          </a:r>
          <a:endParaRPr lang="en-US" dirty="0"/>
        </a:p>
      </dgm:t>
    </dgm:pt>
    <dgm:pt modelId="{A7820E36-8993-4877-B593-1F1273C64390}" type="parTrans" cxnId="{69FB93BE-F20E-45B0-9F1E-6471BDDBADA2}">
      <dgm:prSet/>
      <dgm:spPr/>
      <dgm:t>
        <a:bodyPr/>
        <a:lstStyle/>
        <a:p>
          <a:pPr algn="l"/>
          <a:endParaRPr lang="en-US"/>
        </a:p>
      </dgm:t>
    </dgm:pt>
    <dgm:pt modelId="{828927BF-60C2-4BB2-89E6-7CA4D779BDD7}" type="sibTrans" cxnId="{69FB93BE-F20E-45B0-9F1E-6471BDDBADA2}">
      <dgm:prSet/>
      <dgm:spPr/>
      <dgm:t>
        <a:bodyPr/>
        <a:lstStyle/>
        <a:p>
          <a:pPr algn="l"/>
          <a:endParaRPr lang="en-US"/>
        </a:p>
      </dgm:t>
    </dgm:pt>
    <dgm:pt modelId="{A4307668-9DEF-4E93-8931-AA2C11A00C05}">
      <dgm:prSet phldrT="[Text]"/>
      <dgm:spPr/>
      <dgm:t>
        <a:bodyPr/>
        <a:lstStyle/>
        <a:p>
          <a:pPr algn="l"/>
          <a:r>
            <a:rPr lang="en-US" b="1" dirty="0" smtClean="0"/>
            <a:t>P481</a:t>
          </a:r>
          <a:r>
            <a:rPr lang="en-US" dirty="0" smtClean="0"/>
            <a:t> </a:t>
          </a:r>
          <a:br>
            <a:rPr lang="en-US" dirty="0" smtClean="0"/>
          </a:br>
          <a:r>
            <a:rPr lang="en-US" dirty="0" smtClean="0"/>
            <a:t>SC Planning/ Analytics</a:t>
          </a:r>
          <a:endParaRPr lang="en-US" dirty="0"/>
        </a:p>
      </dgm:t>
    </dgm:pt>
    <dgm:pt modelId="{379717DB-D418-4411-89F5-ABEF77773646}" type="parTrans" cxnId="{1B771D89-717F-4551-A417-91E76AB43704}">
      <dgm:prSet/>
      <dgm:spPr/>
      <dgm:t>
        <a:bodyPr/>
        <a:lstStyle/>
        <a:p>
          <a:pPr algn="l"/>
          <a:endParaRPr lang="en-US"/>
        </a:p>
      </dgm:t>
    </dgm:pt>
    <dgm:pt modelId="{87E51A36-B3B1-490D-9162-269F24A349F0}" type="sibTrans" cxnId="{1B771D89-717F-4551-A417-91E76AB43704}">
      <dgm:prSet/>
      <dgm:spPr/>
      <dgm:t>
        <a:bodyPr/>
        <a:lstStyle/>
        <a:p>
          <a:pPr algn="l"/>
          <a:endParaRPr lang="en-US"/>
        </a:p>
      </dgm:t>
    </dgm:pt>
    <dgm:pt modelId="{E57CF709-4B99-4FA2-B76D-C5AF834A2763}">
      <dgm:prSet phldrT="[Text]"/>
      <dgm:spPr/>
      <dgm:t>
        <a:bodyPr/>
        <a:lstStyle/>
        <a:p>
          <a:pPr algn="l"/>
          <a:r>
            <a:rPr lang="en-US" b="1" dirty="0" smtClean="0"/>
            <a:t>P429</a:t>
          </a:r>
          <a:r>
            <a:rPr lang="en-US" dirty="0" smtClean="0"/>
            <a:t> </a:t>
          </a:r>
          <a:br>
            <a:rPr lang="en-US" dirty="0" smtClean="0"/>
          </a:br>
          <a:r>
            <a:rPr lang="en-US" dirty="0" smtClean="0"/>
            <a:t>Operations Processes</a:t>
          </a:r>
          <a:endParaRPr lang="en-US" dirty="0"/>
        </a:p>
      </dgm:t>
    </dgm:pt>
    <dgm:pt modelId="{1A349BD0-D9E7-4CD3-B79F-9358BEB46C07}" type="parTrans" cxnId="{77C9CC26-926E-4DB3-8F20-D37E954F93E7}">
      <dgm:prSet/>
      <dgm:spPr/>
      <dgm:t>
        <a:bodyPr/>
        <a:lstStyle/>
        <a:p>
          <a:pPr algn="l"/>
          <a:endParaRPr lang="en-US"/>
        </a:p>
      </dgm:t>
    </dgm:pt>
    <dgm:pt modelId="{8F72325A-0AE2-4893-A602-62D3EFA213F6}" type="sibTrans" cxnId="{77C9CC26-926E-4DB3-8F20-D37E954F93E7}">
      <dgm:prSet/>
      <dgm:spPr/>
      <dgm:t>
        <a:bodyPr/>
        <a:lstStyle/>
        <a:p>
          <a:pPr algn="l"/>
          <a:endParaRPr lang="en-US"/>
        </a:p>
      </dgm:t>
    </dgm:pt>
    <dgm:pt modelId="{8FC92DA6-F709-4A66-A86A-3E19A4C2121D}">
      <dgm:prSet phldrT="[Text]"/>
      <dgm:spPr/>
      <dgm:t>
        <a:bodyPr/>
        <a:lstStyle/>
        <a:p>
          <a:pPr algn="l"/>
          <a:r>
            <a:rPr lang="en-US" b="1" dirty="0" smtClean="0"/>
            <a:t>P421</a:t>
          </a:r>
          <a:r>
            <a:rPr lang="en-US" dirty="0" smtClean="0"/>
            <a:t> </a:t>
          </a:r>
          <a:br>
            <a:rPr lang="en-US" dirty="0" smtClean="0"/>
          </a:br>
          <a:r>
            <a:rPr lang="en-US" dirty="0" smtClean="0"/>
            <a:t>Supply Chain Management</a:t>
          </a:r>
          <a:endParaRPr lang="en-US" dirty="0"/>
        </a:p>
      </dgm:t>
    </dgm:pt>
    <dgm:pt modelId="{23B1D0CB-BD34-48AD-A6F4-F97D34F3FD90}" type="parTrans" cxnId="{B4BEA130-836A-4861-BCAB-521814307D36}">
      <dgm:prSet/>
      <dgm:spPr/>
      <dgm:t>
        <a:bodyPr/>
        <a:lstStyle/>
        <a:p>
          <a:pPr algn="l"/>
          <a:endParaRPr lang="en-US"/>
        </a:p>
      </dgm:t>
    </dgm:pt>
    <dgm:pt modelId="{0F0A8825-13CD-4318-8F20-1D8ECFBF6B9D}" type="sibTrans" cxnId="{B4BEA130-836A-4861-BCAB-521814307D36}">
      <dgm:prSet/>
      <dgm:spPr/>
      <dgm:t>
        <a:bodyPr/>
        <a:lstStyle/>
        <a:p>
          <a:pPr algn="l"/>
          <a:endParaRPr lang="en-US"/>
        </a:p>
      </dgm:t>
    </dgm:pt>
    <dgm:pt modelId="{5E41AA71-461C-40FE-969B-2D8589ECE515}" type="pres">
      <dgm:prSet presAssocID="{84669714-F429-4781-A3F9-4B85E13E35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9CC70DA-0517-4782-87DC-B93EB76E289A}" type="pres">
      <dgm:prSet presAssocID="{755C640A-CA88-4BDA-BA7B-CD837D987A9F}" presName="root" presStyleCnt="0"/>
      <dgm:spPr/>
    </dgm:pt>
    <dgm:pt modelId="{78AFA030-7127-47FF-8EFC-320331F63B6F}" type="pres">
      <dgm:prSet presAssocID="{755C640A-CA88-4BDA-BA7B-CD837D987A9F}" presName="rootComposite" presStyleCnt="0"/>
      <dgm:spPr/>
    </dgm:pt>
    <dgm:pt modelId="{97FEC531-7156-4F8C-B61D-81690802F482}" type="pres">
      <dgm:prSet presAssocID="{755C640A-CA88-4BDA-BA7B-CD837D987A9F}" presName="rootText" presStyleLbl="node1" presStyleIdx="0" presStyleCnt="3"/>
      <dgm:spPr/>
      <dgm:t>
        <a:bodyPr/>
        <a:lstStyle/>
        <a:p>
          <a:endParaRPr lang="en-US"/>
        </a:p>
      </dgm:t>
    </dgm:pt>
    <dgm:pt modelId="{E11B9A8B-851F-4F8F-A6DF-91838A47909C}" type="pres">
      <dgm:prSet presAssocID="{755C640A-CA88-4BDA-BA7B-CD837D987A9F}" presName="rootConnector" presStyleLbl="node1" presStyleIdx="0" presStyleCnt="3"/>
      <dgm:spPr/>
      <dgm:t>
        <a:bodyPr/>
        <a:lstStyle/>
        <a:p>
          <a:endParaRPr lang="en-US"/>
        </a:p>
      </dgm:t>
    </dgm:pt>
    <dgm:pt modelId="{7384D13B-D90E-42BB-8854-43D1A2EB3E2B}" type="pres">
      <dgm:prSet presAssocID="{755C640A-CA88-4BDA-BA7B-CD837D987A9F}" presName="childShape" presStyleCnt="0"/>
      <dgm:spPr/>
    </dgm:pt>
    <dgm:pt modelId="{01BA7974-664C-494F-9BCC-41CE140BA187}" type="pres">
      <dgm:prSet presAssocID="{8FC92DA6-F709-4A66-A86A-3E19A4C2121D}" presName="root" presStyleCnt="0"/>
      <dgm:spPr/>
    </dgm:pt>
    <dgm:pt modelId="{546A2FF0-2166-4B04-B09F-387B0229094A}" type="pres">
      <dgm:prSet presAssocID="{8FC92DA6-F709-4A66-A86A-3E19A4C2121D}" presName="rootComposite" presStyleCnt="0"/>
      <dgm:spPr/>
    </dgm:pt>
    <dgm:pt modelId="{496DD17E-6898-40CF-946C-780EE83224B8}" type="pres">
      <dgm:prSet presAssocID="{8FC92DA6-F709-4A66-A86A-3E19A4C2121D}" presName="rootText" presStyleLbl="node1" presStyleIdx="1" presStyleCnt="3"/>
      <dgm:spPr/>
      <dgm:t>
        <a:bodyPr/>
        <a:lstStyle/>
        <a:p>
          <a:endParaRPr lang="en-US"/>
        </a:p>
      </dgm:t>
    </dgm:pt>
    <dgm:pt modelId="{87A4CF16-3D6E-4DA9-8E7F-5A7975F5640D}" type="pres">
      <dgm:prSet presAssocID="{8FC92DA6-F709-4A66-A86A-3E19A4C2121D}" presName="rootConnector" presStyleLbl="node1" presStyleIdx="1" presStyleCnt="3"/>
      <dgm:spPr/>
      <dgm:t>
        <a:bodyPr/>
        <a:lstStyle/>
        <a:p>
          <a:endParaRPr lang="en-US"/>
        </a:p>
      </dgm:t>
    </dgm:pt>
    <dgm:pt modelId="{E96071CA-175C-4C8E-BD74-3FAA19DCFECE}" type="pres">
      <dgm:prSet presAssocID="{8FC92DA6-F709-4A66-A86A-3E19A4C2121D}" presName="childShape" presStyleCnt="0"/>
      <dgm:spPr/>
    </dgm:pt>
    <dgm:pt modelId="{3F6C87BD-75A2-4A82-B288-B2EC4A293196}" type="pres">
      <dgm:prSet presAssocID="{A7820E36-8993-4877-B593-1F1273C64390}" presName="Name13" presStyleLbl="parChTrans1D2" presStyleIdx="0" presStyleCnt="2"/>
      <dgm:spPr/>
      <dgm:t>
        <a:bodyPr/>
        <a:lstStyle/>
        <a:p>
          <a:endParaRPr lang="en-US"/>
        </a:p>
      </dgm:t>
    </dgm:pt>
    <dgm:pt modelId="{23326CC3-0260-4E02-9324-9367E1B15F59}" type="pres">
      <dgm:prSet presAssocID="{FE5F9DDB-4BDF-4C1C-9DEC-68FE8AF260CF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75447-2C45-4CA8-99D4-B8276E7A5004}" type="pres">
      <dgm:prSet presAssocID="{379717DB-D418-4411-89F5-ABEF77773646}" presName="Name13" presStyleLbl="parChTrans1D2" presStyleIdx="1" presStyleCnt="2"/>
      <dgm:spPr/>
      <dgm:t>
        <a:bodyPr/>
        <a:lstStyle/>
        <a:p>
          <a:endParaRPr lang="en-US"/>
        </a:p>
      </dgm:t>
    </dgm:pt>
    <dgm:pt modelId="{E79B3C99-890A-4FB6-A3C4-4C4A5EB0C0AA}" type="pres">
      <dgm:prSet presAssocID="{A4307668-9DEF-4E93-8931-AA2C11A00C05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8268C6-74EA-4F45-98AC-A8C1A045B9E6}" type="pres">
      <dgm:prSet presAssocID="{E57CF709-4B99-4FA2-B76D-C5AF834A2763}" presName="root" presStyleCnt="0"/>
      <dgm:spPr/>
    </dgm:pt>
    <dgm:pt modelId="{0186C223-0561-4CAA-8B30-FDB48233A7A2}" type="pres">
      <dgm:prSet presAssocID="{E57CF709-4B99-4FA2-B76D-C5AF834A2763}" presName="rootComposite" presStyleCnt="0"/>
      <dgm:spPr/>
    </dgm:pt>
    <dgm:pt modelId="{092CFE28-235D-46D9-8C57-5BAD51CC35E6}" type="pres">
      <dgm:prSet presAssocID="{E57CF709-4B99-4FA2-B76D-C5AF834A2763}" presName="rootText" presStyleLbl="node1" presStyleIdx="2" presStyleCnt="3"/>
      <dgm:spPr/>
      <dgm:t>
        <a:bodyPr/>
        <a:lstStyle/>
        <a:p>
          <a:endParaRPr lang="en-US"/>
        </a:p>
      </dgm:t>
    </dgm:pt>
    <dgm:pt modelId="{297B0424-3E12-4E1A-83BB-1D6F0E02B372}" type="pres">
      <dgm:prSet presAssocID="{E57CF709-4B99-4FA2-B76D-C5AF834A2763}" presName="rootConnector" presStyleLbl="node1" presStyleIdx="2" presStyleCnt="3"/>
      <dgm:spPr/>
      <dgm:t>
        <a:bodyPr/>
        <a:lstStyle/>
        <a:p>
          <a:endParaRPr lang="en-US"/>
        </a:p>
      </dgm:t>
    </dgm:pt>
    <dgm:pt modelId="{7A9E3012-FAB0-40E1-B08A-5ABE0C3C5EB4}" type="pres">
      <dgm:prSet presAssocID="{E57CF709-4B99-4FA2-B76D-C5AF834A2763}" presName="childShape" presStyleCnt="0"/>
      <dgm:spPr/>
    </dgm:pt>
  </dgm:ptLst>
  <dgm:cxnLst>
    <dgm:cxn modelId="{FE874F3B-77A3-4F6F-BB74-52D1F79DFFED}" type="presOf" srcId="{E57CF709-4B99-4FA2-B76D-C5AF834A2763}" destId="{092CFE28-235D-46D9-8C57-5BAD51CC35E6}" srcOrd="0" destOrd="0" presId="urn:microsoft.com/office/officeart/2005/8/layout/hierarchy3"/>
    <dgm:cxn modelId="{68E2958F-40D8-403C-8134-44AED4EE21D7}" type="presOf" srcId="{FE5F9DDB-4BDF-4C1C-9DEC-68FE8AF260CF}" destId="{23326CC3-0260-4E02-9324-9367E1B15F59}" srcOrd="0" destOrd="0" presId="urn:microsoft.com/office/officeart/2005/8/layout/hierarchy3"/>
    <dgm:cxn modelId="{8EA06237-04FE-47FE-AD9D-E43ECA48619B}" type="presOf" srcId="{84669714-F429-4781-A3F9-4B85E13E3543}" destId="{5E41AA71-461C-40FE-969B-2D8589ECE515}" srcOrd="0" destOrd="0" presId="urn:microsoft.com/office/officeart/2005/8/layout/hierarchy3"/>
    <dgm:cxn modelId="{3E2B88B2-8274-4740-8D18-57274E7A48B6}" type="presOf" srcId="{8FC92DA6-F709-4A66-A86A-3E19A4C2121D}" destId="{87A4CF16-3D6E-4DA9-8E7F-5A7975F5640D}" srcOrd="1" destOrd="0" presId="urn:microsoft.com/office/officeart/2005/8/layout/hierarchy3"/>
    <dgm:cxn modelId="{B0FFA8B4-EC83-4966-A07D-6280044C3BAF}" type="presOf" srcId="{8FC92DA6-F709-4A66-A86A-3E19A4C2121D}" destId="{496DD17E-6898-40CF-946C-780EE83224B8}" srcOrd="0" destOrd="0" presId="urn:microsoft.com/office/officeart/2005/8/layout/hierarchy3"/>
    <dgm:cxn modelId="{69FB93BE-F20E-45B0-9F1E-6471BDDBADA2}" srcId="{8FC92DA6-F709-4A66-A86A-3E19A4C2121D}" destId="{FE5F9DDB-4BDF-4C1C-9DEC-68FE8AF260CF}" srcOrd="0" destOrd="0" parTransId="{A7820E36-8993-4877-B593-1F1273C64390}" sibTransId="{828927BF-60C2-4BB2-89E6-7CA4D779BDD7}"/>
    <dgm:cxn modelId="{9A1254E3-4A4D-4790-88A4-DC2FDC3DC73B}" type="presOf" srcId="{755C640A-CA88-4BDA-BA7B-CD837D987A9F}" destId="{97FEC531-7156-4F8C-B61D-81690802F482}" srcOrd="0" destOrd="0" presId="urn:microsoft.com/office/officeart/2005/8/layout/hierarchy3"/>
    <dgm:cxn modelId="{08D76A28-CC6D-4961-B4EA-24ADCBFBA20C}" type="presOf" srcId="{A4307668-9DEF-4E93-8931-AA2C11A00C05}" destId="{E79B3C99-890A-4FB6-A3C4-4C4A5EB0C0AA}" srcOrd="0" destOrd="0" presId="urn:microsoft.com/office/officeart/2005/8/layout/hierarchy3"/>
    <dgm:cxn modelId="{5D89FC53-08EC-47CB-A02E-611097C61312}" srcId="{84669714-F429-4781-A3F9-4B85E13E3543}" destId="{755C640A-CA88-4BDA-BA7B-CD837D987A9F}" srcOrd="0" destOrd="0" parTransId="{CA81B6CA-D341-4B13-846B-B4F7343B3594}" sibTransId="{0CABB6BC-6B98-4CFB-B699-C18B617F81C5}"/>
    <dgm:cxn modelId="{2D3AD012-D583-4D53-A6A9-163BFE1C0EF4}" type="presOf" srcId="{A7820E36-8993-4877-B593-1F1273C64390}" destId="{3F6C87BD-75A2-4A82-B288-B2EC4A293196}" srcOrd="0" destOrd="0" presId="urn:microsoft.com/office/officeart/2005/8/layout/hierarchy3"/>
    <dgm:cxn modelId="{AAB26AA3-4F32-4A51-89D0-ED33902DBA2B}" type="presOf" srcId="{E57CF709-4B99-4FA2-B76D-C5AF834A2763}" destId="{297B0424-3E12-4E1A-83BB-1D6F0E02B372}" srcOrd="1" destOrd="0" presId="urn:microsoft.com/office/officeart/2005/8/layout/hierarchy3"/>
    <dgm:cxn modelId="{BE39CB8D-F135-4116-947E-3329829A290E}" type="presOf" srcId="{379717DB-D418-4411-89F5-ABEF77773646}" destId="{81275447-2C45-4CA8-99D4-B8276E7A5004}" srcOrd="0" destOrd="0" presId="urn:microsoft.com/office/officeart/2005/8/layout/hierarchy3"/>
    <dgm:cxn modelId="{B4BEA130-836A-4861-BCAB-521814307D36}" srcId="{84669714-F429-4781-A3F9-4B85E13E3543}" destId="{8FC92DA6-F709-4A66-A86A-3E19A4C2121D}" srcOrd="1" destOrd="0" parTransId="{23B1D0CB-BD34-48AD-A6F4-F97D34F3FD90}" sibTransId="{0F0A8825-13CD-4318-8F20-1D8ECFBF6B9D}"/>
    <dgm:cxn modelId="{7441C1E6-6D9C-4F71-A8ED-31273671A599}" type="presOf" srcId="{755C640A-CA88-4BDA-BA7B-CD837D987A9F}" destId="{E11B9A8B-851F-4F8F-A6DF-91838A47909C}" srcOrd="1" destOrd="0" presId="urn:microsoft.com/office/officeart/2005/8/layout/hierarchy3"/>
    <dgm:cxn modelId="{1B771D89-717F-4551-A417-91E76AB43704}" srcId="{8FC92DA6-F709-4A66-A86A-3E19A4C2121D}" destId="{A4307668-9DEF-4E93-8931-AA2C11A00C05}" srcOrd="1" destOrd="0" parTransId="{379717DB-D418-4411-89F5-ABEF77773646}" sibTransId="{87E51A36-B3B1-490D-9162-269F24A349F0}"/>
    <dgm:cxn modelId="{77C9CC26-926E-4DB3-8F20-D37E954F93E7}" srcId="{84669714-F429-4781-A3F9-4B85E13E3543}" destId="{E57CF709-4B99-4FA2-B76D-C5AF834A2763}" srcOrd="2" destOrd="0" parTransId="{1A349BD0-D9E7-4CD3-B79F-9358BEB46C07}" sibTransId="{8F72325A-0AE2-4893-A602-62D3EFA213F6}"/>
    <dgm:cxn modelId="{0963585F-0579-4E78-B5C1-D7B27F93673B}" type="presParOf" srcId="{5E41AA71-461C-40FE-969B-2D8589ECE515}" destId="{49CC70DA-0517-4782-87DC-B93EB76E289A}" srcOrd="0" destOrd="0" presId="urn:microsoft.com/office/officeart/2005/8/layout/hierarchy3"/>
    <dgm:cxn modelId="{58036792-A181-47BF-9A30-12D708150C13}" type="presParOf" srcId="{49CC70DA-0517-4782-87DC-B93EB76E289A}" destId="{78AFA030-7127-47FF-8EFC-320331F63B6F}" srcOrd="0" destOrd="0" presId="urn:microsoft.com/office/officeart/2005/8/layout/hierarchy3"/>
    <dgm:cxn modelId="{35A64B10-DFAE-439B-8D39-0C2FE2D8B82D}" type="presParOf" srcId="{78AFA030-7127-47FF-8EFC-320331F63B6F}" destId="{97FEC531-7156-4F8C-B61D-81690802F482}" srcOrd="0" destOrd="0" presId="urn:microsoft.com/office/officeart/2005/8/layout/hierarchy3"/>
    <dgm:cxn modelId="{55508732-8668-4FC8-A3B8-7C1D25708A10}" type="presParOf" srcId="{78AFA030-7127-47FF-8EFC-320331F63B6F}" destId="{E11B9A8B-851F-4F8F-A6DF-91838A47909C}" srcOrd="1" destOrd="0" presId="urn:microsoft.com/office/officeart/2005/8/layout/hierarchy3"/>
    <dgm:cxn modelId="{E06A5C13-E47A-490D-AB71-3054F9D8C787}" type="presParOf" srcId="{49CC70DA-0517-4782-87DC-B93EB76E289A}" destId="{7384D13B-D90E-42BB-8854-43D1A2EB3E2B}" srcOrd="1" destOrd="0" presId="urn:microsoft.com/office/officeart/2005/8/layout/hierarchy3"/>
    <dgm:cxn modelId="{EAE6B959-79A9-4695-8414-59660A0B8E9A}" type="presParOf" srcId="{5E41AA71-461C-40FE-969B-2D8589ECE515}" destId="{01BA7974-664C-494F-9BCC-41CE140BA187}" srcOrd="1" destOrd="0" presId="urn:microsoft.com/office/officeart/2005/8/layout/hierarchy3"/>
    <dgm:cxn modelId="{AB4C66FC-215F-4130-889B-3AA976C28B0B}" type="presParOf" srcId="{01BA7974-664C-494F-9BCC-41CE140BA187}" destId="{546A2FF0-2166-4B04-B09F-387B0229094A}" srcOrd="0" destOrd="0" presId="urn:microsoft.com/office/officeart/2005/8/layout/hierarchy3"/>
    <dgm:cxn modelId="{0DA532CE-578F-4E82-9A0A-FFF94F7CAC5A}" type="presParOf" srcId="{546A2FF0-2166-4B04-B09F-387B0229094A}" destId="{496DD17E-6898-40CF-946C-780EE83224B8}" srcOrd="0" destOrd="0" presId="urn:microsoft.com/office/officeart/2005/8/layout/hierarchy3"/>
    <dgm:cxn modelId="{E667EEBE-00D2-4794-AEB0-55A9E8C52D01}" type="presParOf" srcId="{546A2FF0-2166-4B04-B09F-387B0229094A}" destId="{87A4CF16-3D6E-4DA9-8E7F-5A7975F5640D}" srcOrd="1" destOrd="0" presId="urn:microsoft.com/office/officeart/2005/8/layout/hierarchy3"/>
    <dgm:cxn modelId="{AB5A4AA7-B060-4F6A-8881-CDF909D4C808}" type="presParOf" srcId="{01BA7974-664C-494F-9BCC-41CE140BA187}" destId="{E96071CA-175C-4C8E-BD74-3FAA19DCFECE}" srcOrd="1" destOrd="0" presId="urn:microsoft.com/office/officeart/2005/8/layout/hierarchy3"/>
    <dgm:cxn modelId="{5BEC0FA9-587B-42C1-9AD8-CA713F8F9713}" type="presParOf" srcId="{E96071CA-175C-4C8E-BD74-3FAA19DCFECE}" destId="{3F6C87BD-75A2-4A82-B288-B2EC4A293196}" srcOrd="0" destOrd="0" presId="urn:microsoft.com/office/officeart/2005/8/layout/hierarchy3"/>
    <dgm:cxn modelId="{438FAE16-AE3D-4190-9B8D-205EBD2B094B}" type="presParOf" srcId="{E96071CA-175C-4C8E-BD74-3FAA19DCFECE}" destId="{23326CC3-0260-4E02-9324-9367E1B15F59}" srcOrd="1" destOrd="0" presId="urn:microsoft.com/office/officeart/2005/8/layout/hierarchy3"/>
    <dgm:cxn modelId="{2BD11432-12D0-4923-8414-445032D4CC0C}" type="presParOf" srcId="{E96071CA-175C-4C8E-BD74-3FAA19DCFECE}" destId="{81275447-2C45-4CA8-99D4-B8276E7A5004}" srcOrd="2" destOrd="0" presId="urn:microsoft.com/office/officeart/2005/8/layout/hierarchy3"/>
    <dgm:cxn modelId="{8E6B4EDE-5666-491B-9264-E7F1101AD7CD}" type="presParOf" srcId="{E96071CA-175C-4C8E-BD74-3FAA19DCFECE}" destId="{E79B3C99-890A-4FB6-A3C4-4C4A5EB0C0AA}" srcOrd="3" destOrd="0" presId="urn:microsoft.com/office/officeart/2005/8/layout/hierarchy3"/>
    <dgm:cxn modelId="{15A3A287-49A5-4760-B3D2-E756DAAF9628}" type="presParOf" srcId="{5E41AA71-461C-40FE-969B-2D8589ECE515}" destId="{F18268C6-74EA-4F45-98AC-A8C1A045B9E6}" srcOrd="2" destOrd="0" presId="urn:microsoft.com/office/officeart/2005/8/layout/hierarchy3"/>
    <dgm:cxn modelId="{61F565F0-418D-4E7A-BD63-C35859E13F95}" type="presParOf" srcId="{F18268C6-74EA-4F45-98AC-A8C1A045B9E6}" destId="{0186C223-0561-4CAA-8B30-FDB48233A7A2}" srcOrd="0" destOrd="0" presId="urn:microsoft.com/office/officeart/2005/8/layout/hierarchy3"/>
    <dgm:cxn modelId="{EA1C9902-715B-4493-AF89-956A3790AFF8}" type="presParOf" srcId="{0186C223-0561-4CAA-8B30-FDB48233A7A2}" destId="{092CFE28-235D-46D9-8C57-5BAD51CC35E6}" srcOrd="0" destOrd="0" presId="urn:microsoft.com/office/officeart/2005/8/layout/hierarchy3"/>
    <dgm:cxn modelId="{54C418EC-3852-4692-9F6E-6CECF3685CA3}" type="presParOf" srcId="{0186C223-0561-4CAA-8B30-FDB48233A7A2}" destId="{297B0424-3E12-4E1A-83BB-1D6F0E02B372}" srcOrd="1" destOrd="0" presId="urn:microsoft.com/office/officeart/2005/8/layout/hierarchy3"/>
    <dgm:cxn modelId="{234D0FD5-84E5-4E7E-A687-B71DCDA252D4}" type="presParOf" srcId="{F18268C6-74EA-4F45-98AC-A8C1A045B9E6}" destId="{7A9E3012-FAB0-40E1-B08A-5ABE0C3C5EB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1C4BF-D101-48BE-8F44-977F666FAFE9}">
      <dsp:nvSpPr>
        <dsp:cNvPr id="0" name=""/>
        <dsp:cNvSpPr/>
      </dsp:nvSpPr>
      <dsp:spPr>
        <a:xfrm>
          <a:off x="0" y="0"/>
          <a:ext cx="4748213" cy="474821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8102138-3816-472B-A682-99347720A958}">
      <dsp:nvSpPr>
        <dsp:cNvPr id="0" name=""/>
        <dsp:cNvSpPr/>
      </dsp:nvSpPr>
      <dsp:spPr>
        <a:xfrm>
          <a:off x="2372537" y="0"/>
          <a:ext cx="6033293" cy="47482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Demand Planning</a:t>
          </a:r>
          <a:endParaRPr lang="en-US" sz="2200" kern="1200" dirty="0"/>
        </a:p>
      </dsp:txBody>
      <dsp:txXfrm>
        <a:off x="2372537" y="0"/>
        <a:ext cx="3016646" cy="1008995"/>
      </dsp:txXfrm>
    </dsp:sp>
    <dsp:sp modelId="{59666CE5-85A9-418C-9163-D5921BEEAC1C}">
      <dsp:nvSpPr>
        <dsp:cNvPr id="0" name=""/>
        <dsp:cNvSpPr/>
      </dsp:nvSpPr>
      <dsp:spPr>
        <a:xfrm>
          <a:off x="623202" y="1008995"/>
          <a:ext cx="3501807" cy="350180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7AD3877-58E2-4739-9B2C-727107BA1578}">
      <dsp:nvSpPr>
        <dsp:cNvPr id="0" name=""/>
        <dsp:cNvSpPr/>
      </dsp:nvSpPr>
      <dsp:spPr>
        <a:xfrm>
          <a:off x="2374106" y="1008995"/>
          <a:ext cx="6033293" cy="3501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Aggregate Supply Planning</a:t>
          </a:r>
          <a:endParaRPr lang="en-US" sz="2200" kern="1200" dirty="0"/>
        </a:p>
      </dsp:txBody>
      <dsp:txXfrm>
        <a:off x="2374106" y="1008995"/>
        <a:ext cx="3016646" cy="1008995"/>
      </dsp:txXfrm>
    </dsp:sp>
    <dsp:sp modelId="{F1C0AF06-D914-487B-B942-69FBDBC32290}">
      <dsp:nvSpPr>
        <dsp:cNvPr id="0" name=""/>
        <dsp:cNvSpPr/>
      </dsp:nvSpPr>
      <dsp:spPr>
        <a:xfrm>
          <a:off x="1246405" y="2017990"/>
          <a:ext cx="2255401" cy="225540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CB1EDCC-283C-478D-98B6-0D586AE3ABEA}">
      <dsp:nvSpPr>
        <dsp:cNvPr id="0" name=""/>
        <dsp:cNvSpPr/>
      </dsp:nvSpPr>
      <dsp:spPr>
        <a:xfrm>
          <a:off x="2374106" y="2017990"/>
          <a:ext cx="6033293" cy="22554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Production Scheduling</a:t>
          </a:r>
          <a:endParaRPr lang="en-US" sz="2200" kern="1200" dirty="0"/>
        </a:p>
      </dsp:txBody>
      <dsp:txXfrm>
        <a:off x="2374106" y="2017990"/>
        <a:ext cx="3016646" cy="1008995"/>
      </dsp:txXfrm>
    </dsp:sp>
    <dsp:sp modelId="{F351259C-217E-4CCA-A3BB-6BAC9224040F}">
      <dsp:nvSpPr>
        <dsp:cNvPr id="0" name=""/>
        <dsp:cNvSpPr/>
      </dsp:nvSpPr>
      <dsp:spPr>
        <a:xfrm>
          <a:off x="1869608" y="3026985"/>
          <a:ext cx="1008995" cy="100899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D2EC546-80D8-4A21-B955-CA9240DFB546}">
      <dsp:nvSpPr>
        <dsp:cNvPr id="0" name=""/>
        <dsp:cNvSpPr/>
      </dsp:nvSpPr>
      <dsp:spPr>
        <a:xfrm>
          <a:off x="2374106" y="3026985"/>
          <a:ext cx="6033293" cy="10089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Inventory Management &amp; Control</a:t>
          </a:r>
          <a:endParaRPr lang="en-US" sz="2200" kern="1200" dirty="0"/>
        </a:p>
      </dsp:txBody>
      <dsp:txXfrm>
        <a:off x="2374106" y="3026985"/>
        <a:ext cx="3016646" cy="1008995"/>
      </dsp:txXfrm>
    </dsp:sp>
    <dsp:sp modelId="{C18C743A-8B2B-4F41-AC5A-EDDFBD9650EA}">
      <dsp:nvSpPr>
        <dsp:cNvPr id="0" name=""/>
        <dsp:cNvSpPr/>
      </dsp:nvSpPr>
      <dsp:spPr>
        <a:xfrm>
          <a:off x="5390753" y="0"/>
          <a:ext cx="3016646" cy="100899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Up to 2 years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Data gathering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Forecasting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Data maintenance</a:t>
          </a:r>
          <a:endParaRPr lang="en-US" sz="1100" kern="1200" dirty="0"/>
        </a:p>
      </dsp:txBody>
      <dsp:txXfrm>
        <a:off x="5390753" y="0"/>
        <a:ext cx="3016646" cy="1008995"/>
      </dsp:txXfrm>
    </dsp:sp>
    <dsp:sp modelId="{EC7254BE-8817-4C2F-BFF0-B59BBF90B855}">
      <dsp:nvSpPr>
        <dsp:cNvPr id="0" name=""/>
        <dsp:cNvSpPr/>
      </dsp:nvSpPr>
      <dsp:spPr>
        <a:xfrm>
          <a:off x="5390753" y="1008995"/>
          <a:ext cx="3016646" cy="100899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6-18 months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“Big picture” inputs and outputs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Production capacity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Workforce size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Inventory</a:t>
          </a:r>
          <a:endParaRPr lang="en-US" sz="1100" kern="1200" dirty="0"/>
        </a:p>
      </dsp:txBody>
      <dsp:txXfrm>
        <a:off x="5390753" y="1008995"/>
        <a:ext cx="3016646" cy="1008995"/>
      </dsp:txXfrm>
    </dsp:sp>
    <dsp:sp modelId="{C558212C-7EE0-4D5B-B2A5-35724C01052E}">
      <dsp:nvSpPr>
        <dsp:cNvPr id="0" name=""/>
        <dsp:cNvSpPr/>
      </dsp:nvSpPr>
      <dsp:spPr>
        <a:xfrm>
          <a:off x="5390753" y="2017990"/>
          <a:ext cx="3016646" cy="100899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Days to weeks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Product-specific schedules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Available to promise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Work in process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Material requirements</a:t>
          </a:r>
          <a:endParaRPr lang="en-US" sz="1100" kern="1200" dirty="0"/>
        </a:p>
      </dsp:txBody>
      <dsp:txXfrm>
        <a:off x="5390753" y="2017990"/>
        <a:ext cx="3016646" cy="1008995"/>
      </dsp:txXfrm>
    </dsp:sp>
    <dsp:sp modelId="{AF8CCFB5-C644-49B3-9A79-CC1C475D354F}">
      <dsp:nvSpPr>
        <dsp:cNvPr id="0" name=""/>
        <dsp:cNvSpPr/>
      </dsp:nvSpPr>
      <dsp:spPr>
        <a:xfrm>
          <a:off x="5390753" y="3026985"/>
          <a:ext cx="3016646" cy="100899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Instantaneous to days/weeks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Lot or batch sizing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Product availability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Reorder point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Safety stock</a:t>
          </a:r>
          <a:endParaRPr lang="en-US" sz="1100" kern="1200" dirty="0"/>
        </a:p>
      </dsp:txBody>
      <dsp:txXfrm>
        <a:off x="5390753" y="3026985"/>
        <a:ext cx="3016646" cy="1008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1C4BF-D101-48BE-8F44-977F666FAFE9}">
      <dsp:nvSpPr>
        <dsp:cNvPr id="0" name=""/>
        <dsp:cNvSpPr/>
      </dsp:nvSpPr>
      <dsp:spPr>
        <a:xfrm>
          <a:off x="0" y="0"/>
          <a:ext cx="4748213" cy="474821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8102138-3816-472B-A682-99347720A958}">
      <dsp:nvSpPr>
        <dsp:cNvPr id="0" name=""/>
        <dsp:cNvSpPr/>
      </dsp:nvSpPr>
      <dsp:spPr>
        <a:xfrm>
          <a:off x="2372537" y="0"/>
          <a:ext cx="6033293" cy="47482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Demand Planning</a:t>
          </a:r>
          <a:endParaRPr lang="en-US" sz="2200" kern="1200" dirty="0"/>
        </a:p>
      </dsp:txBody>
      <dsp:txXfrm>
        <a:off x="2372537" y="0"/>
        <a:ext cx="3016646" cy="1008995"/>
      </dsp:txXfrm>
    </dsp:sp>
    <dsp:sp modelId="{59666CE5-85A9-418C-9163-D5921BEEAC1C}">
      <dsp:nvSpPr>
        <dsp:cNvPr id="0" name=""/>
        <dsp:cNvSpPr/>
      </dsp:nvSpPr>
      <dsp:spPr>
        <a:xfrm>
          <a:off x="623202" y="1008995"/>
          <a:ext cx="3501807" cy="350180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7AD3877-58E2-4739-9B2C-727107BA1578}">
      <dsp:nvSpPr>
        <dsp:cNvPr id="0" name=""/>
        <dsp:cNvSpPr/>
      </dsp:nvSpPr>
      <dsp:spPr>
        <a:xfrm>
          <a:off x="2374106" y="1008995"/>
          <a:ext cx="6033293" cy="350180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Aggregate Supply Planning</a:t>
          </a:r>
          <a:endParaRPr lang="en-US" sz="2200" kern="1200" dirty="0"/>
        </a:p>
      </dsp:txBody>
      <dsp:txXfrm>
        <a:off x="2374106" y="1008995"/>
        <a:ext cx="3016646" cy="1008995"/>
      </dsp:txXfrm>
    </dsp:sp>
    <dsp:sp modelId="{F1C0AF06-D914-487B-B942-69FBDBC32290}">
      <dsp:nvSpPr>
        <dsp:cNvPr id="0" name=""/>
        <dsp:cNvSpPr/>
      </dsp:nvSpPr>
      <dsp:spPr>
        <a:xfrm>
          <a:off x="1246405" y="2017990"/>
          <a:ext cx="2255401" cy="225540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CB1EDCC-283C-478D-98B6-0D586AE3ABEA}">
      <dsp:nvSpPr>
        <dsp:cNvPr id="0" name=""/>
        <dsp:cNvSpPr/>
      </dsp:nvSpPr>
      <dsp:spPr>
        <a:xfrm>
          <a:off x="2374106" y="2017990"/>
          <a:ext cx="6033293" cy="225540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Production Scheduling</a:t>
          </a:r>
          <a:endParaRPr lang="en-US" sz="2200" kern="1200" dirty="0"/>
        </a:p>
      </dsp:txBody>
      <dsp:txXfrm>
        <a:off x="2374106" y="2017990"/>
        <a:ext cx="3016646" cy="1008995"/>
      </dsp:txXfrm>
    </dsp:sp>
    <dsp:sp modelId="{F351259C-217E-4CCA-A3BB-6BAC9224040F}">
      <dsp:nvSpPr>
        <dsp:cNvPr id="0" name=""/>
        <dsp:cNvSpPr/>
      </dsp:nvSpPr>
      <dsp:spPr>
        <a:xfrm>
          <a:off x="1869608" y="3026985"/>
          <a:ext cx="1008995" cy="100899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D2EC546-80D8-4A21-B955-CA9240DFB546}">
      <dsp:nvSpPr>
        <dsp:cNvPr id="0" name=""/>
        <dsp:cNvSpPr/>
      </dsp:nvSpPr>
      <dsp:spPr>
        <a:xfrm>
          <a:off x="2374106" y="3026985"/>
          <a:ext cx="6033293" cy="10089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Inventory Management &amp; Control</a:t>
          </a:r>
          <a:endParaRPr lang="en-US" sz="2200" kern="1200" dirty="0"/>
        </a:p>
      </dsp:txBody>
      <dsp:txXfrm>
        <a:off x="2374106" y="3026985"/>
        <a:ext cx="3016646" cy="1008995"/>
      </dsp:txXfrm>
    </dsp:sp>
    <dsp:sp modelId="{C18C743A-8B2B-4F41-AC5A-EDDFBD9650EA}">
      <dsp:nvSpPr>
        <dsp:cNvPr id="0" name=""/>
        <dsp:cNvSpPr/>
      </dsp:nvSpPr>
      <dsp:spPr>
        <a:xfrm>
          <a:off x="5390753" y="0"/>
          <a:ext cx="3016646" cy="100899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Up to 2 years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Data gathering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Forecasting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Data maintenance</a:t>
          </a:r>
          <a:endParaRPr lang="en-US" sz="1100" kern="1200" dirty="0"/>
        </a:p>
      </dsp:txBody>
      <dsp:txXfrm>
        <a:off x="5390753" y="0"/>
        <a:ext cx="3016646" cy="1008995"/>
      </dsp:txXfrm>
    </dsp:sp>
    <dsp:sp modelId="{EC7254BE-8817-4C2F-BFF0-B59BBF90B855}">
      <dsp:nvSpPr>
        <dsp:cNvPr id="0" name=""/>
        <dsp:cNvSpPr/>
      </dsp:nvSpPr>
      <dsp:spPr>
        <a:xfrm>
          <a:off x="5390753" y="1008995"/>
          <a:ext cx="3016646" cy="100899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6-18 months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“Big picture” inputs and outputs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Production capacity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Workforce size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Inventory</a:t>
          </a:r>
          <a:endParaRPr lang="en-US" sz="1100" kern="1200" dirty="0"/>
        </a:p>
      </dsp:txBody>
      <dsp:txXfrm>
        <a:off x="5390753" y="1008995"/>
        <a:ext cx="3016646" cy="1008995"/>
      </dsp:txXfrm>
    </dsp:sp>
    <dsp:sp modelId="{C558212C-7EE0-4D5B-B2A5-35724C01052E}">
      <dsp:nvSpPr>
        <dsp:cNvPr id="0" name=""/>
        <dsp:cNvSpPr/>
      </dsp:nvSpPr>
      <dsp:spPr>
        <a:xfrm>
          <a:off x="5390753" y="2017990"/>
          <a:ext cx="3016646" cy="100899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Days to weeks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Product-specific schedules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Available to promise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Work in process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Material requirements</a:t>
          </a:r>
          <a:endParaRPr lang="en-US" sz="1100" kern="1200" dirty="0"/>
        </a:p>
      </dsp:txBody>
      <dsp:txXfrm>
        <a:off x="5390753" y="2017990"/>
        <a:ext cx="3016646" cy="1008995"/>
      </dsp:txXfrm>
    </dsp:sp>
    <dsp:sp modelId="{AF8CCFB5-C644-49B3-9A79-CC1C475D354F}">
      <dsp:nvSpPr>
        <dsp:cNvPr id="0" name=""/>
        <dsp:cNvSpPr/>
      </dsp:nvSpPr>
      <dsp:spPr>
        <a:xfrm>
          <a:off x="5390753" y="3026985"/>
          <a:ext cx="3016646" cy="1008995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Instantaneous to days/weeks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Lot or batch sizing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Product availability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Reorder point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Safety stock</a:t>
          </a:r>
          <a:endParaRPr lang="en-US" sz="1100" kern="1200" dirty="0"/>
        </a:p>
      </dsp:txBody>
      <dsp:txXfrm>
        <a:off x="5390753" y="3026985"/>
        <a:ext cx="3016646" cy="1008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EC531-7156-4F8C-B61D-81690802F482}">
      <dsp:nvSpPr>
        <dsp:cNvPr id="0" name=""/>
        <dsp:cNvSpPr/>
      </dsp:nvSpPr>
      <dsp:spPr>
        <a:xfrm>
          <a:off x="765" y="425039"/>
          <a:ext cx="1792076" cy="896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P320</a:t>
          </a:r>
          <a:r>
            <a:rPr lang="en-US" sz="1800" kern="1200" dirty="0" smtClean="0"/>
            <a:t> </a:t>
          </a:r>
          <a:br>
            <a:rPr lang="en-US" sz="1800" kern="1200" dirty="0" smtClean="0"/>
          </a:br>
          <a:r>
            <a:rPr lang="en-US" sz="1800" kern="1200" dirty="0" smtClean="0"/>
            <a:t>Sourcing</a:t>
          </a:r>
          <a:endParaRPr lang="en-US" sz="1800" kern="1200" dirty="0"/>
        </a:p>
      </dsp:txBody>
      <dsp:txXfrm>
        <a:off x="27009" y="451283"/>
        <a:ext cx="1739588" cy="843550"/>
      </dsp:txXfrm>
    </dsp:sp>
    <dsp:sp modelId="{496DD17E-6898-40CF-946C-780EE83224B8}">
      <dsp:nvSpPr>
        <dsp:cNvPr id="0" name=""/>
        <dsp:cNvSpPr/>
      </dsp:nvSpPr>
      <dsp:spPr>
        <a:xfrm>
          <a:off x="2240861" y="425039"/>
          <a:ext cx="1792076" cy="896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P421</a:t>
          </a:r>
          <a:r>
            <a:rPr lang="en-US" sz="1800" kern="1200" dirty="0" smtClean="0"/>
            <a:t> </a:t>
          </a:r>
          <a:br>
            <a:rPr lang="en-US" sz="1800" kern="1200" dirty="0" smtClean="0"/>
          </a:br>
          <a:r>
            <a:rPr lang="en-US" sz="1800" kern="1200" dirty="0" smtClean="0"/>
            <a:t>Supply Chain Management</a:t>
          </a:r>
          <a:endParaRPr lang="en-US" sz="1800" kern="1200" dirty="0"/>
        </a:p>
      </dsp:txBody>
      <dsp:txXfrm>
        <a:off x="2267105" y="451283"/>
        <a:ext cx="1739588" cy="843550"/>
      </dsp:txXfrm>
    </dsp:sp>
    <dsp:sp modelId="{3F6C87BD-75A2-4A82-B288-B2EC4A293196}">
      <dsp:nvSpPr>
        <dsp:cNvPr id="0" name=""/>
        <dsp:cNvSpPr/>
      </dsp:nvSpPr>
      <dsp:spPr>
        <a:xfrm>
          <a:off x="2420069" y="1321077"/>
          <a:ext cx="179207" cy="672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028"/>
              </a:lnTo>
              <a:lnTo>
                <a:pt x="179207" y="6720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26CC3-0260-4E02-9324-9367E1B15F59}">
      <dsp:nvSpPr>
        <dsp:cNvPr id="0" name=""/>
        <dsp:cNvSpPr/>
      </dsp:nvSpPr>
      <dsp:spPr>
        <a:xfrm>
          <a:off x="2599277" y="1545087"/>
          <a:ext cx="1433661" cy="8960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P431</a:t>
          </a:r>
          <a:r>
            <a:rPr lang="en-US" sz="1800" kern="1200" dirty="0" smtClean="0"/>
            <a:t> Logistics/</a:t>
          </a:r>
          <a:br>
            <a:rPr lang="en-US" sz="1800" kern="1200" dirty="0" smtClean="0"/>
          </a:br>
          <a:r>
            <a:rPr lang="en-US" sz="1800" kern="1200" dirty="0" smtClean="0"/>
            <a:t>Distribution</a:t>
          </a:r>
          <a:endParaRPr lang="en-US" sz="1800" kern="1200" dirty="0"/>
        </a:p>
      </dsp:txBody>
      <dsp:txXfrm>
        <a:off x="2625521" y="1571331"/>
        <a:ext cx="1381173" cy="843550"/>
      </dsp:txXfrm>
    </dsp:sp>
    <dsp:sp modelId="{81275447-2C45-4CA8-99D4-B8276E7A5004}">
      <dsp:nvSpPr>
        <dsp:cNvPr id="0" name=""/>
        <dsp:cNvSpPr/>
      </dsp:nvSpPr>
      <dsp:spPr>
        <a:xfrm>
          <a:off x="2420069" y="1321077"/>
          <a:ext cx="179207" cy="1792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2076"/>
              </a:lnTo>
              <a:lnTo>
                <a:pt x="179207" y="17920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B3C99-890A-4FB6-A3C4-4C4A5EB0C0AA}">
      <dsp:nvSpPr>
        <dsp:cNvPr id="0" name=""/>
        <dsp:cNvSpPr/>
      </dsp:nvSpPr>
      <dsp:spPr>
        <a:xfrm>
          <a:off x="2599277" y="2665135"/>
          <a:ext cx="1433661" cy="8960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P481</a:t>
          </a:r>
          <a:r>
            <a:rPr lang="en-US" sz="1800" kern="1200" dirty="0" smtClean="0"/>
            <a:t> </a:t>
          </a:r>
          <a:br>
            <a:rPr lang="en-US" sz="1800" kern="1200" dirty="0" smtClean="0"/>
          </a:br>
          <a:r>
            <a:rPr lang="en-US" sz="1800" kern="1200" dirty="0" smtClean="0"/>
            <a:t>SC Planning/ Analytics</a:t>
          </a:r>
          <a:endParaRPr lang="en-US" sz="1800" kern="1200" dirty="0"/>
        </a:p>
      </dsp:txBody>
      <dsp:txXfrm>
        <a:off x="2625521" y="2691379"/>
        <a:ext cx="1381173" cy="843550"/>
      </dsp:txXfrm>
    </dsp:sp>
    <dsp:sp modelId="{092CFE28-235D-46D9-8C57-5BAD51CC35E6}">
      <dsp:nvSpPr>
        <dsp:cNvPr id="0" name=""/>
        <dsp:cNvSpPr/>
      </dsp:nvSpPr>
      <dsp:spPr>
        <a:xfrm>
          <a:off x="4480957" y="425039"/>
          <a:ext cx="1792076" cy="8960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P429</a:t>
          </a:r>
          <a:r>
            <a:rPr lang="en-US" sz="1800" kern="1200" dirty="0" smtClean="0"/>
            <a:t> </a:t>
          </a:r>
          <a:br>
            <a:rPr lang="en-US" sz="1800" kern="1200" dirty="0" smtClean="0"/>
          </a:br>
          <a:r>
            <a:rPr lang="en-US" sz="1800" kern="1200" dirty="0" smtClean="0"/>
            <a:t>Operations Processes</a:t>
          </a:r>
          <a:endParaRPr lang="en-US" sz="1800" kern="1200" dirty="0"/>
        </a:p>
      </dsp:txBody>
      <dsp:txXfrm>
        <a:off x="4507201" y="451283"/>
        <a:ext cx="1739588" cy="843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fld id="{DB96D492-B6F3-4442-A219-C4ED272207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23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FF3A15-AE03-4DD1-993D-018FDF9661D4}" type="slidenum">
              <a:rPr lang="en-US"/>
              <a:pPr/>
              <a:t>1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4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6D492-B6F3-4442-A219-C4ED272207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9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6D492-B6F3-4442-A219-C4ED272207E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6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4" name="Rectangle 52"/>
          <p:cNvSpPr>
            <a:spLocks noChangeArrowheads="1"/>
          </p:cNvSpPr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763713"/>
            <a:ext cx="8226425" cy="508000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5613" y="1014413"/>
            <a:ext cx="8226425" cy="776287"/>
          </a:xfrm>
        </p:spPr>
        <p:txBody>
          <a:bodyPr/>
          <a:lstStyle>
            <a:lvl1pPr algn="ctr">
              <a:defRPr sz="42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96" name="Line 24"/>
          <p:cNvSpPr>
            <a:spLocks noChangeShapeType="1"/>
          </p:cNvSpPr>
          <p:nvPr/>
        </p:nvSpPr>
        <p:spPr bwMode="auto">
          <a:xfrm>
            <a:off x="2106613" y="2551113"/>
            <a:ext cx="49037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auto">
          <a:xfrm>
            <a:off x="0" y="4648200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33" name="Picture 61" descr="http://kelley.iu.edu/signatures/KSB/KSBB.V.P2.201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4876800"/>
            <a:ext cx="2743200" cy="181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Supply Chain Planning and Analytics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77384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11213"/>
            <a:ext cx="1778000" cy="5080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811213"/>
            <a:ext cx="5181600" cy="5080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Supply Chain Planning and Analytics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85281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405813" cy="533400"/>
          </a:xfrm>
        </p:spPr>
        <p:txBody>
          <a:bodyPr/>
          <a:lstStyle>
            <a:lvl1pPr>
              <a:defRPr sz="28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07400" cy="4748213"/>
          </a:xfrm>
        </p:spPr>
        <p:txBody>
          <a:bodyPr/>
          <a:lstStyle>
            <a:lvl1pPr marL="342900" indent="-342900">
              <a:defRPr sz="2200">
                <a:latin typeface="Calibri" pitchFamily="34" charset="0"/>
                <a:cs typeface="Calibri" pitchFamily="34" charset="0"/>
              </a:defRPr>
            </a:lvl1pPr>
            <a:lvl2pPr marL="685800" indent="-342900">
              <a:buFont typeface="Arial" pitchFamily="34" charset="0"/>
              <a:buChar char="•"/>
              <a:tabLst/>
              <a:defRPr sz="2000">
                <a:latin typeface="Calibri" pitchFamily="34" charset="0"/>
                <a:cs typeface="Calibri" pitchFamily="34" charset="0"/>
              </a:defRPr>
            </a:lvl2pPr>
            <a:lvl3pPr marL="1028700" indent="-342900">
              <a:buFont typeface="Arial" pitchFamily="34" charset="0"/>
              <a:buChar char="•"/>
              <a:defRPr sz="1800">
                <a:latin typeface="Calibri" pitchFamily="34" charset="0"/>
                <a:cs typeface="Calibri" pitchFamily="34" charset="0"/>
              </a:defRPr>
            </a:lvl3pPr>
            <a:lvl4pPr marL="1314450" indent="-285750">
              <a:buFont typeface="Arial" pitchFamily="34" charset="0"/>
              <a:buChar char="•"/>
              <a:defRPr sz="1600">
                <a:latin typeface="Calibri" pitchFamily="34" charset="0"/>
                <a:cs typeface="Calibri" pitchFamily="34" charset="0"/>
              </a:defRPr>
            </a:lvl4pPr>
            <a:lvl5pPr marL="2114550" indent="-285750">
              <a:buFont typeface="Arial" pitchFamily="34" charset="0"/>
              <a:buChar char="•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pPr algn="r"/>
            <a:r>
              <a:rPr lang="en-US" sz="1400" i="1" smtClean="0"/>
              <a:t>‹#›</a:t>
            </a:r>
            <a:endParaRPr lang="en-US" sz="14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Supply Chain Planning and Analytics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0378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 sz="1400" i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Supply Chain Planning and Analytics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933447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5588" y="1852613"/>
            <a:ext cx="347821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6200" y="1852613"/>
            <a:ext cx="34798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 sz="1400" i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Supply Chain Planning and Analytics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662715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 sz="1400" i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Supply Chain Planning and Analytics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95158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 sz="1400" i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Supply Chain Planning and Analytics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822676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 sz="1400" i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Supply Chain Planning and Analytics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121464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 sz="1400" i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Supply Chain Planning and Analytics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17042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‹#›</a:t>
            </a:r>
            <a:endParaRPr lang="en-US" sz="1400" i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Supply Chain Planning and Analytics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32872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Rectangle 39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811213"/>
            <a:ext cx="71104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5588" y="1852613"/>
            <a:ext cx="71104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0" y="1524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r>
              <a:rPr lang="en-US" smtClean="0"/>
              <a:t>‹#›</a:t>
            </a:r>
            <a:endParaRPr lang="en-US" sz="1400" i="1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152400"/>
            <a:ext cx="4953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r>
              <a:rPr lang="en-US" smtClean="0"/>
              <a:t>Supply Chain Planning and Analytics</a:t>
            </a:r>
            <a:endParaRPr lang="en-US" sz="1400" i="1"/>
          </a:p>
        </p:txBody>
      </p:sp>
      <p:sp>
        <p:nvSpPr>
          <p:cNvPr id="1060" name="Line 36"/>
          <p:cNvSpPr>
            <a:spLocks noChangeShapeType="1"/>
          </p:cNvSpPr>
          <p:nvPr/>
        </p:nvSpPr>
        <p:spPr bwMode="auto">
          <a:xfrm>
            <a:off x="0" y="442913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1" name="Line 37"/>
          <p:cNvSpPr>
            <a:spLocks noChangeShapeType="1"/>
          </p:cNvSpPr>
          <p:nvPr/>
        </p:nvSpPr>
        <p:spPr bwMode="auto">
          <a:xfrm>
            <a:off x="0" y="6156325"/>
            <a:ext cx="9144000" cy="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64" name="Picture 40" descr="iu_h_wh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324600"/>
            <a:ext cx="22098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2pPr>
      <a:lvl3pPr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3pPr>
      <a:lvl4pPr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4pPr>
      <a:lvl5pPr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accent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oezedirect.com/subcatmfgprod.asp?0=255&amp;1=256&amp;2=-1" TargetMode="External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Relationship Id="rId9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8788" y="1763713"/>
            <a:ext cx="8226425" cy="508000"/>
          </a:xfrm>
        </p:spPr>
        <p:txBody>
          <a:bodyPr/>
          <a:lstStyle/>
          <a:p>
            <a:r>
              <a:rPr lang="en-US" i="1" dirty="0" smtClean="0"/>
              <a:t>BUS-P481 “Supply Chain Planning &amp; Analytics”</a:t>
            </a:r>
            <a:endParaRPr lang="en-US" i="1" dirty="0"/>
          </a:p>
        </p:txBody>
      </p:sp>
      <p:sp>
        <p:nvSpPr>
          <p:cNvPr id="2055" name="Text Box 7"/>
          <p:cNvSpPr txBox="1"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/>
          <a:lstStyle/>
          <a:p>
            <a:pPr eaLnBrk="0" hangingPunct="0"/>
            <a:r>
              <a:rPr lang="en-US" sz="4000" dirty="0" smtClean="0"/>
              <a:t>The Supply Chain Planning Process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455613" y="2868612"/>
            <a:ext cx="822642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 i="0" dirty="0" smtClean="0">
                <a:solidFill>
                  <a:schemeClr val="bg1"/>
                </a:solidFill>
                <a:latin typeface="+mn-lt"/>
              </a:rPr>
              <a:t>Christopher J Chen</a:t>
            </a:r>
            <a:endParaRPr lang="en-US" sz="2000" i="0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sz="2000" i="0" dirty="0" smtClean="0">
                <a:solidFill>
                  <a:schemeClr val="bg1"/>
                </a:solidFill>
                <a:latin typeface="+mn-lt"/>
              </a:rPr>
              <a:t>Department </a:t>
            </a:r>
            <a:r>
              <a:rPr lang="en-US" sz="2000" i="0" dirty="0" smtClean="0">
                <a:solidFill>
                  <a:schemeClr val="bg1"/>
                </a:solidFill>
                <a:latin typeface="+mn-lt"/>
              </a:rPr>
              <a:t>of Operations and Decision Technologies</a:t>
            </a:r>
            <a:endParaRPr lang="en-US" sz="2800" i="0" dirty="0"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Examples: Spare Part Dealers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auto manufacturer wanted to evaluate the benefits from formalizing this procedure of inventory sharing. Some of the questions were:</a:t>
            </a:r>
          </a:p>
          <a:p>
            <a:pPr lvl="1"/>
            <a:r>
              <a:rPr lang="en-US" dirty="0" smtClean="0"/>
              <a:t>How to form pools of dealers that will share inventory with each other?</a:t>
            </a:r>
          </a:p>
          <a:p>
            <a:pPr lvl="1"/>
            <a:r>
              <a:rPr lang="en-US" dirty="0" smtClean="0"/>
              <a:t>When a dealer receives demand for an out-of-stock part, and there are two dealers nearby that have the part, which of the two should lend the part to the out-of-stock dealer?</a:t>
            </a:r>
          </a:p>
          <a:p>
            <a:pPr lvl="1"/>
            <a:r>
              <a:rPr lang="en-US" dirty="0" smtClean="0"/>
              <a:t>Does sharing help us reduce inventory in the system without worsening the customer service?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Supply Chain Planning and Analytics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11123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are not all in manufacturing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are not limited to traditional “supply chain” businesses</a:t>
            </a:r>
            <a:r>
              <a:rPr lang="en-US" dirty="0"/>
              <a:t>:</a:t>
            </a:r>
            <a:endParaRPr lang="en-US" dirty="0" smtClean="0"/>
          </a:p>
          <a:p>
            <a:pPr lvl="1"/>
            <a:r>
              <a:rPr lang="en-US" dirty="0" smtClean="0"/>
              <a:t>Manufacturing</a:t>
            </a:r>
          </a:p>
          <a:p>
            <a:pPr lvl="1"/>
            <a:r>
              <a:rPr lang="en-US" dirty="0" smtClean="0"/>
              <a:t>Transportation and logistics</a:t>
            </a:r>
          </a:p>
          <a:p>
            <a:pPr lvl="1"/>
            <a:r>
              <a:rPr lang="en-US" dirty="0" smtClean="0"/>
              <a:t>Retail</a:t>
            </a:r>
          </a:p>
          <a:p>
            <a:r>
              <a:rPr lang="en-US" dirty="0" smtClean="0"/>
              <a:t>Possible areas to use supply chain analytics:</a:t>
            </a:r>
          </a:p>
          <a:p>
            <a:pPr lvl="1"/>
            <a:r>
              <a:rPr lang="en-US" dirty="0" smtClean="0"/>
              <a:t>Service operations</a:t>
            </a:r>
          </a:p>
          <a:p>
            <a:pPr lvl="1"/>
            <a:r>
              <a:rPr lang="en-US" dirty="0" smtClean="0"/>
              <a:t>Healthcare</a:t>
            </a:r>
          </a:p>
          <a:p>
            <a:pPr lvl="1"/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Supply Chain Planning and Analytics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4102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Supply Chain Planning Process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802445"/>
              </p:ext>
            </p:extLst>
          </p:nvPr>
        </p:nvGraphicFramePr>
        <p:xfrm>
          <a:off x="228600" y="1143000"/>
          <a:ext cx="8407400" cy="4748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Supply Chain Planning and Analytics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8835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Supply Chain Planning Process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802445"/>
              </p:ext>
            </p:extLst>
          </p:nvPr>
        </p:nvGraphicFramePr>
        <p:xfrm>
          <a:off x="228600" y="1143000"/>
          <a:ext cx="8407400" cy="4748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Supply Chain Planning and Analytics</a:t>
            </a:r>
            <a:endParaRPr lang="en-US" sz="1400" i="1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562600" y="1219200"/>
            <a:ext cx="3071813" cy="86535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Model: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Time-series forecasting</a:t>
            </a:r>
            <a:b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</a:b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Tools: Excel, 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StatTools</a:t>
            </a:r>
            <a:endParaRPr kumimoji="0" lang="en-US" sz="14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solidFill>
                  <a:schemeClr val="bg1"/>
                </a:solidFill>
                <a:latin typeface="+mn-lt"/>
              </a:rPr>
              <a:t>Chapter 7 + Notes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562599" y="2227867"/>
            <a:ext cx="3071813" cy="8472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Model: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Linear Programming</a:t>
            </a:r>
            <a:b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</a:b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Tools: Excel, Solver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solidFill>
                  <a:schemeClr val="bg1"/>
                </a:solidFill>
                <a:latin typeface="+mn-lt"/>
              </a:rPr>
              <a:t>Chapters 8-9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562599" y="3225562"/>
            <a:ext cx="3071813" cy="8892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Model: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MPS, MRP</a:t>
            </a:r>
            <a:b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</a:b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Tools: Excel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562599" y="4258108"/>
            <a:ext cx="3071813" cy="8472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Models: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 Classic Inventory Models</a:t>
            </a:r>
            <a:b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</a:b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Tools: Excel, Evolver, @RISK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Chapters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1" charset="-128"/>
              </a:rPr>
              <a:t> 11-13 + Notes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44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uiExpand="1" build="allAtOnce" animBg="1"/>
      <p:bldP spid="8" grpId="0" uiExpand="1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2057400" y="1676400"/>
            <a:ext cx="6781800" cy="3733800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" charset="-128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" charset="-128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" charset="-128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" charset="-128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" charset="-128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" charset="-128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1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" charset="-128"/>
              </a:rPr>
              <a:t>SCM major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" charset="-128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" charset="-128"/>
              </a:rPr>
            </a:br>
            <a:r>
              <a:rPr lang="en-US" sz="1800" dirty="0" smtClean="0">
                <a:solidFill>
                  <a:schemeClr val="tx1"/>
                </a:solidFill>
                <a:ea typeface="ＭＳ Ｐゴシック" pitchFamily="1" charset="-128"/>
              </a:rPr>
              <a:t>(“deep dive” into</a:t>
            </a:r>
            <a:br>
              <a:rPr lang="en-US" sz="1800" dirty="0" smtClean="0">
                <a:solidFill>
                  <a:schemeClr val="tx1"/>
                </a:solidFill>
                <a:ea typeface="ＭＳ Ｐゴシック" pitchFamily="1" charset="-128"/>
              </a:rPr>
            </a:br>
            <a:r>
              <a:rPr lang="en-US" sz="1800" dirty="0" smtClean="0">
                <a:solidFill>
                  <a:schemeClr val="tx1"/>
                </a:solidFill>
                <a:ea typeface="ＭＳ Ｐゴシック" pitchFamily="1" charset="-128"/>
              </a:rPr>
              <a:t>Supply Chain topics)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1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Overview: OM/SCM majors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Supply Chain Planning and Analytics</a:t>
            </a:r>
            <a:endParaRPr lang="en-US" sz="1400" i="1"/>
          </a:p>
        </p:txBody>
      </p:sp>
      <p:sp>
        <p:nvSpPr>
          <p:cNvPr id="3" name="Rounded Rectangle 2"/>
          <p:cNvSpPr/>
          <p:nvPr/>
        </p:nvSpPr>
        <p:spPr bwMode="auto">
          <a:xfrm>
            <a:off x="228600" y="1905000"/>
            <a:ext cx="8534400" cy="11430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" charset="-128"/>
              </a:rPr>
              <a:t>OM major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solidFill>
                  <a:schemeClr val="tx1"/>
                </a:solidFill>
                <a:ea typeface="ＭＳ Ｐゴシック" pitchFamily="1" charset="-128"/>
              </a:rPr>
              <a:t>(“broad </a:t>
            </a:r>
            <a:br>
              <a:rPr lang="en-US" sz="1800" dirty="0" smtClean="0">
                <a:solidFill>
                  <a:schemeClr val="tx1"/>
                </a:solidFill>
                <a:ea typeface="ＭＳ Ｐゴシック" pitchFamily="1" charset="-128"/>
              </a:rPr>
            </a:br>
            <a:r>
              <a:rPr lang="en-US" sz="1800" dirty="0" smtClean="0">
                <a:solidFill>
                  <a:schemeClr val="tx1"/>
                </a:solidFill>
                <a:ea typeface="ＭＳ Ｐゴシック" pitchFamily="1" charset="-128"/>
              </a:rPr>
              <a:t>   overview”)</a:t>
            </a:r>
            <a:endParaRPr kumimoji="0" lang="en-US" sz="22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1" charset="-128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525554"/>
              </p:ext>
            </p:extLst>
          </p:nvPr>
        </p:nvGraphicFramePr>
        <p:xfrm>
          <a:off x="2311400" y="1576387"/>
          <a:ext cx="6273800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8"/>
          <p:cNvSpPr/>
          <p:nvPr/>
        </p:nvSpPr>
        <p:spPr bwMode="auto">
          <a:xfrm>
            <a:off x="2057400" y="1676400"/>
            <a:ext cx="6781800" cy="37338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" charset="-128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" charset="-128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" charset="-128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" charset="-128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" charset="-128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ＭＳ Ｐゴシック" pitchFamily="1" charset="-128"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1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Sequencing: OM/SCM majors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If you already took </a:t>
            </a:r>
            <a:r>
              <a:rPr lang="en-US" b="1" dirty="0" smtClean="0"/>
              <a:t>P421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You do not need to do anything.</a:t>
            </a:r>
          </a:p>
          <a:p>
            <a:r>
              <a:rPr lang="en-US" b="1" dirty="0"/>
              <a:t>If you are currently taking </a:t>
            </a:r>
            <a:r>
              <a:rPr lang="en-US" b="1" dirty="0" smtClean="0"/>
              <a:t>P421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We use the same textbook, but P421 is broader.</a:t>
            </a:r>
          </a:p>
          <a:p>
            <a:pPr lvl="1"/>
            <a:r>
              <a:rPr lang="en-US" dirty="0"/>
              <a:t>In P481 we will go deeper into the supply chain planning topics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P481 we will do more activities with data sets.</a:t>
            </a:r>
            <a:endParaRPr lang="en-US" dirty="0"/>
          </a:p>
          <a:p>
            <a:pPr lvl="1"/>
            <a:r>
              <a:rPr lang="en-US" dirty="0"/>
              <a:t>In P481 we will use advanced software tools not used in P421.</a:t>
            </a:r>
          </a:p>
          <a:p>
            <a:r>
              <a:rPr lang="en-US" b="1" dirty="0"/>
              <a:t>If you </a:t>
            </a:r>
            <a:r>
              <a:rPr lang="en-US" b="1" dirty="0" smtClean="0"/>
              <a:t>are going to take P421 in a future semester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may find some of the topics </a:t>
            </a:r>
            <a:r>
              <a:rPr lang="en-US" dirty="0" smtClean="0"/>
              <a:t>reviewed (in less depth) </a:t>
            </a:r>
            <a:r>
              <a:rPr lang="en-US" dirty="0"/>
              <a:t>when you take P421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Supply Chain Planning and Analytics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4394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 Matters: Modules &amp; Quizzes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Prior to every class,</a:t>
            </a:r>
            <a:r>
              <a:rPr lang="en-US" dirty="0"/>
              <a:t> </a:t>
            </a:r>
            <a:r>
              <a:rPr lang="en-US" dirty="0" smtClean="0"/>
              <a:t>you will work through a brief preparatory assignment, such as reading, watching a video, or a brief exercise.</a:t>
            </a:r>
          </a:p>
          <a:p>
            <a:pPr lvl="1"/>
            <a:r>
              <a:rPr lang="en-US" dirty="0" smtClean="0"/>
              <a:t>All accessed through Canvas modules.</a:t>
            </a:r>
          </a:p>
          <a:p>
            <a:pPr lvl="1"/>
            <a:r>
              <a:rPr lang="en-US" dirty="0" smtClean="0"/>
              <a:t>Modules help you keep up with the course material.</a:t>
            </a:r>
          </a:p>
          <a:p>
            <a:r>
              <a:rPr lang="en-US" b="1" dirty="0" smtClean="0"/>
              <a:t>Module quizzes </a:t>
            </a:r>
            <a:r>
              <a:rPr lang="en-US" dirty="0" smtClean="0"/>
              <a:t>due at before each class (total 15% of final grade).</a:t>
            </a:r>
          </a:p>
          <a:p>
            <a:pPr lvl="1"/>
            <a:r>
              <a:rPr lang="en-US" dirty="0" smtClean="0"/>
              <a:t>About 5 questions.</a:t>
            </a:r>
          </a:p>
          <a:p>
            <a:pPr lvl="1"/>
            <a:r>
              <a:rPr lang="en-US" dirty="0" smtClean="0"/>
              <a:t>About 20 minutes time limit.</a:t>
            </a:r>
          </a:p>
          <a:p>
            <a:pPr lvl="1"/>
            <a:r>
              <a:rPr lang="en-US" dirty="0" smtClean="0"/>
              <a:t>Late quizzes will be scored but earn 0 credit.</a:t>
            </a:r>
          </a:p>
          <a:p>
            <a:r>
              <a:rPr lang="en-US" dirty="0" smtClean="0"/>
              <a:t>Work ahead at your own pace.</a:t>
            </a:r>
          </a:p>
          <a:p>
            <a:r>
              <a:rPr lang="en-US" u="sng" dirty="0" smtClean="0"/>
              <a:t>Module quizzes are due on time</a:t>
            </a:r>
            <a:r>
              <a:rPr lang="en-US" dirty="0" smtClean="0"/>
              <a:t> regardless of class attendance.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Supply Chain Planning and Analytics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5450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P481 Supply Chain Planning and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Objective: </a:t>
            </a:r>
            <a:r>
              <a:rPr lang="en-US" dirty="0" smtClean="0"/>
              <a:t>Improve your skills in </a:t>
            </a:r>
            <a:r>
              <a:rPr lang="en-US" u="sng" dirty="0" smtClean="0"/>
              <a:t>quantitative, data-oriented analysis </a:t>
            </a:r>
            <a:r>
              <a:rPr lang="en-US" dirty="0" smtClean="0"/>
              <a:t>(sometimes called “analytics”) to make well-reasoned recommendations for business problems.</a:t>
            </a:r>
          </a:p>
          <a:p>
            <a:endParaRPr lang="en-US" dirty="0" smtClean="0"/>
          </a:p>
          <a:p>
            <a:r>
              <a:rPr lang="en-US" b="1" dirty="0" smtClean="0"/>
              <a:t>Context:</a:t>
            </a:r>
            <a:r>
              <a:rPr lang="en-US" dirty="0" smtClean="0"/>
              <a:t> </a:t>
            </a:r>
            <a:r>
              <a:rPr lang="en-US" u="sng" dirty="0" smtClean="0"/>
              <a:t>Supply chain planning</a:t>
            </a:r>
            <a:r>
              <a:rPr lang="en-US" dirty="0" smtClean="0"/>
              <a:t> problems, in which the goal is to achieve a profitable balance between demand and supply.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Supply Chain Planning and Analytics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5326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P481 Supply Chain Planning and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u="sng" dirty="0"/>
              <a:t>Modeling</a:t>
            </a:r>
            <a:endParaRPr lang="en-US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We will introduce well-known quantitative models that capture several major trade-offs inherent in supply chain planning.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We will emphasize the assumptions of the models so as to make sure we understand both their weaknesses and their strengths.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u="sng" dirty="0"/>
              <a:t>Analysis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Analysis tools help us “to ask questions to our models” and to come up with answers that help managerial decision-making.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Our analysis will rely mostly on spreadsheets. We will use Excel and several powerful add-ins.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u="sng" dirty="0"/>
              <a:t>Data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We will take it for granted that the necessary data for the analysis exists.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We will emphasize ways to use data to feed inputs to our models.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Supply Chain Planning and Analytics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15416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Supply Chain Planning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Customer: the </a:t>
            </a:r>
            <a:r>
              <a:rPr lang="en-US" dirty="0"/>
              <a:t>MRI unit of a health-care </a:t>
            </a:r>
            <a:r>
              <a:rPr lang="en-US" dirty="0" smtClean="0"/>
              <a:t>manufacturer.</a:t>
            </a:r>
            <a:endParaRPr lang="en-US" dirty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/>
              <a:t>A new MRI machine has been designed. It will be manufactured overseas and sold in the US. Should we transport the MRI machine by air freight or sea freight?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Trade-off: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 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Metrics: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Present a comparison of air versus sea freight in terms of metrics.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Highlight hard to quantify concerns, e.g.,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Supply Chain Planning and Analytics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6667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Supply Chain Planning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MRI example suggests, making a recommendation for a business problem involves a number of steps: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Supply Chain Planning and Analytics</a:t>
            </a:r>
            <a:endParaRPr lang="en-US" sz="1400" i="1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6800851" cy="3936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37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Examples: Catalog Retailer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724400" cy="4748213"/>
          </a:xfrm>
        </p:spPr>
        <p:txBody>
          <a:bodyPr/>
          <a:lstStyle/>
          <a:p>
            <a:r>
              <a:rPr lang="en-US" sz="2000" dirty="0" smtClean="0"/>
              <a:t>Product: Gift boxes of chocolate pecans, chocolate-dipped dried fruits, etc.</a:t>
            </a:r>
          </a:p>
          <a:p>
            <a:r>
              <a:rPr lang="en-US" sz="2000" dirty="0" smtClean="0"/>
              <a:t>Sales Channel: Mostly catalog sales through phone orders.</a:t>
            </a:r>
          </a:p>
          <a:p>
            <a:r>
              <a:rPr lang="en-US" sz="2000" dirty="0" smtClean="0"/>
              <a:t>Selling season</a:t>
            </a:r>
            <a:r>
              <a:rPr lang="en-US" sz="2000" smtClean="0"/>
              <a:t>: Most sales occur </a:t>
            </a:r>
            <a:r>
              <a:rPr lang="en-US" sz="2000" dirty="0" smtClean="0"/>
              <a:t>in November and December.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Supply Chain Planning and Analytics</a:t>
            </a:r>
            <a:endParaRPr lang="en-US" sz="1400" i="1"/>
          </a:p>
        </p:txBody>
      </p:sp>
      <p:graphicFrame>
        <p:nvGraphicFramePr>
          <p:cNvPr id="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843473"/>
              </p:ext>
            </p:extLst>
          </p:nvPr>
        </p:nvGraphicFramePr>
        <p:xfrm>
          <a:off x="7410450" y="1828800"/>
          <a:ext cx="14922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8" name="Photo Editor Photo" r:id="rId3" imgW="2857899" imgH="3448531" progId="">
                  <p:embed/>
                </p:oleObj>
              </mc:Choice>
              <mc:Fallback>
                <p:oleObj name="Photo Editor Photo" r:id="rId3" imgW="2857899" imgH="344853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1828800"/>
                        <a:ext cx="149225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544839"/>
              </p:ext>
            </p:extLst>
          </p:nvPr>
        </p:nvGraphicFramePr>
        <p:xfrm>
          <a:off x="5505450" y="1143000"/>
          <a:ext cx="11430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29" name="Photo Editor Photo" r:id="rId5" imgW="952633" imgH="866896" progId="">
                  <p:embed/>
                </p:oleObj>
              </mc:Choice>
              <mc:Fallback>
                <p:oleObj name="Photo Editor Photo" r:id="rId5" imgW="952633" imgH="86689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450" y="1143000"/>
                        <a:ext cx="114300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4" descr="44049_lr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86450" y="2057400"/>
            <a:ext cx="973138" cy="1533525"/>
          </a:xfrm>
          <a:prstGeom prst="rect">
            <a:avLst/>
          </a:prstGeom>
          <a:noFill/>
        </p:spPr>
      </p:pic>
      <p:pic>
        <p:nvPicPr>
          <p:cNvPr id="8" name="Picture 27" descr="images%2Fproducts%2Fthumbs%2FDriedCherriesThumb%2E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877050" y="1219200"/>
            <a:ext cx="704850" cy="1304925"/>
          </a:xfrm>
          <a:prstGeom prst="rect">
            <a:avLst/>
          </a:prstGeom>
          <a:noFill/>
        </p:spPr>
      </p:pic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846138" y="4054475"/>
            <a:ext cx="46482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diamond" w="lg" len="med"/>
            <a:tailEnd type="diamond" w="lg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5494338" y="4054475"/>
            <a:ext cx="2514600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 type="diamond" w="lg" len="med"/>
            <a:tailEnd type="diamond" w="lg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846138" y="4054475"/>
            <a:ext cx="0" cy="1524000"/>
          </a:xfrm>
          <a:prstGeom prst="line">
            <a:avLst/>
          </a:prstGeom>
          <a:noFill/>
          <a:ln w="19050">
            <a:solidFill>
              <a:srgbClr val="D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388938" y="5622925"/>
            <a:ext cx="826893" cy="338554"/>
          </a:xfrm>
          <a:prstGeom prst="rect">
            <a:avLst/>
          </a:prstGeom>
          <a:noFill/>
          <a:ln w="12700">
            <a:solidFill>
              <a:srgbClr val="D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January</a:t>
            </a: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>
            <a:off x="5494338" y="4206875"/>
            <a:ext cx="7938" cy="1447800"/>
          </a:xfrm>
          <a:prstGeom prst="line">
            <a:avLst/>
          </a:prstGeom>
          <a:noFill/>
          <a:ln w="19050">
            <a:solidFill>
              <a:srgbClr val="D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4960938" y="5730875"/>
            <a:ext cx="1065035" cy="338554"/>
          </a:xfrm>
          <a:prstGeom prst="rect">
            <a:avLst/>
          </a:prstGeom>
          <a:noFill/>
          <a:ln w="12700">
            <a:solidFill>
              <a:srgbClr val="D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November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 flipH="1">
            <a:off x="8008938" y="4206875"/>
            <a:ext cx="7938" cy="1447800"/>
          </a:xfrm>
          <a:prstGeom prst="line">
            <a:avLst/>
          </a:prstGeom>
          <a:noFill/>
          <a:ln w="19050">
            <a:solidFill>
              <a:srgbClr val="D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7399338" y="5730875"/>
            <a:ext cx="1048685" cy="338554"/>
          </a:xfrm>
          <a:prstGeom prst="rect">
            <a:avLst/>
          </a:prstGeom>
          <a:noFill/>
          <a:ln w="12700">
            <a:solidFill>
              <a:srgbClr val="D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December</a:t>
            </a:r>
          </a:p>
        </p:txBody>
      </p:sp>
      <p:sp>
        <p:nvSpPr>
          <p:cNvPr id="29" name="AutoShape 14"/>
          <p:cNvSpPr>
            <a:spLocks/>
          </p:cNvSpPr>
          <p:nvPr/>
        </p:nvSpPr>
        <p:spPr bwMode="auto">
          <a:xfrm rot="16200000">
            <a:off x="3055938" y="2073275"/>
            <a:ext cx="304800" cy="4419600"/>
          </a:xfrm>
          <a:prstGeom prst="leftBrace">
            <a:avLst>
              <a:gd name="adj1" fmla="val 120833"/>
              <a:gd name="adj2" fmla="val 50000"/>
            </a:avLst>
          </a:prstGeom>
          <a:noFill/>
          <a:ln w="25400">
            <a:solidFill>
              <a:srgbClr val="D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AutoShape 15"/>
          <p:cNvSpPr>
            <a:spLocks/>
          </p:cNvSpPr>
          <p:nvPr/>
        </p:nvSpPr>
        <p:spPr bwMode="auto">
          <a:xfrm rot="16200000">
            <a:off x="6599238" y="3178175"/>
            <a:ext cx="304800" cy="2209800"/>
          </a:xfrm>
          <a:prstGeom prst="leftBrace">
            <a:avLst>
              <a:gd name="adj1" fmla="val 60417"/>
              <a:gd name="adj2" fmla="val 50000"/>
            </a:avLst>
          </a:prstGeom>
          <a:noFill/>
          <a:ln w="25400">
            <a:solidFill>
              <a:srgbClr val="D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1069546" y="4511675"/>
            <a:ext cx="4271234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Production Period: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Build products to stock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 order to meet demand during the high season.</a:t>
            </a: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5722938" y="4511675"/>
            <a:ext cx="2057400" cy="1077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Sales Period: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Limited production can be done to react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 observed demand.</a:t>
            </a:r>
          </a:p>
        </p:txBody>
      </p:sp>
    </p:spTree>
    <p:extLst>
      <p:ext uri="{BB962C8B-B14F-4D97-AF65-F5344CB8AC3E}">
        <p14:creationId xmlns:p14="http://schemas.microsoft.com/office/powerpoint/2010/main" val="287943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Examples: Catalog Retailer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Supply Chain Planning and Analytics</a:t>
            </a:r>
            <a:endParaRPr lang="en-US" sz="1400" i="1"/>
          </a:p>
        </p:txBody>
      </p:sp>
      <p:sp>
        <p:nvSpPr>
          <p:cNvPr id="33" name="Text Box 60"/>
          <p:cNvSpPr txBox="1">
            <a:spLocks noChangeArrowheads="1"/>
          </p:cNvSpPr>
          <p:nvPr/>
        </p:nvSpPr>
        <p:spPr bwMode="auto">
          <a:xfrm>
            <a:off x="2895600" y="1158875"/>
            <a:ext cx="315983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Supply Chain Planning Problem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4" name="Line 61"/>
          <p:cNvSpPr>
            <a:spLocks noChangeShapeType="1"/>
          </p:cNvSpPr>
          <p:nvPr/>
        </p:nvSpPr>
        <p:spPr bwMode="auto">
          <a:xfrm flipH="1">
            <a:off x="2666999" y="1524679"/>
            <a:ext cx="11430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35" name="Text Box 63"/>
          <p:cNvSpPr txBox="1">
            <a:spLocks noChangeArrowheads="1"/>
          </p:cNvSpPr>
          <p:nvPr/>
        </p:nvSpPr>
        <p:spPr bwMode="auto">
          <a:xfrm>
            <a:off x="1523999" y="2226354"/>
            <a:ext cx="1920875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Build a large quantity early on &amp; …</a:t>
            </a:r>
          </a:p>
        </p:txBody>
      </p:sp>
      <p:sp>
        <p:nvSpPr>
          <p:cNvPr id="36" name="Text Box 64"/>
          <p:cNvSpPr txBox="1">
            <a:spLocks noChangeArrowheads="1"/>
          </p:cNvSpPr>
          <p:nvPr/>
        </p:nvSpPr>
        <p:spPr bwMode="auto">
          <a:xfrm>
            <a:off x="5486399" y="2226354"/>
            <a:ext cx="1920875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Build a small quantity early on &amp; …</a:t>
            </a:r>
          </a:p>
        </p:txBody>
      </p:sp>
      <p:sp>
        <p:nvSpPr>
          <p:cNvPr id="37" name="Line 65"/>
          <p:cNvSpPr>
            <a:spLocks noChangeShapeType="1"/>
          </p:cNvSpPr>
          <p:nvPr/>
        </p:nvSpPr>
        <p:spPr bwMode="auto">
          <a:xfrm rot="14365324" flipH="1">
            <a:off x="4858441" y="1562779"/>
            <a:ext cx="1143000" cy="6096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4343400"/>
            <a:ext cx="8407400" cy="154781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Tasks:</a:t>
            </a:r>
          </a:p>
          <a:p>
            <a:r>
              <a:rPr lang="en-US" sz="2000" dirty="0" smtClean="0"/>
              <a:t>Forecast the demand for the next holiday season.</a:t>
            </a:r>
          </a:p>
          <a:p>
            <a:r>
              <a:rPr lang="en-US" sz="2000" dirty="0" smtClean="0"/>
              <a:t>Use this forecast in deciding how much to produce by November.</a:t>
            </a:r>
          </a:p>
          <a:p>
            <a:r>
              <a:rPr lang="en-US" sz="2000" dirty="0" smtClean="0"/>
              <a:t>Prioritize products and schedule additional production during November and December.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64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Examples: Spare Part Dealers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Automotive companies like GM and Ford sell parts to thousands of dealers all over North America, who keep these parts in inventory for customers that patronize their service shops.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Supply Chain Planning and Analytics</a:t>
            </a:r>
            <a:endParaRPr lang="en-US" sz="1400" i="1"/>
          </a:p>
        </p:txBody>
      </p:sp>
      <p:sp>
        <p:nvSpPr>
          <p:cNvPr id="27" name="Oval 6"/>
          <p:cNvSpPr>
            <a:spLocks noChangeArrowheads="1"/>
          </p:cNvSpPr>
          <p:nvPr/>
        </p:nvSpPr>
        <p:spPr bwMode="auto">
          <a:xfrm>
            <a:off x="3657600" y="2133600"/>
            <a:ext cx="1371600" cy="685800"/>
          </a:xfrm>
          <a:prstGeom prst="ellipse">
            <a:avLst/>
          </a:prstGeom>
          <a:solidFill>
            <a:srgbClr val="339966">
              <a:alpha val="49001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Central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Warehouse</a:t>
            </a:r>
          </a:p>
        </p:txBody>
      </p:sp>
      <p:sp>
        <p:nvSpPr>
          <p:cNvPr id="28" name="Line 10"/>
          <p:cNvSpPr>
            <a:spLocks noChangeShapeType="1"/>
          </p:cNvSpPr>
          <p:nvPr/>
        </p:nvSpPr>
        <p:spPr bwMode="auto">
          <a:xfrm flipH="1">
            <a:off x="1600200" y="2514600"/>
            <a:ext cx="2062163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4419600" y="2895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5029200" y="2514600"/>
            <a:ext cx="19812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1181100" y="5448300"/>
            <a:ext cx="838200" cy="533400"/>
          </a:xfrm>
          <a:prstGeom prst="ellipse">
            <a:avLst/>
          </a:prstGeom>
          <a:solidFill>
            <a:srgbClr val="99CCFF">
              <a:alpha val="60001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Dealer</a:t>
            </a:r>
          </a:p>
        </p:txBody>
      </p: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381000" y="5029200"/>
            <a:ext cx="838200" cy="533400"/>
          </a:xfrm>
          <a:prstGeom prst="ellipse">
            <a:avLst/>
          </a:prstGeom>
          <a:solidFill>
            <a:srgbClr val="99CCFF">
              <a:alpha val="60001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Dealer</a:t>
            </a:r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1676400" y="4572000"/>
            <a:ext cx="838200" cy="533400"/>
          </a:xfrm>
          <a:prstGeom prst="ellipse">
            <a:avLst/>
          </a:prstGeom>
          <a:solidFill>
            <a:srgbClr val="99CCFF">
              <a:alpha val="60001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Dealer</a:t>
            </a:r>
          </a:p>
        </p:txBody>
      </p:sp>
      <p:sp>
        <p:nvSpPr>
          <p:cNvPr id="34" name="Oval 16"/>
          <p:cNvSpPr>
            <a:spLocks noChangeArrowheads="1"/>
          </p:cNvSpPr>
          <p:nvPr/>
        </p:nvSpPr>
        <p:spPr bwMode="auto">
          <a:xfrm>
            <a:off x="2286000" y="5334000"/>
            <a:ext cx="838200" cy="533400"/>
          </a:xfrm>
          <a:prstGeom prst="ellipse">
            <a:avLst/>
          </a:prstGeom>
          <a:solidFill>
            <a:srgbClr val="99CCFF">
              <a:alpha val="60001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Dealer</a:t>
            </a:r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571500" y="4343400"/>
            <a:ext cx="838200" cy="533400"/>
          </a:xfrm>
          <a:prstGeom prst="ellipse">
            <a:avLst/>
          </a:prstGeom>
          <a:solidFill>
            <a:srgbClr val="99CCFF">
              <a:alpha val="60001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Dealer</a:t>
            </a:r>
          </a:p>
        </p:txBody>
      </p:sp>
      <p:sp>
        <p:nvSpPr>
          <p:cNvPr id="36" name="Oval 18"/>
          <p:cNvSpPr>
            <a:spLocks noChangeArrowheads="1"/>
          </p:cNvSpPr>
          <p:nvPr/>
        </p:nvSpPr>
        <p:spPr bwMode="auto">
          <a:xfrm>
            <a:off x="4000500" y="5562600"/>
            <a:ext cx="838200" cy="533400"/>
          </a:xfrm>
          <a:prstGeom prst="ellipse">
            <a:avLst/>
          </a:prstGeom>
          <a:solidFill>
            <a:srgbClr val="99CCFF">
              <a:alpha val="60001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Dealer</a:t>
            </a:r>
          </a:p>
        </p:txBody>
      </p:sp>
      <p:sp>
        <p:nvSpPr>
          <p:cNvPr id="37" name="Oval 19"/>
          <p:cNvSpPr>
            <a:spLocks noChangeArrowheads="1"/>
          </p:cNvSpPr>
          <p:nvPr/>
        </p:nvSpPr>
        <p:spPr bwMode="auto">
          <a:xfrm>
            <a:off x="3352800" y="5029200"/>
            <a:ext cx="838200" cy="533400"/>
          </a:xfrm>
          <a:prstGeom prst="ellipse">
            <a:avLst/>
          </a:prstGeom>
          <a:solidFill>
            <a:srgbClr val="99CCFF">
              <a:alpha val="60001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Dealer</a:t>
            </a:r>
          </a:p>
        </p:txBody>
      </p:sp>
      <p:sp>
        <p:nvSpPr>
          <p:cNvPr id="38" name="Oval 20"/>
          <p:cNvSpPr>
            <a:spLocks noChangeArrowheads="1"/>
          </p:cNvSpPr>
          <p:nvPr/>
        </p:nvSpPr>
        <p:spPr bwMode="auto">
          <a:xfrm>
            <a:off x="5105400" y="4419600"/>
            <a:ext cx="838200" cy="533400"/>
          </a:xfrm>
          <a:prstGeom prst="ellipse">
            <a:avLst/>
          </a:prstGeom>
          <a:solidFill>
            <a:srgbClr val="99CCFF">
              <a:alpha val="60001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Dealer</a:t>
            </a:r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4953000" y="5295900"/>
            <a:ext cx="838200" cy="533400"/>
          </a:xfrm>
          <a:prstGeom prst="ellipse">
            <a:avLst/>
          </a:prstGeom>
          <a:solidFill>
            <a:srgbClr val="99CCFF">
              <a:alpha val="60001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Dealer</a:t>
            </a:r>
          </a:p>
        </p:txBody>
      </p:sp>
      <p:sp>
        <p:nvSpPr>
          <p:cNvPr id="40" name="Oval 22"/>
          <p:cNvSpPr>
            <a:spLocks noChangeArrowheads="1"/>
          </p:cNvSpPr>
          <p:nvPr/>
        </p:nvSpPr>
        <p:spPr bwMode="auto">
          <a:xfrm>
            <a:off x="3505200" y="4343400"/>
            <a:ext cx="838200" cy="533400"/>
          </a:xfrm>
          <a:prstGeom prst="ellipse">
            <a:avLst/>
          </a:prstGeom>
          <a:solidFill>
            <a:srgbClr val="99CCFF">
              <a:alpha val="60001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Dealer</a:t>
            </a:r>
          </a:p>
        </p:txBody>
      </p:sp>
      <p:sp>
        <p:nvSpPr>
          <p:cNvPr id="41" name="Oval 23"/>
          <p:cNvSpPr>
            <a:spLocks noChangeArrowheads="1"/>
          </p:cNvSpPr>
          <p:nvPr/>
        </p:nvSpPr>
        <p:spPr bwMode="auto">
          <a:xfrm>
            <a:off x="7310438" y="5562600"/>
            <a:ext cx="838200" cy="533400"/>
          </a:xfrm>
          <a:prstGeom prst="ellipse">
            <a:avLst/>
          </a:prstGeom>
          <a:solidFill>
            <a:srgbClr val="99CCFF">
              <a:alpha val="60001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Dealer</a:t>
            </a:r>
          </a:p>
        </p:txBody>
      </p:sp>
      <p:sp>
        <p:nvSpPr>
          <p:cNvPr id="42" name="Oval 24"/>
          <p:cNvSpPr>
            <a:spLocks noChangeArrowheads="1"/>
          </p:cNvSpPr>
          <p:nvPr/>
        </p:nvSpPr>
        <p:spPr bwMode="auto">
          <a:xfrm>
            <a:off x="6521450" y="5029200"/>
            <a:ext cx="838200" cy="533400"/>
          </a:xfrm>
          <a:prstGeom prst="ellipse">
            <a:avLst/>
          </a:prstGeom>
          <a:solidFill>
            <a:srgbClr val="99CCFF">
              <a:alpha val="60001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Dealer</a:t>
            </a:r>
          </a:p>
        </p:txBody>
      </p:sp>
      <p:sp>
        <p:nvSpPr>
          <p:cNvPr id="43" name="Oval 25"/>
          <p:cNvSpPr>
            <a:spLocks noChangeArrowheads="1"/>
          </p:cNvSpPr>
          <p:nvPr/>
        </p:nvSpPr>
        <p:spPr bwMode="auto">
          <a:xfrm>
            <a:off x="7729538" y="4343400"/>
            <a:ext cx="838200" cy="533400"/>
          </a:xfrm>
          <a:prstGeom prst="ellipse">
            <a:avLst/>
          </a:prstGeom>
          <a:solidFill>
            <a:srgbClr val="99CCFF">
              <a:alpha val="60001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Dealer</a:t>
            </a:r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7434263" y="4914900"/>
            <a:ext cx="838200" cy="533400"/>
          </a:xfrm>
          <a:prstGeom prst="ellipse">
            <a:avLst/>
          </a:prstGeom>
          <a:solidFill>
            <a:srgbClr val="99CCFF">
              <a:alpha val="60001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Dealer</a:t>
            </a:r>
          </a:p>
        </p:txBody>
      </p:sp>
      <p:sp>
        <p:nvSpPr>
          <p:cNvPr id="45" name="Oval 27"/>
          <p:cNvSpPr>
            <a:spLocks noChangeArrowheads="1"/>
          </p:cNvSpPr>
          <p:nvPr/>
        </p:nvSpPr>
        <p:spPr bwMode="auto">
          <a:xfrm>
            <a:off x="6248400" y="4343400"/>
            <a:ext cx="838200" cy="533400"/>
          </a:xfrm>
          <a:prstGeom prst="ellipse">
            <a:avLst/>
          </a:prstGeom>
          <a:solidFill>
            <a:srgbClr val="99CCFF">
              <a:alpha val="60001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Dealer</a:t>
            </a:r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762000" y="3352800"/>
            <a:ext cx="1371600" cy="685800"/>
          </a:xfrm>
          <a:prstGeom prst="ellipse">
            <a:avLst/>
          </a:prstGeom>
          <a:solidFill>
            <a:srgbClr val="339966">
              <a:alpha val="49001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Regional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Warehouse</a:t>
            </a:r>
          </a:p>
        </p:txBody>
      </p:sp>
      <p:sp>
        <p:nvSpPr>
          <p:cNvPr id="47" name="Oval 31"/>
          <p:cNvSpPr>
            <a:spLocks noChangeArrowheads="1"/>
          </p:cNvSpPr>
          <p:nvPr/>
        </p:nvSpPr>
        <p:spPr bwMode="auto">
          <a:xfrm>
            <a:off x="3733800" y="3352800"/>
            <a:ext cx="1371600" cy="685800"/>
          </a:xfrm>
          <a:prstGeom prst="ellipse">
            <a:avLst/>
          </a:prstGeom>
          <a:solidFill>
            <a:srgbClr val="339966">
              <a:alpha val="49001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Regional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Warehouse</a:t>
            </a:r>
          </a:p>
        </p:txBody>
      </p:sp>
      <p:sp>
        <p:nvSpPr>
          <p:cNvPr id="48" name="Oval 32"/>
          <p:cNvSpPr>
            <a:spLocks noChangeArrowheads="1"/>
          </p:cNvSpPr>
          <p:nvPr/>
        </p:nvSpPr>
        <p:spPr bwMode="auto">
          <a:xfrm>
            <a:off x="6629400" y="3352800"/>
            <a:ext cx="1371600" cy="685800"/>
          </a:xfrm>
          <a:prstGeom prst="ellipse">
            <a:avLst/>
          </a:prstGeom>
          <a:solidFill>
            <a:srgbClr val="339966">
              <a:alpha val="49001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Regional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Warehouse</a:t>
            </a:r>
          </a:p>
        </p:txBody>
      </p:sp>
    </p:spTree>
    <p:extLst>
      <p:ext uri="{BB962C8B-B14F-4D97-AF65-F5344CB8AC3E}">
        <p14:creationId xmlns:p14="http://schemas.microsoft.com/office/powerpoint/2010/main" val="2164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Examples: Spare Part Dealers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20000"/>
              </a:spcAft>
            </a:pPr>
            <a:r>
              <a:rPr lang="en-US" sz="2000" dirty="0" smtClean="0"/>
              <a:t>When a dealer runs out of a part that a customer needs, the official procedure is for the dealer to place an emergency order with the regional warehouse. </a:t>
            </a:r>
          </a:p>
          <a:p>
            <a:pPr marL="342900" lvl="1" indent="0">
              <a:spcAft>
                <a:spcPct val="20000"/>
              </a:spcAft>
              <a:buNone/>
            </a:pPr>
            <a:r>
              <a:rPr lang="en-US" dirty="0" smtClean="0"/>
              <a:t>What do you think they do instead?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Supply Chain Planning and Analytics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92061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The Supply Chain Planning Proces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P481 Supply Chain Planning and Analytics&amp;quot;&quot;/&gt;&lt;property id=&quot;20307&quot; value=&quot;259&quot;/&gt;&lt;/object&gt;&lt;object type=&quot;3&quot; unique_id=&quot;10006&quot;&gt;&lt;property id=&quot;20148&quot; value=&quot;5&quot;/&gt;&lt;property id=&quot;20300&quot; value=&quot;Slide 4 - &amp;quot;Example: a Supply Chain Planning Problem&amp;quot;&quot;/&gt;&lt;property id=&quot;20307&quot; value=&quot;260&quot;/&gt;&lt;/object&gt;&lt;object type=&quot;3&quot; unique_id=&quot;10007&quot;&gt;&lt;property id=&quot;20148&quot; value=&quot;5&quot;/&gt;&lt;property id=&quot;20300&quot; value=&quot;Slide 5 - &amp;quot;Example: a Supply Chain Planning Problem&amp;quot;&quot;/&gt;&lt;property id=&quot;20307&quot; value=&quot;261&quot;/&gt;&lt;/object&gt;&lt;object type=&quot;3&quot; unique_id=&quot;10008&quot;&gt;&lt;property id=&quot;20148&quot; value=&quot;5&quot;/&gt;&lt;property id=&quot;20300&quot; value=&quot;Slide 3 - &amp;quot;P481 Supply Chain Planning and Analytics&amp;quot;&quot;/&gt;&lt;property id=&quot;20307&quot; value=&quot;262&quot;/&gt;&lt;/object&gt;&lt;object type=&quot;3&quot; unique_id=&quot;10009&quot;&gt;&lt;property id=&quot;20148&quot; value=&quot;5&quot;/&gt;&lt;property id=&quot;20300&quot; value=&quot;Slide 6 - &amp;quot;Project Examples: Catalog Retailer&amp;quot;&quot;/&gt;&lt;property id=&quot;20307&quot; value=&quot;263&quot;/&gt;&lt;/object&gt;&lt;object type=&quot;3&quot; unique_id=&quot;10010&quot;&gt;&lt;property id=&quot;20148&quot; value=&quot;5&quot;/&gt;&lt;property id=&quot;20300&quot; value=&quot;Slide 7 - &amp;quot;Project Examples: Catalog Retailer&amp;quot;&quot;/&gt;&lt;property id=&quot;20307&quot; value=&quot;264&quot;/&gt;&lt;/object&gt;&lt;object type=&quot;3&quot; unique_id=&quot;10011&quot;&gt;&lt;property id=&quot;20148&quot; value=&quot;5&quot;/&gt;&lt;property id=&quot;20300&quot; value=&quot;Slide 8 - &amp;quot;Project Examples: Spare Part Dealers&amp;quot;&quot;/&gt;&lt;property id=&quot;20307&quot; value=&quot;265&quot;/&gt;&lt;/object&gt;&lt;object type=&quot;3&quot; unique_id=&quot;10012&quot;&gt;&lt;property id=&quot;20148&quot; value=&quot;5&quot;/&gt;&lt;property id=&quot;20300&quot; value=&quot;Slide 9 - &amp;quot;Project Examples: Spare Part Dealers&amp;quot;&quot;/&gt;&lt;property id=&quot;20307&quot; value=&quot;266&quot;/&gt;&lt;/object&gt;&lt;object type=&quot;3&quot; unique_id=&quot;10013&quot;&gt;&lt;property id=&quot;20148&quot; value=&quot;5&quot;/&gt;&lt;property id=&quot;20300&quot; value=&quot;Slide 10 - &amp;quot;Project Examples: Spare Part Dealers&amp;quot;&quot;/&gt;&lt;property id=&quot;20307&quot; value=&quot;267&quot;/&gt;&lt;/object&gt;&lt;object type=&quot;3&quot; unique_id=&quot;10017&quot;&gt;&lt;property id=&quot;20148&quot; value=&quot;5&quot;/&gt;&lt;property id=&quot;20300&quot; value=&quot;Slide 16 - &amp;quot;Course Sequencing: OM/SCM majors&amp;quot;&quot;/&gt;&lt;property id=&quot;20307&quot; value=&quot;271&quot;/&gt;&lt;/object&gt;&lt;object type=&quot;3&quot; unique_id=&quot;10020&quot;&gt;&lt;property id=&quot;20148&quot; value=&quot;5&quot;/&gt;&lt;property id=&quot;20300&quot; value=&quot;Slide 18 - &amp;quot;Administrative Matters: Modules &amp;amp; Quizzes&amp;quot;&quot;/&gt;&lt;property id=&quot;20307&quot; value=&quot;274&quot;/&gt;&lt;/object&gt;&lt;object type=&quot;3&quot; unique_id=&quot;10021&quot;&gt;&lt;property id=&quot;20148&quot; value=&quot;5&quot;/&gt;&lt;property id=&quot;20300&quot; value=&quot;Slide 21 - &amp;quot;Administrative Matters: Projects&amp;quot;&quot;/&gt;&lt;property id=&quot;20307&quot; value=&quot;275&quot;/&gt;&lt;/object&gt;&lt;object type=&quot;3&quot; unique_id=&quot;10022&quot;&gt;&lt;property id=&quot;20148&quot; value=&quot;5&quot;/&gt;&lt;property id=&quot;20300&quot; value=&quot;Slide 23 - &amp;quot;Administrative Matters: Syllabus&amp;quot;&quot;/&gt;&lt;property id=&quot;20307&quot; value=&quot;276&quot;/&gt;&lt;/object&gt;&lt;object type=&quot;3&quot; unique_id=&quot;10023&quot;&gt;&lt;property id=&quot;20148&quot; value=&quot;5&quot;/&gt;&lt;property id=&quot;20300&quot; value=&quot;Slide 24 - &amp;quot;Administrative Matters: Academic Honesty&amp;quot;&quot;/&gt;&lt;property id=&quot;20307&quot; value=&quot;277&quot;/&gt;&lt;/object&gt;&lt;object type=&quot;3&quot; unique_id=&quot;10377&quot;&gt;&lt;property id=&quot;20148&quot; value=&quot;5&quot;/&gt;&lt;property id=&quot;20300&quot; value=&quot;Slide 20 - &amp;quot;Administrative Matters: Exams&amp;quot;&quot;/&gt;&lt;property id=&quot;20307&quot; value=&quot;280&quot;/&gt;&lt;/object&gt;&lt;object type=&quot;3&quot; unique_id=&quot;10451&quot;&gt;&lt;property id=&quot;20148&quot; value=&quot;5&quot;/&gt;&lt;property id=&quot;20300&quot; value=&quot;Slide 12 - &amp;quot;Project Examples: Outpatient Surgery Center&amp;quot;&quot;/&gt;&lt;property id=&quot;20307&quot; value=&quot;281&quot;/&gt;&lt;/object&gt;&lt;object type=&quot;3&quot; unique_id=&quot;10624&quot;&gt;&lt;property id=&quot;20148&quot; value=&quot;5&quot;/&gt;&lt;property id=&quot;20300&quot; value=&quot;Slide 11 - &amp;quot;Applications are not all in manufacturing&amp;quot;&quot;/&gt;&lt;property id=&quot;20307&quot; value=&quot;283&quot;/&gt;&lt;/object&gt;&lt;object type=&quot;3&quot; unique_id=&quot;10626&quot;&gt;&lt;property id=&quot;20148&quot; value=&quot;5&quot;/&gt;&lt;property id=&quot;20300&quot; value=&quot;Slide 13 - &amp;quot;The Supply Chain Planning Process&amp;quot;&quot;/&gt;&lt;property id=&quot;20307&quot; value=&quot;284&quot;/&gt;&lt;/object&gt;&lt;object type=&quot;3&quot; unique_id=&quot;10627&quot;&gt;&lt;property id=&quot;20148&quot; value=&quot;5&quot;/&gt;&lt;property id=&quot;20300&quot; value=&quot;Slide 14 - &amp;quot;The Supply Chain Planning Process&amp;quot;&quot;/&gt;&lt;property id=&quot;20307&quot; value=&quot;285&quot;/&gt;&lt;/object&gt;&lt;object type=&quot;3&quot; unique_id=&quot;10628&quot;&gt;&lt;property id=&quot;20148&quot; value=&quot;5&quot;/&gt;&lt;property id=&quot;20300&quot; value=&quot;Slide 15 - &amp;quot;Administrative Matters&amp;quot;&quot;/&gt;&lt;property id=&quot;20307&quot; value=&quot;286&quot;/&gt;&lt;/object&gt;&lt;object type=&quot;3&quot; unique_id=&quot;10630&quot;&gt;&lt;property id=&quot;20148&quot; value=&quot;5&quot;/&gt;&lt;property id=&quot;20300&quot; value=&quot;Slide 17 - &amp;quot;Course Sequencing: OM/SCM majors&amp;quot;&quot;/&gt;&lt;property id=&quot;20307&quot; value=&quot;288&quot;/&gt;&lt;/object&gt;&lt;object type=&quot;3&quot; unique_id=&quot;10632&quot;&gt;&lt;property id=&quot;20148&quot; value=&quot;5&quot;/&gt;&lt;property id=&quot;20300&quot; value=&quot;Slide 19 - &amp;quot;Administrative Matters: Assignments&amp;quot;&quot;/&gt;&lt;property id=&quot;20307&quot; value=&quot;289&quot;/&gt;&lt;/object&gt;&lt;object type=&quot;3&quot; unique_id=&quot;10633&quot;&gt;&lt;property id=&quot;20148&quot; value=&quot;5&quot;/&gt;&lt;property id=&quot;20300&quot; value=&quot;Slide 22 - &amp;quot;Administrative Matters: Projects&amp;quot;&quot;/&gt;&lt;property id=&quot;20307&quot; value=&quot;291&quot;/&gt;&lt;/object&gt;&lt;/object&gt;&lt;object type=&quot;8&quot; unique_id=&quot;1004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F8F3D2"/>
      </a:dk2>
      <a:lt2>
        <a:srgbClr val="B0B2B4"/>
      </a:lt2>
      <a:accent1>
        <a:srgbClr val="7D110C"/>
      </a:accent1>
      <a:accent2>
        <a:srgbClr val="6D6E70"/>
      </a:accent2>
      <a:accent3>
        <a:srgbClr val="FFFFFF"/>
      </a:accent3>
      <a:accent4>
        <a:srgbClr val="000000"/>
      </a:accent4>
      <a:accent5>
        <a:srgbClr val="BFAAAA"/>
      </a:accent5>
      <a:accent6>
        <a:srgbClr val="626365"/>
      </a:accent6>
      <a:hlink>
        <a:srgbClr val="7D110C"/>
      </a:hlink>
      <a:folHlink>
        <a:srgbClr val="6D6E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FFFFF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9F3D3"/>
        </a:lt1>
        <a:dk2>
          <a:srgbClr val="F8F3D2"/>
        </a:dk2>
        <a:lt2>
          <a:srgbClr val="B0B2B4"/>
        </a:lt2>
        <a:accent1>
          <a:srgbClr val="7D110C"/>
        </a:accent1>
        <a:accent2>
          <a:srgbClr val="6D6E70"/>
        </a:accent2>
        <a:accent3>
          <a:srgbClr val="FBF8E6"/>
        </a:accent3>
        <a:accent4>
          <a:srgbClr val="000000"/>
        </a:accent4>
        <a:accent5>
          <a:srgbClr val="BFAAAA"/>
        </a:accent5>
        <a:accent6>
          <a:srgbClr val="626365"/>
        </a:accent6>
        <a:hlink>
          <a:srgbClr val="7D110C"/>
        </a:hlink>
        <a:folHlink>
          <a:srgbClr val="6D6E7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F8F3D2"/>
    </a:dk2>
    <a:lt2>
      <a:srgbClr val="B0B2B4"/>
    </a:lt2>
    <a:accent1>
      <a:srgbClr val="7D110C"/>
    </a:accent1>
    <a:accent2>
      <a:srgbClr val="6D6E70"/>
    </a:accent2>
    <a:accent3>
      <a:srgbClr val="FFFFFF"/>
    </a:accent3>
    <a:accent4>
      <a:srgbClr val="000000"/>
    </a:accent4>
    <a:accent5>
      <a:srgbClr val="BFAAAA"/>
    </a:accent5>
    <a:accent6>
      <a:srgbClr val="626365"/>
    </a:accent6>
    <a:hlink>
      <a:srgbClr val="7D110C"/>
    </a:hlink>
    <a:folHlink>
      <a:srgbClr val="6D6E7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</TotalTime>
  <Words>1105</Words>
  <Application>Microsoft Office PowerPoint</Application>
  <PresentationFormat>On-screen Show (4:3)</PresentationFormat>
  <Paragraphs>196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Blank Presentation</vt:lpstr>
      <vt:lpstr>Photo Editor Photo</vt:lpstr>
      <vt:lpstr>The Supply Chain Planning Process</vt:lpstr>
      <vt:lpstr>P481 Supply Chain Planning and Analytics</vt:lpstr>
      <vt:lpstr>P481 Supply Chain Planning and Analytics</vt:lpstr>
      <vt:lpstr>Example: a Supply Chain Planning Problem</vt:lpstr>
      <vt:lpstr>Example: a Supply Chain Planning Problem</vt:lpstr>
      <vt:lpstr>Project Examples: Catalog Retailer</vt:lpstr>
      <vt:lpstr>Project Examples: Catalog Retailer</vt:lpstr>
      <vt:lpstr>Project Examples: Spare Part Dealers</vt:lpstr>
      <vt:lpstr>Project Examples: Spare Part Dealers</vt:lpstr>
      <vt:lpstr>Project Examples: Spare Part Dealers</vt:lpstr>
      <vt:lpstr>Applications are not all in manufacturing</vt:lpstr>
      <vt:lpstr>The Supply Chain Planning Process</vt:lpstr>
      <vt:lpstr>The Supply Chain Planning Process</vt:lpstr>
      <vt:lpstr>Course Overview: OM/SCM majors</vt:lpstr>
      <vt:lpstr>Course Sequencing: OM/SCM majors</vt:lpstr>
      <vt:lpstr>Administrative Matters: Modules &amp; Quizzes</vt:lpstr>
    </vt:vector>
  </TitlesOfParts>
  <Company>Office of Creative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Office of Creative Services</dc:creator>
  <cp:lastModifiedBy>Chen, Christopher</cp:lastModifiedBy>
  <cp:revision>297</cp:revision>
  <cp:lastPrinted>2006-11-16T20:01:38Z</cp:lastPrinted>
  <dcterms:created xsi:type="dcterms:W3CDTF">2006-11-07T21:52:34Z</dcterms:created>
  <dcterms:modified xsi:type="dcterms:W3CDTF">2019-12-27T19:53:40Z</dcterms:modified>
</cp:coreProperties>
</file>