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57" r:id="rId6"/>
    <p:sldId id="262" r:id="rId7"/>
    <p:sldId id="256" r:id="rId8"/>
    <p:sldId id="267" r:id="rId9"/>
    <p:sldId id="268" r:id="rId10"/>
    <p:sldId id="258" r:id="rId11"/>
    <p:sldId id="259"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118" d="100"/>
          <a:sy n="118" d="100"/>
        </p:scale>
        <p:origin x="3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4B74BD-05CD-4018-8E53-AC9E02E5A7C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D0AF7-A34A-436A-BFC3-91C4EA13B6A1}" type="slidenum">
              <a:rPr lang="en-US" smtClean="0"/>
              <a:t>‹#›</a:t>
            </a:fld>
            <a:endParaRPr lang="en-US"/>
          </a:p>
        </p:txBody>
      </p:sp>
    </p:spTree>
    <p:extLst>
      <p:ext uri="{BB962C8B-B14F-4D97-AF65-F5344CB8AC3E}">
        <p14:creationId xmlns:p14="http://schemas.microsoft.com/office/powerpoint/2010/main" val="57536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B74BD-05CD-4018-8E53-AC9E02E5A7C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D0AF7-A34A-436A-BFC3-91C4EA13B6A1}" type="slidenum">
              <a:rPr lang="en-US" smtClean="0"/>
              <a:t>‹#›</a:t>
            </a:fld>
            <a:endParaRPr lang="en-US"/>
          </a:p>
        </p:txBody>
      </p:sp>
    </p:spTree>
    <p:extLst>
      <p:ext uri="{BB962C8B-B14F-4D97-AF65-F5344CB8AC3E}">
        <p14:creationId xmlns:p14="http://schemas.microsoft.com/office/powerpoint/2010/main" val="346960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B74BD-05CD-4018-8E53-AC9E02E5A7C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D0AF7-A34A-436A-BFC3-91C4EA13B6A1}" type="slidenum">
              <a:rPr lang="en-US" smtClean="0"/>
              <a:t>‹#›</a:t>
            </a:fld>
            <a:endParaRPr lang="en-US"/>
          </a:p>
        </p:txBody>
      </p:sp>
    </p:spTree>
    <p:extLst>
      <p:ext uri="{BB962C8B-B14F-4D97-AF65-F5344CB8AC3E}">
        <p14:creationId xmlns:p14="http://schemas.microsoft.com/office/powerpoint/2010/main" val="36425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B74BD-05CD-4018-8E53-AC9E02E5A7C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D0AF7-A34A-436A-BFC3-91C4EA13B6A1}" type="slidenum">
              <a:rPr lang="en-US" smtClean="0"/>
              <a:t>‹#›</a:t>
            </a:fld>
            <a:endParaRPr lang="en-US"/>
          </a:p>
        </p:txBody>
      </p:sp>
    </p:spTree>
    <p:extLst>
      <p:ext uri="{BB962C8B-B14F-4D97-AF65-F5344CB8AC3E}">
        <p14:creationId xmlns:p14="http://schemas.microsoft.com/office/powerpoint/2010/main" val="19337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4B74BD-05CD-4018-8E53-AC9E02E5A7C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D0AF7-A34A-436A-BFC3-91C4EA13B6A1}" type="slidenum">
              <a:rPr lang="en-US" smtClean="0"/>
              <a:t>‹#›</a:t>
            </a:fld>
            <a:endParaRPr lang="en-US"/>
          </a:p>
        </p:txBody>
      </p:sp>
    </p:spTree>
    <p:extLst>
      <p:ext uri="{BB962C8B-B14F-4D97-AF65-F5344CB8AC3E}">
        <p14:creationId xmlns:p14="http://schemas.microsoft.com/office/powerpoint/2010/main" val="247754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4B74BD-05CD-4018-8E53-AC9E02E5A7C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D0AF7-A34A-436A-BFC3-91C4EA13B6A1}" type="slidenum">
              <a:rPr lang="en-US" smtClean="0"/>
              <a:t>‹#›</a:t>
            </a:fld>
            <a:endParaRPr lang="en-US"/>
          </a:p>
        </p:txBody>
      </p:sp>
    </p:spTree>
    <p:extLst>
      <p:ext uri="{BB962C8B-B14F-4D97-AF65-F5344CB8AC3E}">
        <p14:creationId xmlns:p14="http://schemas.microsoft.com/office/powerpoint/2010/main" val="20555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4B74BD-05CD-4018-8E53-AC9E02E5A7C4}" type="datetimeFigureOut">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D0AF7-A34A-436A-BFC3-91C4EA13B6A1}" type="slidenum">
              <a:rPr lang="en-US" smtClean="0"/>
              <a:t>‹#›</a:t>
            </a:fld>
            <a:endParaRPr lang="en-US"/>
          </a:p>
        </p:txBody>
      </p:sp>
    </p:spTree>
    <p:extLst>
      <p:ext uri="{BB962C8B-B14F-4D97-AF65-F5344CB8AC3E}">
        <p14:creationId xmlns:p14="http://schemas.microsoft.com/office/powerpoint/2010/main" val="2920313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4B74BD-05CD-4018-8E53-AC9E02E5A7C4}" type="datetimeFigureOut">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D0AF7-A34A-436A-BFC3-91C4EA13B6A1}" type="slidenum">
              <a:rPr lang="en-US" smtClean="0"/>
              <a:t>‹#›</a:t>
            </a:fld>
            <a:endParaRPr lang="en-US"/>
          </a:p>
        </p:txBody>
      </p:sp>
    </p:spTree>
    <p:extLst>
      <p:ext uri="{BB962C8B-B14F-4D97-AF65-F5344CB8AC3E}">
        <p14:creationId xmlns:p14="http://schemas.microsoft.com/office/powerpoint/2010/main" val="126998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B74BD-05CD-4018-8E53-AC9E02E5A7C4}" type="datetimeFigureOut">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D0AF7-A34A-436A-BFC3-91C4EA13B6A1}" type="slidenum">
              <a:rPr lang="en-US" smtClean="0"/>
              <a:t>‹#›</a:t>
            </a:fld>
            <a:endParaRPr lang="en-US"/>
          </a:p>
        </p:txBody>
      </p:sp>
    </p:spTree>
    <p:extLst>
      <p:ext uri="{BB962C8B-B14F-4D97-AF65-F5344CB8AC3E}">
        <p14:creationId xmlns:p14="http://schemas.microsoft.com/office/powerpoint/2010/main" val="219485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4B74BD-05CD-4018-8E53-AC9E02E5A7C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D0AF7-A34A-436A-BFC3-91C4EA13B6A1}" type="slidenum">
              <a:rPr lang="en-US" smtClean="0"/>
              <a:t>‹#›</a:t>
            </a:fld>
            <a:endParaRPr lang="en-US"/>
          </a:p>
        </p:txBody>
      </p:sp>
    </p:spTree>
    <p:extLst>
      <p:ext uri="{BB962C8B-B14F-4D97-AF65-F5344CB8AC3E}">
        <p14:creationId xmlns:p14="http://schemas.microsoft.com/office/powerpoint/2010/main" val="305271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4B74BD-05CD-4018-8E53-AC9E02E5A7C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D0AF7-A34A-436A-BFC3-91C4EA13B6A1}" type="slidenum">
              <a:rPr lang="en-US" smtClean="0"/>
              <a:t>‹#›</a:t>
            </a:fld>
            <a:endParaRPr lang="en-US"/>
          </a:p>
        </p:txBody>
      </p:sp>
    </p:spTree>
    <p:extLst>
      <p:ext uri="{BB962C8B-B14F-4D97-AF65-F5344CB8AC3E}">
        <p14:creationId xmlns:p14="http://schemas.microsoft.com/office/powerpoint/2010/main" val="287365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B74BD-05CD-4018-8E53-AC9E02E5A7C4}" type="datetimeFigureOut">
              <a:rPr lang="en-US" smtClean="0"/>
              <a:t>9/19/2019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D0AF7-A34A-436A-BFC3-91C4EA13B6A1}" type="slidenum">
              <a:rPr lang="en-US" smtClean="0"/>
              <a:t>‹#›</a:t>
            </a:fld>
            <a:endParaRPr lang="en-US"/>
          </a:p>
        </p:txBody>
      </p:sp>
    </p:spTree>
    <p:extLst>
      <p:ext uri="{BB962C8B-B14F-4D97-AF65-F5344CB8AC3E}">
        <p14:creationId xmlns:p14="http://schemas.microsoft.com/office/powerpoint/2010/main" val="125804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iuanyware.iu.edu and log in</a:t>
            </a:r>
            <a:endParaRPr lang="en-US" dirty="0"/>
          </a:p>
        </p:txBody>
      </p:sp>
      <p:sp>
        <p:nvSpPr>
          <p:cNvPr id="7" name="Content Placeholder 6"/>
          <p:cNvSpPr>
            <a:spLocks noGrp="1"/>
          </p:cNvSpPr>
          <p:nvPr>
            <p:ph idx="1"/>
          </p:nvPr>
        </p:nvSpPr>
        <p:spPr/>
        <p:txBody>
          <a:bodyPr/>
          <a:lstStyle/>
          <a:p>
            <a:r>
              <a:rPr lang="en-US" dirty="0" smtClean="0"/>
              <a:t>If prompted, click “Detect Receiver”</a:t>
            </a:r>
            <a:endParaRPr lang="en-US" dirty="0"/>
          </a:p>
        </p:txBody>
      </p:sp>
      <p:pic>
        <p:nvPicPr>
          <p:cNvPr id="3" name="Picture 2"/>
          <p:cNvPicPr>
            <a:picLocks noChangeAspect="1"/>
          </p:cNvPicPr>
          <p:nvPr/>
        </p:nvPicPr>
        <p:blipFill>
          <a:blip r:embed="rId2"/>
          <a:stretch>
            <a:fillRect/>
          </a:stretch>
        </p:blipFill>
        <p:spPr>
          <a:xfrm>
            <a:off x="1602257" y="2654300"/>
            <a:ext cx="8067675" cy="3657600"/>
          </a:xfrm>
          <a:prstGeom prst="rect">
            <a:avLst/>
          </a:prstGeom>
        </p:spPr>
      </p:pic>
    </p:spTree>
    <p:extLst>
      <p:ext uri="{BB962C8B-B14F-4D97-AF65-F5344CB8AC3E}">
        <p14:creationId xmlns:p14="http://schemas.microsoft.com/office/powerpoint/2010/main" val="105181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files from your desktop</a:t>
            </a:r>
            <a:endParaRPr lang="en-US" dirty="0"/>
          </a:p>
        </p:txBody>
      </p:sp>
      <p:pic>
        <p:nvPicPr>
          <p:cNvPr id="4" name="Picture 3"/>
          <p:cNvPicPr>
            <a:picLocks noChangeAspect="1"/>
          </p:cNvPicPr>
          <p:nvPr/>
        </p:nvPicPr>
        <p:blipFill>
          <a:blip r:embed="rId2"/>
          <a:stretch>
            <a:fillRect/>
          </a:stretch>
        </p:blipFill>
        <p:spPr>
          <a:xfrm>
            <a:off x="838200" y="2154011"/>
            <a:ext cx="2981325" cy="3333750"/>
          </a:xfrm>
          <a:prstGeom prst="rect">
            <a:avLst/>
          </a:prstGeom>
        </p:spPr>
      </p:pic>
      <p:sp>
        <p:nvSpPr>
          <p:cNvPr id="5" name="Oval 4"/>
          <p:cNvSpPr/>
          <p:nvPr/>
        </p:nvSpPr>
        <p:spPr>
          <a:xfrm>
            <a:off x="838200" y="3820886"/>
            <a:ext cx="1957251" cy="5486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278085" y="2688261"/>
            <a:ext cx="1295400" cy="1162050"/>
          </a:xfrm>
          <a:prstGeom prst="rect">
            <a:avLst/>
          </a:prstGeom>
        </p:spPr>
      </p:pic>
      <p:sp>
        <p:nvSpPr>
          <p:cNvPr id="8" name="TextBox 7"/>
          <p:cNvSpPr txBox="1"/>
          <p:nvPr/>
        </p:nvSpPr>
        <p:spPr>
          <a:xfrm>
            <a:off x="404949" y="2899954"/>
            <a:ext cx="359394" cy="369332"/>
          </a:xfrm>
          <a:prstGeom prst="rect">
            <a:avLst/>
          </a:prstGeom>
          <a:noFill/>
        </p:spPr>
        <p:txBody>
          <a:bodyPr wrap="none" rtlCol="0">
            <a:spAutoFit/>
          </a:bodyPr>
          <a:lstStyle/>
          <a:p>
            <a:r>
              <a:rPr lang="en-US" dirty="0" smtClean="0"/>
              <a:t>1.</a:t>
            </a:r>
            <a:endParaRPr lang="en-US" dirty="0"/>
          </a:p>
        </p:txBody>
      </p:sp>
      <p:sp>
        <p:nvSpPr>
          <p:cNvPr id="9" name="TextBox 8"/>
          <p:cNvSpPr txBox="1"/>
          <p:nvPr/>
        </p:nvSpPr>
        <p:spPr>
          <a:xfrm>
            <a:off x="4062548" y="2994966"/>
            <a:ext cx="359394" cy="369332"/>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51606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Open files from your desktop</a:t>
            </a:r>
            <a:endParaRPr lang="en-US" dirty="0"/>
          </a:p>
        </p:txBody>
      </p:sp>
      <p:sp>
        <p:nvSpPr>
          <p:cNvPr id="13" name="Content Placeholder 12"/>
          <p:cNvSpPr>
            <a:spLocks noGrp="1"/>
          </p:cNvSpPr>
          <p:nvPr>
            <p:ph idx="1"/>
          </p:nvPr>
        </p:nvSpPr>
        <p:spPr>
          <a:xfrm>
            <a:off x="838200" y="1368425"/>
            <a:ext cx="10515600" cy="4351338"/>
          </a:xfrm>
        </p:spPr>
        <p:txBody>
          <a:bodyPr/>
          <a:lstStyle/>
          <a:p>
            <a:r>
              <a:rPr lang="en-US" dirty="0" smtClean="0"/>
              <a:t>Click “This PC” then click “Local Disk” then open “Users”</a:t>
            </a:r>
            <a:endParaRPr lang="en-US" dirty="0"/>
          </a:p>
        </p:txBody>
      </p:sp>
      <p:grpSp>
        <p:nvGrpSpPr>
          <p:cNvPr id="12" name="Group 11"/>
          <p:cNvGrpSpPr/>
          <p:nvPr/>
        </p:nvGrpSpPr>
        <p:grpSpPr>
          <a:xfrm>
            <a:off x="1621973" y="2116183"/>
            <a:ext cx="8462554" cy="4741817"/>
            <a:chOff x="1765663" y="1547268"/>
            <a:chExt cx="9293951" cy="5095875"/>
          </a:xfrm>
        </p:grpSpPr>
        <p:pic>
          <p:nvPicPr>
            <p:cNvPr id="4" name="Picture 3"/>
            <p:cNvPicPr>
              <a:picLocks noChangeAspect="1"/>
            </p:cNvPicPr>
            <p:nvPr/>
          </p:nvPicPr>
          <p:blipFill>
            <a:blip r:embed="rId2"/>
            <a:stretch>
              <a:fillRect/>
            </a:stretch>
          </p:blipFill>
          <p:spPr>
            <a:xfrm>
              <a:off x="1963239" y="1547268"/>
              <a:ext cx="9096375" cy="5095875"/>
            </a:xfrm>
            <a:prstGeom prst="rect">
              <a:avLst/>
            </a:prstGeom>
          </p:spPr>
        </p:pic>
        <p:sp>
          <p:nvSpPr>
            <p:cNvPr id="7" name="Oval 6"/>
            <p:cNvSpPr/>
            <p:nvPr/>
          </p:nvSpPr>
          <p:spPr>
            <a:xfrm>
              <a:off x="1765663" y="2762794"/>
              <a:ext cx="1957251" cy="5486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765663" y="3618275"/>
              <a:ext cx="3315788" cy="5486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36326" y="3559491"/>
              <a:ext cx="3315788" cy="5486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9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files from your desktop</a:t>
            </a:r>
            <a:endParaRPr lang="en-US" dirty="0"/>
          </a:p>
        </p:txBody>
      </p:sp>
      <p:sp>
        <p:nvSpPr>
          <p:cNvPr id="6" name="Content Placeholder 5"/>
          <p:cNvSpPr>
            <a:spLocks noGrp="1"/>
          </p:cNvSpPr>
          <p:nvPr>
            <p:ph idx="1"/>
          </p:nvPr>
        </p:nvSpPr>
        <p:spPr/>
        <p:txBody>
          <a:bodyPr/>
          <a:lstStyle/>
          <a:p>
            <a:r>
              <a:rPr lang="en-US" dirty="0" smtClean="0"/>
              <a:t>Find your user name</a:t>
            </a:r>
            <a:endParaRPr lang="en-US" dirty="0"/>
          </a:p>
        </p:txBody>
      </p:sp>
      <p:grpSp>
        <p:nvGrpSpPr>
          <p:cNvPr id="5" name="Group 4"/>
          <p:cNvGrpSpPr/>
          <p:nvPr/>
        </p:nvGrpSpPr>
        <p:grpSpPr>
          <a:xfrm>
            <a:off x="1288868" y="2638697"/>
            <a:ext cx="7894321" cy="4224066"/>
            <a:chOff x="1288868" y="1690688"/>
            <a:chExt cx="9144000" cy="5172075"/>
          </a:xfrm>
        </p:grpSpPr>
        <p:pic>
          <p:nvPicPr>
            <p:cNvPr id="3" name="Picture 2"/>
            <p:cNvPicPr>
              <a:picLocks noChangeAspect="1"/>
            </p:cNvPicPr>
            <p:nvPr/>
          </p:nvPicPr>
          <p:blipFill>
            <a:blip r:embed="rId2"/>
            <a:stretch>
              <a:fillRect/>
            </a:stretch>
          </p:blipFill>
          <p:spPr>
            <a:xfrm>
              <a:off x="1288868" y="1690688"/>
              <a:ext cx="9144000" cy="5172075"/>
            </a:xfrm>
            <a:prstGeom prst="rect">
              <a:avLst/>
            </a:prstGeom>
          </p:spPr>
        </p:pic>
        <p:sp>
          <p:nvSpPr>
            <p:cNvPr id="4" name="Oval 3"/>
            <p:cNvSpPr/>
            <p:nvPr/>
          </p:nvSpPr>
          <p:spPr>
            <a:xfrm>
              <a:off x="4953000" y="3016251"/>
              <a:ext cx="3315788" cy="3858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66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files from your desktop</a:t>
            </a:r>
            <a:endParaRPr lang="en-US" dirty="0"/>
          </a:p>
        </p:txBody>
      </p:sp>
      <p:sp>
        <p:nvSpPr>
          <p:cNvPr id="3" name="Content Placeholder 2"/>
          <p:cNvSpPr>
            <a:spLocks noGrp="1"/>
          </p:cNvSpPr>
          <p:nvPr>
            <p:ph idx="1"/>
          </p:nvPr>
        </p:nvSpPr>
        <p:spPr/>
        <p:txBody>
          <a:bodyPr/>
          <a:lstStyle/>
          <a:p>
            <a:r>
              <a:rPr lang="en-US" dirty="0" smtClean="0"/>
              <a:t>Click on the </a:t>
            </a:r>
            <a:r>
              <a:rPr lang="en-US" smtClean="0"/>
              <a:t>Desktop folder</a:t>
            </a:r>
            <a:endParaRPr lang="en-US"/>
          </a:p>
        </p:txBody>
      </p:sp>
      <p:grpSp>
        <p:nvGrpSpPr>
          <p:cNvPr id="6" name="Group 5"/>
          <p:cNvGrpSpPr/>
          <p:nvPr/>
        </p:nvGrpSpPr>
        <p:grpSpPr>
          <a:xfrm>
            <a:off x="1659391" y="2468879"/>
            <a:ext cx="7745867" cy="4044859"/>
            <a:chOff x="1528762" y="866775"/>
            <a:chExt cx="9134475" cy="5124450"/>
          </a:xfrm>
        </p:grpSpPr>
        <p:pic>
          <p:nvPicPr>
            <p:cNvPr id="4" name="Picture 3"/>
            <p:cNvPicPr>
              <a:picLocks noChangeAspect="1"/>
            </p:cNvPicPr>
            <p:nvPr/>
          </p:nvPicPr>
          <p:blipFill>
            <a:blip r:embed="rId2"/>
            <a:stretch>
              <a:fillRect/>
            </a:stretch>
          </p:blipFill>
          <p:spPr>
            <a:xfrm>
              <a:off x="1528762" y="866775"/>
              <a:ext cx="9134475" cy="5124450"/>
            </a:xfrm>
            <a:prstGeom prst="rect">
              <a:avLst/>
            </a:prstGeom>
          </p:spPr>
        </p:pic>
        <p:sp>
          <p:nvSpPr>
            <p:cNvPr id="5" name="Oval 4"/>
            <p:cNvSpPr/>
            <p:nvPr/>
          </p:nvSpPr>
          <p:spPr>
            <a:xfrm>
              <a:off x="5183756" y="2624013"/>
              <a:ext cx="2862631" cy="31513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0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iuanyware.iu.edu and log in</a:t>
            </a:r>
            <a:endParaRPr lang="en-US" dirty="0"/>
          </a:p>
        </p:txBody>
      </p:sp>
      <p:sp>
        <p:nvSpPr>
          <p:cNvPr id="7" name="Content Placeholder 6"/>
          <p:cNvSpPr>
            <a:spLocks noGrp="1"/>
          </p:cNvSpPr>
          <p:nvPr>
            <p:ph idx="1"/>
          </p:nvPr>
        </p:nvSpPr>
        <p:spPr/>
        <p:txBody>
          <a:bodyPr/>
          <a:lstStyle/>
          <a:p>
            <a:r>
              <a:rPr lang="en-US" dirty="0" smtClean="0"/>
              <a:t>I prompted click “I agree” and then click “Download”</a:t>
            </a:r>
          </a:p>
          <a:p>
            <a:r>
              <a:rPr lang="en-US" dirty="0" smtClean="0"/>
              <a:t>Then install the CitrixWebReceiver.exe</a:t>
            </a:r>
            <a:endParaRPr lang="en-US" dirty="0"/>
          </a:p>
        </p:txBody>
      </p:sp>
      <p:pic>
        <p:nvPicPr>
          <p:cNvPr id="4" name="Picture 3"/>
          <p:cNvPicPr>
            <a:picLocks noChangeAspect="1"/>
          </p:cNvPicPr>
          <p:nvPr/>
        </p:nvPicPr>
        <p:blipFill>
          <a:blip r:embed="rId2"/>
          <a:stretch>
            <a:fillRect/>
          </a:stretch>
        </p:blipFill>
        <p:spPr>
          <a:xfrm>
            <a:off x="2180633" y="3167063"/>
            <a:ext cx="7343775" cy="3009900"/>
          </a:xfrm>
          <a:prstGeom prst="rect">
            <a:avLst/>
          </a:prstGeom>
        </p:spPr>
      </p:pic>
      <p:sp>
        <p:nvSpPr>
          <p:cNvPr id="6" name="Oval 5"/>
          <p:cNvSpPr/>
          <p:nvPr/>
        </p:nvSpPr>
        <p:spPr>
          <a:xfrm>
            <a:off x="4578414" y="4672013"/>
            <a:ext cx="3012729" cy="5486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53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iuanyware.iu.edu and log in</a:t>
            </a:r>
            <a:endParaRPr lang="en-US" dirty="0"/>
          </a:p>
        </p:txBody>
      </p:sp>
      <p:sp>
        <p:nvSpPr>
          <p:cNvPr id="7" name="Content Placeholder 6"/>
          <p:cNvSpPr>
            <a:spLocks noGrp="1"/>
          </p:cNvSpPr>
          <p:nvPr>
            <p:ph idx="1"/>
          </p:nvPr>
        </p:nvSpPr>
        <p:spPr/>
        <p:txBody>
          <a:bodyPr/>
          <a:lstStyle/>
          <a:p>
            <a:r>
              <a:rPr lang="en-US" dirty="0" smtClean="0"/>
              <a:t>When Finished, click “Continue”</a:t>
            </a:r>
            <a:endParaRPr lang="en-US" dirty="0"/>
          </a:p>
        </p:txBody>
      </p:sp>
      <p:pic>
        <p:nvPicPr>
          <p:cNvPr id="3" name="Picture 2"/>
          <p:cNvPicPr>
            <a:picLocks noChangeAspect="1"/>
          </p:cNvPicPr>
          <p:nvPr/>
        </p:nvPicPr>
        <p:blipFill>
          <a:blip r:embed="rId2"/>
          <a:stretch>
            <a:fillRect/>
          </a:stretch>
        </p:blipFill>
        <p:spPr>
          <a:xfrm>
            <a:off x="2085439" y="2803478"/>
            <a:ext cx="7058025" cy="2257425"/>
          </a:xfrm>
          <a:prstGeom prst="rect">
            <a:avLst/>
          </a:prstGeom>
        </p:spPr>
      </p:pic>
    </p:spTree>
    <p:extLst>
      <p:ext uri="{BB962C8B-B14F-4D97-AF65-F5344CB8AC3E}">
        <p14:creationId xmlns:p14="http://schemas.microsoft.com/office/powerpoint/2010/main" val="411431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Citrix Receiver</a:t>
            </a:r>
            <a:br>
              <a:rPr lang="en-US" dirty="0" smtClean="0"/>
            </a:br>
            <a:endParaRPr lang="en-US" dirty="0"/>
          </a:p>
        </p:txBody>
      </p:sp>
      <p:sp>
        <p:nvSpPr>
          <p:cNvPr id="3" name="Content Placeholder 2"/>
          <p:cNvSpPr>
            <a:spLocks noGrp="1"/>
          </p:cNvSpPr>
          <p:nvPr>
            <p:ph idx="1"/>
          </p:nvPr>
        </p:nvSpPr>
        <p:spPr/>
        <p:txBody>
          <a:bodyPr/>
          <a:lstStyle/>
          <a:p>
            <a:r>
              <a:rPr lang="en-US" dirty="0" smtClean="0"/>
              <a:t>Click “Open Citrix Receiver Launcher</a:t>
            </a:r>
            <a:endParaRPr lang="en-US" dirty="0"/>
          </a:p>
        </p:txBody>
      </p:sp>
      <p:pic>
        <p:nvPicPr>
          <p:cNvPr id="4" name="Picture 3"/>
          <p:cNvPicPr>
            <a:picLocks noChangeAspect="1"/>
          </p:cNvPicPr>
          <p:nvPr/>
        </p:nvPicPr>
        <p:blipFill>
          <a:blip r:embed="rId2"/>
          <a:stretch>
            <a:fillRect/>
          </a:stretch>
        </p:blipFill>
        <p:spPr>
          <a:xfrm>
            <a:off x="2070278" y="3245263"/>
            <a:ext cx="5324475" cy="1752600"/>
          </a:xfrm>
          <a:prstGeom prst="rect">
            <a:avLst/>
          </a:prstGeom>
        </p:spPr>
      </p:pic>
      <p:sp>
        <p:nvSpPr>
          <p:cNvPr id="5" name="Oval 4"/>
          <p:cNvSpPr/>
          <p:nvPr/>
        </p:nvSpPr>
        <p:spPr>
          <a:xfrm>
            <a:off x="3555801" y="3847243"/>
            <a:ext cx="3012729" cy="5486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04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t>
            </a:r>
            <a:r>
              <a:rPr lang="en-US" dirty="0" err="1" smtClean="0"/>
              <a:t>StatTools</a:t>
            </a:r>
            <a:endParaRPr lang="en-US" dirty="0"/>
          </a:p>
        </p:txBody>
      </p:sp>
      <p:sp>
        <p:nvSpPr>
          <p:cNvPr id="3" name="Content Placeholder 2"/>
          <p:cNvSpPr>
            <a:spLocks noGrp="1"/>
          </p:cNvSpPr>
          <p:nvPr>
            <p:ph idx="1"/>
          </p:nvPr>
        </p:nvSpPr>
        <p:spPr/>
        <p:txBody>
          <a:bodyPr/>
          <a:lstStyle/>
          <a:p>
            <a:r>
              <a:rPr lang="en-US" dirty="0" smtClean="0"/>
              <a:t>When you click on the </a:t>
            </a:r>
            <a:r>
              <a:rPr lang="en-US" dirty="0" err="1" smtClean="0"/>
              <a:t>StatTools</a:t>
            </a:r>
            <a:r>
              <a:rPr lang="en-US" dirty="0" smtClean="0"/>
              <a:t> app, it will ask you if you want to open in Citrix Receiver. Click “Open in Citrix Receiver”. Otherwise it will open in the browser and you won’t be able to open files from your </a:t>
            </a:r>
            <a:r>
              <a:rPr lang="en-US" dirty="0" err="1" smtClean="0"/>
              <a:t>harddrive</a:t>
            </a:r>
            <a:endParaRPr lang="en-US" dirty="0" smtClean="0"/>
          </a:p>
          <a:p>
            <a:r>
              <a:rPr lang="en-US" dirty="0" smtClean="0"/>
              <a:t>If it opens in a browser or does not give you this option, try the following on the next slide</a:t>
            </a:r>
            <a:endParaRPr lang="en-US" dirty="0" smtClean="0"/>
          </a:p>
          <a:p>
            <a:endParaRPr lang="en-US" dirty="0"/>
          </a:p>
        </p:txBody>
      </p:sp>
    </p:spTree>
    <p:extLst>
      <p:ext uri="{BB962C8B-B14F-4D97-AF65-F5344CB8AC3E}">
        <p14:creationId xmlns:p14="http://schemas.microsoft.com/office/powerpoint/2010/main" val="156613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Citrix Receiver</a:t>
            </a:r>
            <a:endParaRPr lang="en-US" dirty="0"/>
          </a:p>
        </p:txBody>
      </p:sp>
      <p:sp>
        <p:nvSpPr>
          <p:cNvPr id="3" name="Content Placeholder 2"/>
          <p:cNvSpPr>
            <a:spLocks noGrp="1"/>
          </p:cNvSpPr>
          <p:nvPr>
            <p:ph idx="1"/>
          </p:nvPr>
        </p:nvSpPr>
        <p:spPr>
          <a:xfrm>
            <a:off x="838200" y="1398184"/>
            <a:ext cx="10515600" cy="4351338"/>
          </a:xfrm>
        </p:spPr>
        <p:txBody>
          <a:bodyPr/>
          <a:lstStyle/>
          <a:p>
            <a:r>
              <a:rPr lang="en-US" dirty="0" smtClean="0"/>
              <a:t>Click on your name in the upper right hand area of the webpage</a:t>
            </a:r>
          </a:p>
          <a:p>
            <a:r>
              <a:rPr lang="en-US" dirty="0" smtClean="0"/>
              <a:t>Click “Change Citrix Receiver”</a:t>
            </a:r>
          </a:p>
          <a:p>
            <a:r>
              <a:rPr lang="en-US" dirty="0" smtClean="0"/>
              <a:t>Now it should open the app instead of opening in a webpage</a:t>
            </a:r>
          </a:p>
          <a:p>
            <a:r>
              <a:rPr lang="en-US" dirty="0" smtClean="0"/>
              <a:t>It will prompt you to “Open Citrix Receiver” or “Download Citrix Receiver” Follow the prompts in the slides above</a:t>
            </a:r>
            <a:endParaRPr lang="en-US" dirty="0"/>
          </a:p>
        </p:txBody>
      </p:sp>
      <p:grpSp>
        <p:nvGrpSpPr>
          <p:cNvPr id="9" name="Group 8"/>
          <p:cNvGrpSpPr/>
          <p:nvPr/>
        </p:nvGrpSpPr>
        <p:grpSpPr>
          <a:xfrm>
            <a:off x="3886989" y="4001294"/>
            <a:ext cx="3650046" cy="2657475"/>
            <a:chOff x="3767955" y="3344712"/>
            <a:chExt cx="3650046" cy="2657475"/>
          </a:xfrm>
        </p:grpSpPr>
        <p:pic>
          <p:nvPicPr>
            <p:cNvPr id="4" name="Picture 3"/>
            <p:cNvPicPr>
              <a:picLocks noChangeAspect="1"/>
            </p:cNvPicPr>
            <p:nvPr/>
          </p:nvPicPr>
          <p:blipFill>
            <a:blip r:embed="rId2"/>
            <a:stretch>
              <a:fillRect/>
            </a:stretch>
          </p:blipFill>
          <p:spPr>
            <a:xfrm>
              <a:off x="3767955" y="3344712"/>
              <a:ext cx="3238500" cy="2657475"/>
            </a:xfrm>
            <a:prstGeom prst="rect">
              <a:avLst/>
            </a:prstGeom>
          </p:spPr>
        </p:pic>
        <p:sp>
          <p:nvSpPr>
            <p:cNvPr id="5" name="Oval 4"/>
            <p:cNvSpPr/>
            <p:nvPr/>
          </p:nvSpPr>
          <p:spPr>
            <a:xfrm>
              <a:off x="4091455" y="4350433"/>
              <a:ext cx="3012729" cy="5486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05272" y="3403569"/>
              <a:ext cx="3012729" cy="5486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045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9150" y="1371600"/>
            <a:ext cx="10553700" cy="4114800"/>
          </a:xfrm>
          <a:prstGeom prst="rect">
            <a:avLst/>
          </a:prstGeom>
        </p:spPr>
      </p:pic>
      <p:sp>
        <p:nvSpPr>
          <p:cNvPr id="5" name="Oval 4"/>
          <p:cNvSpPr/>
          <p:nvPr/>
        </p:nvSpPr>
        <p:spPr>
          <a:xfrm>
            <a:off x="2991394" y="1254034"/>
            <a:ext cx="1567543" cy="11756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496696" y="2168434"/>
            <a:ext cx="1567543" cy="5486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268787" y="4167050"/>
            <a:ext cx="1658984" cy="12017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Go to iuanyware.iu.edu and log in</a:t>
            </a:r>
            <a:endParaRPr lang="en-US" dirty="0"/>
          </a:p>
        </p:txBody>
      </p:sp>
    </p:spTree>
    <p:extLst>
      <p:ext uri="{BB962C8B-B14F-4D97-AF65-F5344CB8AC3E}">
        <p14:creationId xmlns:p14="http://schemas.microsoft.com/office/powerpoint/2010/main" val="112436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 open </a:t>
            </a:r>
            <a:r>
              <a:rPr lang="en-US" dirty="0" err="1" smtClean="0"/>
              <a:t>StatTools</a:t>
            </a:r>
            <a:endParaRPr lang="en-US" dirty="0"/>
          </a:p>
        </p:txBody>
      </p:sp>
      <p:sp>
        <p:nvSpPr>
          <p:cNvPr id="3" name="Content Placeholder 2"/>
          <p:cNvSpPr>
            <a:spLocks noGrp="1"/>
          </p:cNvSpPr>
          <p:nvPr>
            <p:ph idx="1"/>
          </p:nvPr>
        </p:nvSpPr>
        <p:spPr/>
        <p:txBody>
          <a:bodyPr/>
          <a:lstStyle/>
          <a:p>
            <a:r>
              <a:rPr lang="en-US" dirty="0" smtClean="0"/>
              <a:t>It may prompt you again to “Open Citrix Receiver”</a:t>
            </a:r>
          </a:p>
          <a:p>
            <a:r>
              <a:rPr lang="en-US" dirty="0" smtClean="0"/>
              <a:t>Again Click “Open Citrix Receiver Launcher”</a:t>
            </a:r>
            <a:endParaRPr lang="en-US" dirty="0"/>
          </a:p>
        </p:txBody>
      </p:sp>
      <p:pic>
        <p:nvPicPr>
          <p:cNvPr id="4" name="Picture 3"/>
          <p:cNvPicPr>
            <a:picLocks noChangeAspect="1"/>
          </p:cNvPicPr>
          <p:nvPr/>
        </p:nvPicPr>
        <p:blipFill>
          <a:blip r:embed="rId2"/>
          <a:stretch>
            <a:fillRect/>
          </a:stretch>
        </p:blipFill>
        <p:spPr>
          <a:xfrm>
            <a:off x="702483" y="3519121"/>
            <a:ext cx="8839200" cy="2914650"/>
          </a:xfrm>
          <a:prstGeom prst="rect">
            <a:avLst/>
          </a:prstGeom>
        </p:spPr>
      </p:pic>
    </p:spTree>
    <p:extLst>
      <p:ext uri="{BB962C8B-B14F-4D97-AF65-F5344CB8AC3E}">
        <p14:creationId xmlns:p14="http://schemas.microsoft.com/office/powerpoint/2010/main" val="335433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it asks you to “Allow Access”</a:t>
            </a:r>
            <a:endParaRPr lang="en-US" dirty="0"/>
          </a:p>
        </p:txBody>
      </p:sp>
      <p:sp>
        <p:nvSpPr>
          <p:cNvPr id="3" name="Content Placeholder 2"/>
          <p:cNvSpPr>
            <a:spLocks noGrp="1"/>
          </p:cNvSpPr>
          <p:nvPr>
            <p:ph idx="1"/>
          </p:nvPr>
        </p:nvSpPr>
        <p:spPr/>
        <p:txBody>
          <a:bodyPr/>
          <a:lstStyle/>
          <a:p>
            <a:r>
              <a:rPr lang="en-US" dirty="0" smtClean="0"/>
              <a:t>Click “Allow”</a:t>
            </a:r>
            <a:endParaRPr lang="en-US" dirty="0"/>
          </a:p>
        </p:txBody>
      </p:sp>
    </p:spTree>
    <p:extLst>
      <p:ext uri="{BB962C8B-B14F-4D97-AF65-F5344CB8AC3E}">
        <p14:creationId xmlns:p14="http://schemas.microsoft.com/office/powerpoint/2010/main" val="3505160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276</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Go to iuanyware.iu.edu and log in</vt:lpstr>
      <vt:lpstr>Go to iuanyware.iu.edu and log in</vt:lpstr>
      <vt:lpstr>Go to iuanyware.iu.edu and log in</vt:lpstr>
      <vt:lpstr>Open Citrix Receiver </vt:lpstr>
      <vt:lpstr>Opening StatTools</vt:lpstr>
      <vt:lpstr>Change Citrix Receiver</vt:lpstr>
      <vt:lpstr>Go to iuanyware.iu.edu and log in</vt:lpstr>
      <vt:lpstr>When you open StatTools</vt:lpstr>
      <vt:lpstr>If it asks you to “Allow Access”</vt:lpstr>
      <vt:lpstr>Open files from your desktop</vt:lpstr>
      <vt:lpstr>Open files from your desktop</vt:lpstr>
      <vt:lpstr>Open files from your desktop</vt:lpstr>
      <vt:lpstr>Open files from your desktop</vt:lpstr>
    </vt:vector>
  </TitlesOfParts>
  <Company>Kelley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Helm, Jonathan Eugene</dc:creator>
  <cp:lastModifiedBy>Helm, Jonathan Eugene</cp:lastModifiedBy>
  <cp:revision>6</cp:revision>
  <dcterms:created xsi:type="dcterms:W3CDTF">2019-09-16T14:32:47Z</dcterms:created>
  <dcterms:modified xsi:type="dcterms:W3CDTF">2019-09-19T15:15:33Z</dcterms:modified>
</cp:coreProperties>
</file>