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8BFA7D-4E58-4AB0-A45A-63C9DE4B920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11B3EA-E206-4CE4-A904-ADCE7FB493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Share your thoughts with the world – one blog entry at a time</a:t>
          </a:r>
        </a:p>
      </dgm:t>
    </dgm:pt>
    <dgm:pt modelId="{9872F3A7-E20A-4964-A102-0A21270628E7}" type="parTrans" cxnId="{CCE7B05B-1E00-4EBA-AA15-B8FDD1D856AE}">
      <dgm:prSet/>
      <dgm:spPr/>
      <dgm:t>
        <a:bodyPr/>
        <a:lstStyle/>
        <a:p>
          <a:endParaRPr lang="en-US"/>
        </a:p>
      </dgm:t>
    </dgm:pt>
    <dgm:pt modelId="{D856785A-04E5-4D86-9283-7C6DCA8AD91E}" type="sibTrans" cxnId="{CCE7B05B-1E00-4EBA-AA15-B8FDD1D856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0EE628-E999-4003-9756-29F0F5D9EE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Lead your own personal diary – completely private and safe</a:t>
          </a:r>
        </a:p>
      </dgm:t>
    </dgm:pt>
    <dgm:pt modelId="{7701A21F-4679-4977-AF38-F512652DACD5}" type="parTrans" cxnId="{5AC9B710-BD54-4323-91D7-0E4B2D5E3943}">
      <dgm:prSet/>
      <dgm:spPr/>
      <dgm:t>
        <a:bodyPr/>
        <a:lstStyle/>
        <a:p>
          <a:endParaRPr lang="en-US"/>
        </a:p>
      </dgm:t>
    </dgm:pt>
    <dgm:pt modelId="{D71C8AC5-4F53-4B68-A184-1E7AECDA0264}" type="sibTrans" cxnId="{5AC9B710-BD54-4323-91D7-0E4B2D5E394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EB389A-2930-46A9-9CBB-55AAC80DD4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Enhance the quality of your entries by uploading pictures </a:t>
          </a:r>
        </a:p>
      </dgm:t>
    </dgm:pt>
    <dgm:pt modelId="{B742DCF5-512A-4A8C-A978-340B45CC5483}" type="parTrans" cxnId="{E4CCF1C8-5127-4A6F-9C24-134B4EC6E728}">
      <dgm:prSet/>
      <dgm:spPr/>
      <dgm:t>
        <a:bodyPr/>
        <a:lstStyle/>
        <a:p>
          <a:endParaRPr lang="en-US"/>
        </a:p>
      </dgm:t>
    </dgm:pt>
    <dgm:pt modelId="{A4C005CC-E344-4674-8D10-BE44B82087AF}" type="sibTrans" cxnId="{E4CCF1C8-5127-4A6F-9C24-134B4EC6E7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C48951-8E56-405E-B042-6ADB1440B8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Or draw your own pictures directly in the blog</a:t>
          </a:r>
        </a:p>
      </dgm:t>
    </dgm:pt>
    <dgm:pt modelId="{A2BAC5FB-6368-4BBB-8AE4-1749526A8B54}" type="parTrans" cxnId="{12FA99B0-51C3-4D4E-AF98-0B13F98992D7}">
      <dgm:prSet/>
      <dgm:spPr/>
      <dgm:t>
        <a:bodyPr/>
        <a:lstStyle/>
        <a:p>
          <a:endParaRPr lang="en-US"/>
        </a:p>
      </dgm:t>
    </dgm:pt>
    <dgm:pt modelId="{F9773C52-93D1-4C39-9F8F-0537C528F2BE}" type="sibTrans" cxnId="{12FA99B0-51C3-4D4E-AF98-0B13F98992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B03766-585C-4445-B171-1A5D1BE8BE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Stay in touch with your community – through your own chat system </a:t>
          </a:r>
        </a:p>
      </dgm:t>
    </dgm:pt>
    <dgm:pt modelId="{3CA11C35-C78F-4812-8A37-1C1A321C9A1F}" type="parTrans" cxnId="{096D6FE6-E2DE-4998-9C54-F77BBE4AABC9}">
      <dgm:prSet/>
      <dgm:spPr/>
      <dgm:t>
        <a:bodyPr/>
        <a:lstStyle/>
        <a:p>
          <a:endParaRPr lang="en-US"/>
        </a:p>
      </dgm:t>
    </dgm:pt>
    <dgm:pt modelId="{9A5B8EE2-0B0A-47D8-9240-AD06D26F3714}" type="sibTrans" cxnId="{096D6FE6-E2DE-4998-9C54-F77BBE4AABC9}">
      <dgm:prSet/>
      <dgm:spPr/>
      <dgm:t>
        <a:bodyPr/>
        <a:lstStyle/>
        <a:p>
          <a:endParaRPr lang="en-US"/>
        </a:p>
      </dgm:t>
    </dgm:pt>
    <dgm:pt modelId="{F7482493-9480-432B-BBE4-134EEE840E46}" type="pres">
      <dgm:prSet presAssocID="{AC8BFA7D-4E58-4AB0-A45A-63C9DE4B9204}" presName="root" presStyleCnt="0">
        <dgm:presLayoutVars>
          <dgm:dir/>
          <dgm:resizeHandles val="exact"/>
        </dgm:presLayoutVars>
      </dgm:prSet>
      <dgm:spPr/>
    </dgm:pt>
    <dgm:pt modelId="{B2C31A32-D925-4FEC-9B22-3966B4AFC0DD}" type="pres">
      <dgm:prSet presAssocID="{AC8BFA7D-4E58-4AB0-A45A-63C9DE4B9204}" presName="container" presStyleCnt="0">
        <dgm:presLayoutVars>
          <dgm:dir/>
          <dgm:resizeHandles val="exact"/>
        </dgm:presLayoutVars>
      </dgm:prSet>
      <dgm:spPr/>
    </dgm:pt>
    <dgm:pt modelId="{00EA6469-97CD-4ABE-AC5A-A7D1E016ADA0}" type="pres">
      <dgm:prSet presAssocID="{F811B3EA-E206-4CE4-A904-ADCE7FB49339}" presName="compNode" presStyleCnt="0"/>
      <dgm:spPr/>
    </dgm:pt>
    <dgm:pt modelId="{C9C3D441-FE3A-4276-9BD4-645057762887}" type="pres">
      <dgm:prSet presAssocID="{F811B3EA-E206-4CE4-A904-ADCE7FB49339}" presName="iconBgRect" presStyleLbl="bgShp" presStyleIdx="0" presStyleCnt="5"/>
      <dgm:spPr/>
    </dgm:pt>
    <dgm:pt modelId="{EE119DCC-15CB-495F-B2E6-277135006D28}" type="pres">
      <dgm:prSet presAssocID="{F811B3EA-E206-4CE4-A904-ADCE7FB4933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C8FE12E5-B488-4B2E-8CA6-811032CD6A06}" type="pres">
      <dgm:prSet presAssocID="{F811B3EA-E206-4CE4-A904-ADCE7FB49339}" presName="spaceRect" presStyleCnt="0"/>
      <dgm:spPr/>
    </dgm:pt>
    <dgm:pt modelId="{5E3CDBA7-5B36-4BBF-89C8-9294BE822056}" type="pres">
      <dgm:prSet presAssocID="{F811B3EA-E206-4CE4-A904-ADCE7FB49339}" presName="textRect" presStyleLbl="revTx" presStyleIdx="0" presStyleCnt="5">
        <dgm:presLayoutVars>
          <dgm:chMax val="1"/>
          <dgm:chPref val="1"/>
        </dgm:presLayoutVars>
      </dgm:prSet>
      <dgm:spPr/>
    </dgm:pt>
    <dgm:pt modelId="{F63F2DCD-AA90-4E4D-88BB-8911EBD78D3B}" type="pres">
      <dgm:prSet presAssocID="{D856785A-04E5-4D86-9283-7C6DCA8AD91E}" presName="sibTrans" presStyleLbl="sibTrans2D1" presStyleIdx="0" presStyleCnt="0"/>
      <dgm:spPr/>
    </dgm:pt>
    <dgm:pt modelId="{1186790B-D071-42EE-BE6B-158C42F8D574}" type="pres">
      <dgm:prSet presAssocID="{950EE628-E999-4003-9756-29F0F5D9EEC6}" presName="compNode" presStyleCnt="0"/>
      <dgm:spPr/>
    </dgm:pt>
    <dgm:pt modelId="{B537FA6A-33E1-4D37-920F-C5EA0E4AB343}" type="pres">
      <dgm:prSet presAssocID="{950EE628-E999-4003-9756-29F0F5D9EEC6}" presName="iconBgRect" presStyleLbl="bgShp" presStyleIdx="1" presStyleCnt="5"/>
      <dgm:spPr/>
    </dgm:pt>
    <dgm:pt modelId="{23157720-12DC-4385-AE5D-1761C8FDCA1E}" type="pres">
      <dgm:prSet presAssocID="{950EE628-E999-4003-9756-29F0F5D9EEC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cksack"/>
        </a:ext>
      </dgm:extLst>
    </dgm:pt>
    <dgm:pt modelId="{15EC2625-4D3F-4AFC-9501-DCF5DA204144}" type="pres">
      <dgm:prSet presAssocID="{950EE628-E999-4003-9756-29F0F5D9EEC6}" presName="spaceRect" presStyleCnt="0"/>
      <dgm:spPr/>
    </dgm:pt>
    <dgm:pt modelId="{EEFC4F66-BCAC-4DCA-B712-8CE332D65A3D}" type="pres">
      <dgm:prSet presAssocID="{950EE628-E999-4003-9756-29F0F5D9EEC6}" presName="textRect" presStyleLbl="revTx" presStyleIdx="1" presStyleCnt="5">
        <dgm:presLayoutVars>
          <dgm:chMax val="1"/>
          <dgm:chPref val="1"/>
        </dgm:presLayoutVars>
      </dgm:prSet>
      <dgm:spPr/>
    </dgm:pt>
    <dgm:pt modelId="{37E8EF3C-1BB0-4214-92EA-D977B2C9D701}" type="pres">
      <dgm:prSet presAssocID="{D71C8AC5-4F53-4B68-A184-1E7AECDA0264}" presName="sibTrans" presStyleLbl="sibTrans2D1" presStyleIdx="0" presStyleCnt="0"/>
      <dgm:spPr/>
    </dgm:pt>
    <dgm:pt modelId="{8DDBB22A-2BAE-460A-9F28-B72BD2F48819}" type="pres">
      <dgm:prSet presAssocID="{74EB389A-2930-46A9-9CBB-55AAC80DD4B2}" presName="compNode" presStyleCnt="0"/>
      <dgm:spPr/>
    </dgm:pt>
    <dgm:pt modelId="{576255D8-B67B-4B2D-B5FF-49AF2203B52F}" type="pres">
      <dgm:prSet presAssocID="{74EB389A-2930-46A9-9CBB-55AAC80DD4B2}" presName="iconBgRect" presStyleLbl="bgShp" presStyleIdx="2" presStyleCnt="5"/>
      <dgm:spPr/>
    </dgm:pt>
    <dgm:pt modelId="{93733718-2C47-419B-8C21-91B1B911B6E9}" type="pres">
      <dgm:prSet presAssocID="{74EB389A-2930-46A9-9CBB-55AAC80DD4B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mera"/>
        </a:ext>
      </dgm:extLst>
    </dgm:pt>
    <dgm:pt modelId="{4BAB54C4-E281-423F-B127-AB39C3F37E07}" type="pres">
      <dgm:prSet presAssocID="{74EB389A-2930-46A9-9CBB-55AAC80DD4B2}" presName="spaceRect" presStyleCnt="0"/>
      <dgm:spPr/>
    </dgm:pt>
    <dgm:pt modelId="{C7FBFD93-8BD4-4C7E-9235-3EB5C5B2D955}" type="pres">
      <dgm:prSet presAssocID="{74EB389A-2930-46A9-9CBB-55AAC80DD4B2}" presName="textRect" presStyleLbl="revTx" presStyleIdx="2" presStyleCnt="5">
        <dgm:presLayoutVars>
          <dgm:chMax val="1"/>
          <dgm:chPref val="1"/>
        </dgm:presLayoutVars>
      </dgm:prSet>
      <dgm:spPr/>
    </dgm:pt>
    <dgm:pt modelId="{F025ACE4-6439-4FCF-B6E1-E1533FE0EFD7}" type="pres">
      <dgm:prSet presAssocID="{A4C005CC-E344-4674-8D10-BE44B82087AF}" presName="sibTrans" presStyleLbl="sibTrans2D1" presStyleIdx="0" presStyleCnt="0"/>
      <dgm:spPr/>
    </dgm:pt>
    <dgm:pt modelId="{71BA0429-5321-4FE3-99A5-1418B537CCCF}" type="pres">
      <dgm:prSet presAssocID="{51C48951-8E56-405E-B042-6ADB1440B812}" presName="compNode" presStyleCnt="0"/>
      <dgm:spPr/>
    </dgm:pt>
    <dgm:pt modelId="{B2DEFF3A-F527-4FAF-A46B-A426E6AD3C32}" type="pres">
      <dgm:prSet presAssocID="{51C48951-8E56-405E-B042-6ADB1440B812}" presName="iconBgRect" presStyleLbl="bgShp" presStyleIdx="3" presStyleCnt="5"/>
      <dgm:spPr/>
    </dgm:pt>
    <dgm:pt modelId="{31242D2B-57EC-4329-9975-43613EBDCF58}" type="pres">
      <dgm:prSet presAssocID="{51C48951-8E56-405E-B042-6ADB1440B81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eistift"/>
        </a:ext>
      </dgm:extLst>
    </dgm:pt>
    <dgm:pt modelId="{A7C63405-4775-43F9-B0E1-938C2B285C3A}" type="pres">
      <dgm:prSet presAssocID="{51C48951-8E56-405E-B042-6ADB1440B812}" presName="spaceRect" presStyleCnt="0"/>
      <dgm:spPr/>
    </dgm:pt>
    <dgm:pt modelId="{6B3E3BE8-9C27-41F9-9593-92AB1A14D5AA}" type="pres">
      <dgm:prSet presAssocID="{51C48951-8E56-405E-B042-6ADB1440B812}" presName="textRect" presStyleLbl="revTx" presStyleIdx="3" presStyleCnt="5">
        <dgm:presLayoutVars>
          <dgm:chMax val="1"/>
          <dgm:chPref val="1"/>
        </dgm:presLayoutVars>
      </dgm:prSet>
      <dgm:spPr/>
    </dgm:pt>
    <dgm:pt modelId="{83EF45C8-267A-4FFD-8FCF-9CCBE25EECDD}" type="pres">
      <dgm:prSet presAssocID="{F9773C52-93D1-4C39-9F8F-0537C528F2BE}" presName="sibTrans" presStyleLbl="sibTrans2D1" presStyleIdx="0" presStyleCnt="0"/>
      <dgm:spPr/>
    </dgm:pt>
    <dgm:pt modelId="{536C6E99-40DC-49D2-9D21-6365244D03D9}" type="pres">
      <dgm:prSet presAssocID="{12B03766-585C-4445-B171-1A5D1BE8BEB5}" presName="compNode" presStyleCnt="0"/>
      <dgm:spPr/>
    </dgm:pt>
    <dgm:pt modelId="{6B18C0C2-A40E-4473-AAA6-BFAC93F34186}" type="pres">
      <dgm:prSet presAssocID="{12B03766-585C-4445-B171-1A5D1BE8BEB5}" presName="iconBgRect" presStyleLbl="bgShp" presStyleIdx="4" presStyleCnt="5"/>
      <dgm:spPr/>
    </dgm:pt>
    <dgm:pt modelId="{311A4E53-1C05-4FDA-8145-E8CBFBE41432}" type="pres">
      <dgm:prSet presAssocID="{12B03766-585C-4445-B171-1A5D1BE8BEB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de"/>
        </a:ext>
      </dgm:extLst>
    </dgm:pt>
    <dgm:pt modelId="{6C20D521-AFB9-408D-8304-A6C0B9F30346}" type="pres">
      <dgm:prSet presAssocID="{12B03766-585C-4445-B171-1A5D1BE8BEB5}" presName="spaceRect" presStyleCnt="0"/>
      <dgm:spPr/>
    </dgm:pt>
    <dgm:pt modelId="{F7780A92-3438-4CB6-B2F4-C291CB6E484C}" type="pres">
      <dgm:prSet presAssocID="{12B03766-585C-4445-B171-1A5D1BE8BEB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786AE00-E2B9-4F8E-8C30-E2BAB17D9E6D}" type="presOf" srcId="{AC8BFA7D-4E58-4AB0-A45A-63C9DE4B9204}" destId="{F7482493-9480-432B-BBE4-134EEE840E46}" srcOrd="0" destOrd="0" presId="urn:microsoft.com/office/officeart/2018/2/layout/IconCircleList"/>
    <dgm:cxn modelId="{ADC6C702-6A8A-415E-96D9-93ACC6700BE0}" type="presOf" srcId="{D71C8AC5-4F53-4B68-A184-1E7AECDA0264}" destId="{37E8EF3C-1BB0-4214-92EA-D977B2C9D701}" srcOrd="0" destOrd="0" presId="urn:microsoft.com/office/officeart/2018/2/layout/IconCircleList"/>
    <dgm:cxn modelId="{7CE76E0A-9B9F-4A79-854D-D5A600AA7896}" type="presOf" srcId="{51C48951-8E56-405E-B042-6ADB1440B812}" destId="{6B3E3BE8-9C27-41F9-9593-92AB1A14D5AA}" srcOrd="0" destOrd="0" presId="urn:microsoft.com/office/officeart/2018/2/layout/IconCircleList"/>
    <dgm:cxn modelId="{5AC9B710-BD54-4323-91D7-0E4B2D5E3943}" srcId="{AC8BFA7D-4E58-4AB0-A45A-63C9DE4B9204}" destId="{950EE628-E999-4003-9756-29F0F5D9EEC6}" srcOrd="1" destOrd="0" parTransId="{7701A21F-4679-4977-AF38-F512652DACD5}" sibTransId="{D71C8AC5-4F53-4B68-A184-1E7AECDA0264}"/>
    <dgm:cxn modelId="{617B3313-A85A-4118-A6AE-291F045A68C3}" type="presOf" srcId="{12B03766-585C-4445-B171-1A5D1BE8BEB5}" destId="{F7780A92-3438-4CB6-B2F4-C291CB6E484C}" srcOrd="0" destOrd="0" presId="urn:microsoft.com/office/officeart/2018/2/layout/IconCircleList"/>
    <dgm:cxn modelId="{284AEB25-7F7E-4C06-950D-7F67669ECD20}" type="presOf" srcId="{A4C005CC-E344-4674-8D10-BE44B82087AF}" destId="{F025ACE4-6439-4FCF-B6E1-E1533FE0EFD7}" srcOrd="0" destOrd="0" presId="urn:microsoft.com/office/officeart/2018/2/layout/IconCircleList"/>
    <dgm:cxn modelId="{F65B7137-F3BB-48A8-8346-829FEBA3A498}" type="presOf" srcId="{950EE628-E999-4003-9756-29F0F5D9EEC6}" destId="{EEFC4F66-BCAC-4DCA-B712-8CE332D65A3D}" srcOrd="0" destOrd="0" presId="urn:microsoft.com/office/officeart/2018/2/layout/IconCircleList"/>
    <dgm:cxn modelId="{CCE7B05B-1E00-4EBA-AA15-B8FDD1D856AE}" srcId="{AC8BFA7D-4E58-4AB0-A45A-63C9DE4B9204}" destId="{F811B3EA-E206-4CE4-A904-ADCE7FB49339}" srcOrd="0" destOrd="0" parTransId="{9872F3A7-E20A-4964-A102-0A21270628E7}" sibTransId="{D856785A-04E5-4D86-9283-7C6DCA8AD91E}"/>
    <dgm:cxn modelId="{4B6D1249-3EA5-42A5-A46B-710215FE3DFB}" type="presOf" srcId="{F9773C52-93D1-4C39-9F8F-0537C528F2BE}" destId="{83EF45C8-267A-4FFD-8FCF-9CCBE25EECDD}" srcOrd="0" destOrd="0" presId="urn:microsoft.com/office/officeart/2018/2/layout/IconCircleList"/>
    <dgm:cxn modelId="{2C73B24E-F5BA-4746-9B80-10DF23C45265}" type="presOf" srcId="{F811B3EA-E206-4CE4-A904-ADCE7FB49339}" destId="{5E3CDBA7-5B36-4BBF-89C8-9294BE822056}" srcOrd="0" destOrd="0" presId="urn:microsoft.com/office/officeart/2018/2/layout/IconCircleList"/>
    <dgm:cxn modelId="{1FB01595-B837-4BE5-9460-D7DD76960B67}" type="presOf" srcId="{D856785A-04E5-4D86-9283-7C6DCA8AD91E}" destId="{F63F2DCD-AA90-4E4D-88BB-8911EBD78D3B}" srcOrd="0" destOrd="0" presId="urn:microsoft.com/office/officeart/2018/2/layout/IconCircleList"/>
    <dgm:cxn modelId="{12FA99B0-51C3-4D4E-AF98-0B13F98992D7}" srcId="{AC8BFA7D-4E58-4AB0-A45A-63C9DE4B9204}" destId="{51C48951-8E56-405E-B042-6ADB1440B812}" srcOrd="3" destOrd="0" parTransId="{A2BAC5FB-6368-4BBB-8AE4-1749526A8B54}" sibTransId="{F9773C52-93D1-4C39-9F8F-0537C528F2BE}"/>
    <dgm:cxn modelId="{E4CCF1C8-5127-4A6F-9C24-134B4EC6E728}" srcId="{AC8BFA7D-4E58-4AB0-A45A-63C9DE4B9204}" destId="{74EB389A-2930-46A9-9CBB-55AAC80DD4B2}" srcOrd="2" destOrd="0" parTransId="{B742DCF5-512A-4A8C-A978-340B45CC5483}" sibTransId="{A4C005CC-E344-4674-8D10-BE44B82087AF}"/>
    <dgm:cxn modelId="{096D6FE6-E2DE-4998-9C54-F77BBE4AABC9}" srcId="{AC8BFA7D-4E58-4AB0-A45A-63C9DE4B9204}" destId="{12B03766-585C-4445-B171-1A5D1BE8BEB5}" srcOrd="4" destOrd="0" parTransId="{3CA11C35-C78F-4812-8A37-1C1A321C9A1F}" sibTransId="{9A5B8EE2-0B0A-47D8-9240-AD06D26F3714}"/>
    <dgm:cxn modelId="{5A4040FC-5AA8-4F06-AD78-A2628D77482D}" type="presOf" srcId="{74EB389A-2930-46A9-9CBB-55AAC80DD4B2}" destId="{C7FBFD93-8BD4-4C7E-9235-3EB5C5B2D955}" srcOrd="0" destOrd="0" presId="urn:microsoft.com/office/officeart/2018/2/layout/IconCircleList"/>
    <dgm:cxn modelId="{80A8DBD9-187F-4909-8025-06B22B26A185}" type="presParOf" srcId="{F7482493-9480-432B-BBE4-134EEE840E46}" destId="{B2C31A32-D925-4FEC-9B22-3966B4AFC0DD}" srcOrd="0" destOrd="0" presId="urn:microsoft.com/office/officeart/2018/2/layout/IconCircleList"/>
    <dgm:cxn modelId="{EE834FEA-7C22-48F1-B85D-6C96B6E3141E}" type="presParOf" srcId="{B2C31A32-D925-4FEC-9B22-3966B4AFC0DD}" destId="{00EA6469-97CD-4ABE-AC5A-A7D1E016ADA0}" srcOrd="0" destOrd="0" presId="urn:microsoft.com/office/officeart/2018/2/layout/IconCircleList"/>
    <dgm:cxn modelId="{D201FE1C-AA5F-44C8-AFD6-9801FB74B438}" type="presParOf" srcId="{00EA6469-97CD-4ABE-AC5A-A7D1E016ADA0}" destId="{C9C3D441-FE3A-4276-9BD4-645057762887}" srcOrd="0" destOrd="0" presId="urn:microsoft.com/office/officeart/2018/2/layout/IconCircleList"/>
    <dgm:cxn modelId="{9D5A7161-93C7-44EE-8B2E-F01174C7FE07}" type="presParOf" srcId="{00EA6469-97CD-4ABE-AC5A-A7D1E016ADA0}" destId="{EE119DCC-15CB-495F-B2E6-277135006D28}" srcOrd="1" destOrd="0" presId="urn:microsoft.com/office/officeart/2018/2/layout/IconCircleList"/>
    <dgm:cxn modelId="{6E3E7FE2-DB08-4E76-BD8D-6FEB7C328204}" type="presParOf" srcId="{00EA6469-97CD-4ABE-AC5A-A7D1E016ADA0}" destId="{C8FE12E5-B488-4B2E-8CA6-811032CD6A06}" srcOrd="2" destOrd="0" presId="urn:microsoft.com/office/officeart/2018/2/layout/IconCircleList"/>
    <dgm:cxn modelId="{1CC36D5B-150F-44A2-9F2E-94AFA6C405E0}" type="presParOf" srcId="{00EA6469-97CD-4ABE-AC5A-A7D1E016ADA0}" destId="{5E3CDBA7-5B36-4BBF-89C8-9294BE822056}" srcOrd="3" destOrd="0" presId="urn:microsoft.com/office/officeart/2018/2/layout/IconCircleList"/>
    <dgm:cxn modelId="{1562A662-587D-491B-BB89-1A5BCB0B6E20}" type="presParOf" srcId="{B2C31A32-D925-4FEC-9B22-3966B4AFC0DD}" destId="{F63F2DCD-AA90-4E4D-88BB-8911EBD78D3B}" srcOrd="1" destOrd="0" presId="urn:microsoft.com/office/officeart/2018/2/layout/IconCircleList"/>
    <dgm:cxn modelId="{F8FF0AB5-0C3B-480B-AA37-5C641E45910B}" type="presParOf" srcId="{B2C31A32-D925-4FEC-9B22-3966B4AFC0DD}" destId="{1186790B-D071-42EE-BE6B-158C42F8D574}" srcOrd="2" destOrd="0" presId="urn:microsoft.com/office/officeart/2018/2/layout/IconCircleList"/>
    <dgm:cxn modelId="{74D68728-F907-48EF-99A0-6E686A325158}" type="presParOf" srcId="{1186790B-D071-42EE-BE6B-158C42F8D574}" destId="{B537FA6A-33E1-4D37-920F-C5EA0E4AB343}" srcOrd="0" destOrd="0" presId="urn:microsoft.com/office/officeart/2018/2/layout/IconCircleList"/>
    <dgm:cxn modelId="{71DA9959-12F7-471E-8162-BF17A2F5D724}" type="presParOf" srcId="{1186790B-D071-42EE-BE6B-158C42F8D574}" destId="{23157720-12DC-4385-AE5D-1761C8FDCA1E}" srcOrd="1" destOrd="0" presId="urn:microsoft.com/office/officeart/2018/2/layout/IconCircleList"/>
    <dgm:cxn modelId="{2D16C58F-F165-4022-8146-BF4D51EA1AB2}" type="presParOf" srcId="{1186790B-D071-42EE-BE6B-158C42F8D574}" destId="{15EC2625-4D3F-4AFC-9501-DCF5DA204144}" srcOrd="2" destOrd="0" presId="urn:microsoft.com/office/officeart/2018/2/layout/IconCircleList"/>
    <dgm:cxn modelId="{7F7250CF-4E01-47D0-9F84-E79C695F9A1B}" type="presParOf" srcId="{1186790B-D071-42EE-BE6B-158C42F8D574}" destId="{EEFC4F66-BCAC-4DCA-B712-8CE332D65A3D}" srcOrd="3" destOrd="0" presId="urn:microsoft.com/office/officeart/2018/2/layout/IconCircleList"/>
    <dgm:cxn modelId="{9EF9C2A7-D1B8-4F17-94E5-9345EC2CA937}" type="presParOf" srcId="{B2C31A32-D925-4FEC-9B22-3966B4AFC0DD}" destId="{37E8EF3C-1BB0-4214-92EA-D977B2C9D701}" srcOrd="3" destOrd="0" presId="urn:microsoft.com/office/officeart/2018/2/layout/IconCircleList"/>
    <dgm:cxn modelId="{E2E685E0-4591-4CAB-9C09-C97C2C9B4D14}" type="presParOf" srcId="{B2C31A32-D925-4FEC-9B22-3966B4AFC0DD}" destId="{8DDBB22A-2BAE-460A-9F28-B72BD2F48819}" srcOrd="4" destOrd="0" presId="urn:microsoft.com/office/officeart/2018/2/layout/IconCircleList"/>
    <dgm:cxn modelId="{F3922AA8-7FBF-4A8E-9E9E-8CF1BA893D70}" type="presParOf" srcId="{8DDBB22A-2BAE-460A-9F28-B72BD2F48819}" destId="{576255D8-B67B-4B2D-B5FF-49AF2203B52F}" srcOrd="0" destOrd="0" presId="urn:microsoft.com/office/officeart/2018/2/layout/IconCircleList"/>
    <dgm:cxn modelId="{3521D440-49D0-4DBB-98C6-FF67987A4A40}" type="presParOf" srcId="{8DDBB22A-2BAE-460A-9F28-B72BD2F48819}" destId="{93733718-2C47-419B-8C21-91B1B911B6E9}" srcOrd="1" destOrd="0" presId="urn:microsoft.com/office/officeart/2018/2/layout/IconCircleList"/>
    <dgm:cxn modelId="{3F61F67F-6F66-43FA-98AA-7E0C5D8948CD}" type="presParOf" srcId="{8DDBB22A-2BAE-460A-9F28-B72BD2F48819}" destId="{4BAB54C4-E281-423F-B127-AB39C3F37E07}" srcOrd="2" destOrd="0" presId="urn:microsoft.com/office/officeart/2018/2/layout/IconCircleList"/>
    <dgm:cxn modelId="{D8630C20-9140-49BF-B239-0ABFEA7499A0}" type="presParOf" srcId="{8DDBB22A-2BAE-460A-9F28-B72BD2F48819}" destId="{C7FBFD93-8BD4-4C7E-9235-3EB5C5B2D955}" srcOrd="3" destOrd="0" presId="urn:microsoft.com/office/officeart/2018/2/layout/IconCircleList"/>
    <dgm:cxn modelId="{8551D0FA-DFE6-40EA-8F68-7D0824EE6AF4}" type="presParOf" srcId="{B2C31A32-D925-4FEC-9B22-3966B4AFC0DD}" destId="{F025ACE4-6439-4FCF-B6E1-E1533FE0EFD7}" srcOrd="5" destOrd="0" presId="urn:microsoft.com/office/officeart/2018/2/layout/IconCircleList"/>
    <dgm:cxn modelId="{91224ABC-40D7-435D-B22B-E5A530164DDC}" type="presParOf" srcId="{B2C31A32-D925-4FEC-9B22-3966B4AFC0DD}" destId="{71BA0429-5321-4FE3-99A5-1418B537CCCF}" srcOrd="6" destOrd="0" presId="urn:microsoft.com/office/officeart/2018/2/layout/IconCircleList"/>
    <dgm:cxn modelId="{30618A01-6064-4234-9286-7D960B9DB537}" type="presParOf" srcId="{71BA0429-5321-4FE3-99A5-1418B537CCCF}" destId="{B2DEFF3A-F527-4FAF-A46B-A426E6AD3C32}" srcOrd="0" destOrd="0" presId="urn:microsoft.com/office/officeart/2018/2/layout/IconCircleList"/>
    <dgm:cxn modelId="{E55F8874-6912-4BEE-AE3B-EB12F164FDFA}" type="presParOf" srcId="{71BA0429-5321-4FE3-99A5-1418B537CCCF}" destId="{31242D2B-57EC-4329-9975-43613EBDCF58}" srcOrd="1" destOrd="0" presId="urn:microsoft.com/office/officeart/2018/2/layout/IconCircleList"/>
    <dgm:cxn modelId="{DA433FB5-BBCC-4DFE-AAD7-EB61C68C0FA2}" type="presParOf" srcId="{71BA0429-5321-4FE3-99A5-1418B537CCCF}" destId="{A7C63405-4775-43F9-B0E1-938C2B285C3A}" srcOrd="2" destOrd="0" presId="urn:microsoft.com/office/officeart/2018/2/layout/IconCircleList"/>
    <dgm:cxn modelId="{934E7F82-9282-49EF-A71E-7244BDC4BDAD}" type="presParOf" srcId="{71BA0429-5321-4FE3-99A5-1418B537CCCF}" destId="{6B3E3BE8-9C27-41F9-9593-92AB1A14D5AA}" srcOrd="3" destOrd="0" presId="urn:microsoft.com/office/officeart/2018/2/layout/IconCircleList"/>
    <dgm:cxn modelId="{E52239FA-6608-40BE-88DB-872D46BD751B}" type="presParOf" srcId="{B2C31A32-D925-4FEC-9B22-3966B4AFC0DD}" destId="{83EF45C8-267A-4FFD-8FCF-9CCBE25EECDD}" srcOrd="7" destOrd="0" presId="urn:microsoft.com/office/officeart/2018/2/layout/IconCircleList"/>
    <dgm:cxn modelId="{50267D85-EE67-4B4C-AEE8-ECBFF4922478}" type="presParOf" srcId="{B2C31A32-D925-4FEC-9B22-3966B4AFC0DD}" destId="{536C6E99-40DC-49D2-9D21-6365244D03D9}" srcOrd="8" destOrd="0" presId="urn:microsoft.com/office/officeart/2018/2/layout/IconCircleList"/>
    <dgm:cxn modelId="{02A8D89C-7940-4C38-9B24-CC0C6C1544F8}" type="presParOf" srcId="{536C6E99-40DC-49D2-9D21-6365244D03D9}" destId="{6B18C0C2-A40E-4473-AAA6-BFAC93F34186}" srcOrd="0" destOrd="0" presId="urn:microsoft.com/office/officeart/2018/2/layout/IconCircleList"/>
    <dgm:cxn modelId="{13F2E7C2-B398-413A-836D-85A68E6B5260}" type="presParOf" srcId="{536C6E99-40DC-49D2-9D21-6365244D03D9}" destId="{311A4E53-1C05-4FDA-8145-E8CBFBE41432}" srcOrd="1" destOrd="0" presId="urn:microsoft.com/office/officeart/2018/2/layout/IconCircleList"/>
    <dgm:cxn modelId="{7F5B4D24-D975-481A-9B48-02143DF68652}" type="presParOf" srcId="{536C6E99-40DC-49D2-9D21-6365244D03D9}" destId="{6C20D521-AFB9-408D-8304-A6C0B9F30346}" srcOrd="2" destOrd="0" presId="urn:microsoft.com/office/officeart/2018/2/layout/IconCircleList"/>
    <dgm:cxn modelId="{8A4A6590-7878-4563-B07A-09EFFDCFB7F5}" type="presParOf" srcId="{536C6E99-40DC-49D2-9D21-6365244D03D9}" destId="{F7780A92-3438-4CB6-B2F4-C291CB6E484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574C31-79C5-4D1D-980E-61F4F5B2322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B5F055-955E-460E-B41F-A71689E1A16D}">
      <dgm:prSet/>
      <dgm:spPr/>
      <dgm:t>
        <a:bodyPr/>
        <a:lstStyle/>
        <a:p>
          <a:r>
            <a:rPr lang="en-US"/>
            <a:t>Controller </a:t>
          </a:r>
        </a:p>
      </dgm:t>
    </dgm:pt>
    <dgm:pt modelId="{976617DC-2E71-4302-8566-9C27CBE5CFCB}" type="parTrans" cxnId="{A2DE6250-CC14-4B7A-B20A-BE71ABCCCED1}">
      <dgm:prSet/>
      <dgm:spPr/>
      <dgm:t>
        <a:bodyPr/>
        <a:lstStyle/>
        <a:p>
          <a:endParaRPr lang="en-US"/>
        </a:p>
      </dgm:t>
    </dgm:pt>
    <dgm:pt modelId="{65B68002-03B4-4AC3-97DE-65BB1C6790FE}" type="sibTrans" cxnId="{A2DE6250-CC14-4B7A-B20A-BE71ABCCCED1}">
      <dgm:prSet/>
      <dgm:spPr/>
      <dgm:t>
        <a:bodyPr/>
        <a:lstStyle/>
        <a:p>
          <a:endParaRPr lang="en-US"/>
        </a:p>
      </dgm:t>
    </dgm:pt>
    <dgm:pt modelId="{207D811F-DFC2-4F40-B0C0-B5C751D9B441}">
      <dgm:prSet/>
      <dgm:spPr/>
      <dgm:t>
        <a:bodyPr/>
        <a:lstStyle/>
        <a:p>
          <a:r>
            <a:rPr lang="en-US"/>
            <a:t>Organizes communication with the server through </a:t>
          </a:r>
          <a:r>
            <a:rPr lang="en-GB"/>
            <a:t>XMLHttpRequests</a:t>
          </a:r>
          <a:endParaRPr lang="en-US"/>
        </a:p>
      </dgm:t>
    </dgm:pt>
    <dgm:pt modelId="{DD1B9D64-6217-4AEB-9A0B-F472F614C0FA}" type="parTrans" cxnId="{28CC0114-2011-4BD6-8CA8-E5E7F55755B5}">
      <dgm:prSet/>
      <dgm:spPr/>
      <dgm:t>
        <a:bodyPr/>
        <a:lstStyle/>
        <a:p>
          <a:endParaRPr lang="en-US"/>
        </a:p>
      </dgm:t>
    </dgm:pt>
    <dgm:pt modelId="{6D6B16DF-3AEB-458D-8CE7-9F11F04A3C00}" type="sibTrans" cxnId="{28CC0114-2011-4BD6-8CA8-E5E7F55755B5}">
      <dgm:prSet/>
      <dgm:spPr/>
      <dgm:t>
        <a:bodyPr/>
        <a:lstStyle/>
        <a:p>
          <a:endParaRPr lang="en-US"/>
        </a:p>
      </dgm:t>
    </dgm:pt>
    <dgm:pt modelId="{5D5C0300-5C85-445C-A7E3-B24C684DE2CF}">
      <dgm:prSet/>
      <dgm:spPr/>
      <dgm:t>
        <a:bodyPr/>
        <a:lstStyle/>
        <a:p>
          <a:r>
            <a:rPr lang="en-US"/>
            <a:t>eventListeners trigger calls in views and models </a:t>
          </a:r>
        </a:p>
      </dgm:t>
    </dgm:pt>
    <dgm:pt modelId="{F98CFAF4-69F2-43E4-9EAD-42EE068AAEF2}" type="parTrans" cxnId="{82F4A32C-4216-4A14-99AD-4209E37FB592}">
      <dgm:prSet/>
      <dgm:spPr/>
      <dgm:t>
        <a:bodyPr/>
        <a:lstStyle/>
        <a:p>
          <a:endParaRPr lang="en-US"/>
        </a:p>
      </dgm:t>
    </dgm:pt>
    <dgm:pt modelId="{DE92CADD-2AFC-4AC3-BB43-285C8C5D0943}" type="sibTrans" cxnId="{82F4A32C-4216-4A14-99AD-4209E37FB592}">
      <dgm:prSet/>
      <dgm:spPr/>
      <dgm:t>
        <a:bodyPr/>
        <a:lstStyle/>
        <a:p>
          <a:endParaRPr lang="en-US"/>
        </a:p>
      </dgm:t>
    </dgm:pt>
    <dgm:pt modelId="{BA1003A8-3B55-414D-A548-885368681177}">
      <dgm:prSet/>
      <dgm:spPr/>
      <dgm:t>
        <a:bodyPr/>
        <a:lstStyle/>
        <a:p>
          <a:r>
            <a:rPr lang="en-US"/>
            <a:t>Models</a:t>
          </a:r>
        </a:p>
      </dgm:t>
    </dgm:pt>
    <dgm:pt modelId="{F870BA14-F44F-451F-B1AA-B9F8E01B8F0C}" type="parTrans" cxnId="{C58EB90A-24E2-4253-A467-BC3595EC0F11}">
      <dgm:prSet/>
      <dgm:spPr/>
      <dgm:t>
        <a:bodyPr/>
        <a:lstStyle/>
        <a:p>
          <a:endParaRPr lang="en-US"/>
        </a:p>
      </dgm:t>
    </dgm:pt>
    <dgm:pt modelId="{B5F79567-953F-4862-A570-7255FF9B25E8}" type="sibTrans" cxnId="{C58EB90A-24E2-4253-A467-BC3595EC0F11}">
      <dgm:prSet/>
      <dgm:spPr/>
      <dgm:t>
        <a:bodyPr/>
        <a:lstStyle/>
        <a:p>
          <a:endParaRPr lang="en-US"/>
        </a:p>
      </dgm:t>
    </dgm:pt>
    <dgm:pt modelId="{6755399D-DDAC-4482-A285-380BEE2703A1}">
      <dgm:prSet/>
      <dgm:spPr/>
      <dgm:t>
        <a:bodyPr/>
        <a:lstStyle/>
        <a:p>
          <a:r>
            <a:rPr lang="en-US"/>
            <a:t>Client-side models: structure of form data &amp; data management for session/local storage</a:t>
          </a:r>
        </a:p>
      </dgm:t>
    </dgm:pt>
    <dgm:pt modelId="{7A1C5B91-D587-4788-AE80-A3B8D860FF38}" type="parTrans" cxnId="{C70C939B-66BC-4944-B599-FC12E1E33B22}">
      <dgm:prSet/>
      <dgm:spPr/>
      <dgm:t>
        <a:bodyPr/>
        <a:lstStyle/>
        <a:p>
          <a:endParaRPr lang="en-US"/>
        </a:p>
      </dgm:t>
    </dgm:pt>
    <dgm:pt modelId="{D5A2351B-F26A-4024-A699-C6D2F2D8915B}" type="sibTrans" cxnId="{C70C939B-66BC-4944-B599-FC12E1E33B22}">
      <dgm:prSet/>
      <dgm:spPr/>
      <dgm:t>
        <a:bodyPr/>
        <a:lstStyle/>
        <a:p>
          <a:endParaRPr lang="en-US"/>
        </a:p>
      </dgm:t>
    </dgm:pt>
    <dgm:pt modelId="{1A9EAC96-5745-48F9-8440-C4404E334869}">
      <dgm:prSet/>
      <dgm:spPr/>
      <dgm:t>
        <a:bodyPr/>
        <a:lstStyle/>
        <a:p>
          <a:r>
            <a:rPr lang="en-US"/>
            <a:t>Server-side models: structure of database entries &amp; database management (mongoose database for Node.js)</a:t>
          </a:r>
        </a:p>
      </dgm:t>
    </dgm:pt>
    <dgm:pt modelId="{0F648B97-9149-4CFF-93C0-2388347D76AB}" type="parTrans" cxnId="{070CA06C-FC16-4907-BDE1-8BECA35B03B2}">
      <dgm:prSet/>
      <dgm:spPr/>
      <dgm:t>
        <a:bodyPr/>
        <a:lstStyle/>
        <a:p>
          <a:endParaRPr lang="en-US"/>
        </a:p>
      </dgm:t>
    </dgm:pt>
    <dgm:pt modelId="{792CFB0D-A3CB-4A20-9C93-93656E6771DC}" type="sibTrans" cxnId="{070CA06C-FC16-4907-BDE1-8BECA35B03B2}">
      <dgm:prSet/>
      <dgm:spPr/>
      <dgm:t>
        <a:bodyPr/>
        <a:lstStyle/>
        <a:p>
          <a:endParaRPr lang="en-US"/>
        </a:p>
      </dgm:t>
    </dgm:pt>
    <dgm:pt modelId="{4D728F02-4785-48ED-AE08-1A8CD5005BF5}">
      <dgm:prSet/>
      <dgm:spPr/>
      <dgm:t>
        <a:bodyPr/>
        <a:lstStyle/>
        <a:p>
          <a:r>
            <a:rPr lang="en-US"/>
            <a:t>Views</a:t>
          </a:r>
        </a:p>
      </dgm:t>
    </dgm:pt>
    <dgm:pt modelId="{83298F08-BFA9-403F-8E4C-E86252088CB7}" type="parTrans" cxnId="{CA7A84A3-BEAC-42F5-BAD8-3D844D754720}">
      <dgm:prSet/>
      <dgm:spPr/>
      <dgm:t>
        <a:bodyPr/>
        <a:lstStyle/>
        <a:p>
          <a:endParaRPr lang="en-US"/>
        </a:p>
      </dgm:t>
    </dgm:pt>
    <dgm:pt modelId="{A91EA0DA-A13E-48E4-9400-F82C9092DE23}" type="sibTrans" cxnId="{CA7A84A3-BEAC-42F5-BAD8-3D844D754720}">
      <dgm:prSet/>
      <dgm:spPr/>
      <dgm:t>
        <a:bodyPr/>
        <a:lstStyle/>
        <a:p>
          <a:endParaRPr lang="en-US"/>
        </a:p>
      </dgm:t>
    </dgm:pt>
    <dgm:pt modelId="{6D5D901D-9892-4804-808D-DE4CB30AC46F}">
      <dgm:prSet/>
      <dgm:spPr/>
      <dgm:t>
        <a:bodyPr/>
        <a:lstStyle/>
        <a:p>
          <a:r>
            <a:rPr lang="en-US"/>
            <a:t>Altering the HTML content being displayed via scripts without loading new pages</a:t>
          </a:r>
        </a:p>
      </dgm:t>
    </dgm:pt>
    <dgm:pt modelId="{A87A57C8-D566-4625-A2DF-3BB84B484D1F}" type="parTrans" cxnId="{72469201-FF7D-4620-89EA-9C6188A7507D}">
      <dgm:prSet/>
      <dgm:spPr/>
      <dgm:t>
        <a:bodyPr/>
        <a:lstStyle/>
        <a:p>
          <a:endParaRPr lang="en-US"/>
        </a:p>
      </dgm:t>
    </dgm:pt>
    <dgm:pt modelId="{FFA8809D-8590-4F4C-B4B6-279F8A2BB07F}" type="sibTrans" cxnId="{72469201-FF7D-4620-89EA-9C6188A7507D}">
      <dgm:prSet/>
      <dgm:spPr/>
      <dgm:t>
        <a:bodyPr/>
        <a:lstStyle/>
        <a:p>
          <a:endParaRPr lang="en-US"/>
        </a:p>
      </dgm:t>
    </dgm:pt>
    <dgm:pt modelId="{A9A18E42-1857-4C58-89DE-3CD920EC974C}" type="pres">
      <dgm:prSet presAssocID="{79574C31-79C5-4D1D-980E-61F4F5B23222}" presName="Name0" presStyleCnt="0">
        <dgm:presLayoutVars>
          <dgm:dir/>
          <dgm:animLvl val="lvl"/>
          <dgm:resizeHandles val="exact"/>
        </dgm:presLayoutVars>
      </dgm:prSet>
      <dgm:spPr/>
    </dgm:pt>
    <dgm:pt modelId="{9A4F4448-9E2C-4F92-B079-9ACE52D55CB9}" type="pres">
      <dgm:prSet presAssocID="{15B5F055-955E-460E-B41F-A71689E1A16D}" presName="composite" presStyleCnt="0"/>
      <dgm:spPr/>
    </dgm:pt>
    <dgm:pt modelId="{0382D288-D18A-486D-9EB6-FBB50F25A61F}" type="pres">
      <dgm:prSet presAssocID="{15B5F055-955E-460E-B41F-A71689E1A16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8E9CF87-22F5-4B67-9879-AC7939EE5E05}" type="pres">
      <dgm:prSet presAssocID="{15B5F055-955E-460E-B41F-A71689E1A16D}" presName="desTx" presStyleLbl="alignAccFollowNode1" presStyleIdx="0" presStyleCnt="3">
        <dgm:presLayoutVars>
          <dgm:bulletEnabled val="1"/>
        </dgm:presLayoutVars>
      </dgm:prSet>
      <dgm:spPr/>
    </dgm:pt>
    <dgm:pt modelId="{F7D76918-E613-4502-BC99-9AD9ECD295CE}" type="pres">
      <dgm:prSet presAssocID="{65B68002-03B4-4AC3-97DE-65BB1C6790FE}" presName="space" presStyleCnt="0"/>
      <dgm:spPr/>
    </dgm:pt>
    <dgm:pt modelId="{AF0608C8-6925-4370-948A-86A67FB4A99E}" type="pres">
      <dgm:prSet presAssocID="{BA1003A8-3B55-414D-A548-885368681177}" presName="composite" presStyleCnt="0"/>
      <dgm:spPr/>
    </dgm:pt>
    <dgm:pt modelId="{0907BCB5-C1D2-457E-AA4C-B060A1AD10EF}" type="pres">
      <dgm:prSet presAssocID="{BA1003A8-3B55-414D-A548-88536868117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460E7C1-9987-48E0-9049-7FA16E7117DB}" type="pres">
      <dgm:prSet presAssocID="{BA1003A8-3B55-414D-A548-885368681177}" presName="desTx" presStyleLbl="alignAccFollowNode1" presStyleIdx="1" presStyleCnt="3">
        <dgm:presLayoutVars>
          <dgm:bulletEnabled val="1"/>
        </dgm:presLayoutVars>
      </dgm:prSet>
      <dgm:spPr/>
    </dgm:pt>
    <dgm:pt modelId="{1EF7D9BE-27D9-45DB-BF08-E24BE3283A66}" type="pres">
      <dgm:prSet presAssocID="{B5F79567-953F-4862-A570-7255FF9B25E8}" presName="space" presStyleCnt="0"/>
      <dgm:spPr/>
    </dgm:pt>
    <dgm:pt modelId="{4841F5C9-032A-41E1-BA34-75D436CE6A14}" type="pres">
      <dgm:prSet presAssocID="{4D728F02-4785-48ED-AE08-1A8CD5005BF5}" presName="composite" presStyleCnt="0"/>
      <dgm:spPr/>
    </dgm:pt>
    <dgm:pt modelId="{996CA9CD-F2A6-41AE-A2FC-8FA27B2DBA2A}" type="pres">
      <dgm:prSet presAssocID="{4D728F02-4785-48ED-AE08-1A8CD5005BF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2850B46-7BB0-4D5A-98A2-15F7A379652B}" type="pres">
      <dgm:prSet presAssocID="{4D728F02-4785-48ED-AE08-1A8CD5005BF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2469201-FF7D-4620-89EA-9C6188A7507D}" srcId="{4D728F02-4785-48ED-AE08-1A8CD5005BF5}" destId="{6D5D901D-9892-4804-808D-DE4CB30AC46F}" srcOrd="0" destOrd="0" parTransId="{A87A57C8-D566-4625-A2DF-3BB84B484D1F}" sibTransId="{FFA8809D-8590-4F4C-B4B6-279F8A2BB07F}"/>
    <dgm:cxn modelId="{C58EB90A-24E2-4253-A467-BC3595EC0F11}" srcId="{79574C31-79C5-4D1D-980E-61F4F5B23222}" destId="{BA1003A8-3B55-414D-A548-885368681177}" srcOrd="1" destOrd="0" parTransId="{F870BA14-F44F-451F-B1AA-B9F8E01B8F0C}" sibTransId="{B5F79567-953F-4862-A570-7255FF9B25E8}"/>
    <dgm:cxn modelId="{28CC0114-2011-4BD6-8CA8-E5E7F55755B5}" srcId="{15B5F055-955E-460E-B41F-A71689E1A16D}" destId="{207D811F-DFC2-4F40-B0C0-B5C751D9B441}" srcOrd="0" destOrd="0" parTransId="{DD1B9D64-6217-4AEB-9A0B-F472F614C0FA}" sibTransId="{6D6B16DF-3AEB-458D-8CE7-9F11F04A3C00}"/>
    <dgm:cxn modelId="{80BA6821-4886-4772-A486-2314EDB65C5C}" type="presOf" srcId="{5D5C0300-5C85-445C-A7E3-B24C684DE2CF}" destId="{38E9CF87-22F5-4B67-9879-AC7939EE5E05}" srcOrd="0" destOrd="1" presId="urn:microsoft.com/office/officeart/2005/8/layout/hList1"/>
    <dgm:cxn modelId="{93155124-3483-46EF-97BA-FC93C21BE929}" type="presOf" srcId="{15B5F055-955E-460E-B41F-A71689E1A16D}" destId="{0382D288-D18A-486D-9EB6-FBB50F25A61F}" srcOrd="0" destOrd="0" presId="urn:microsoft.com/office/officeart/2005/8/layout/hList1"/>
    <dgm:cxn modelId="{82F4A32C-4216-4A14-99AD-4209E37FB592}" srcId="{15B5F055-955E-460E-B41F-A71689E1A16D}" destId="{5D5C0300-5C85-445C-A7E3-B24C684DE2CF}" srcOrd="1" destOrd="0" parTransId="{F98CFAF4-69F2-43E4-9EAD-42EE068AAEF2}" sibTransId="{DE92CADD-2AFC-4AC3-BB43-285C8C5D0943}"/>
    <dgm:cxn modelId="{C6BD9760-0E5B-49DE-B532-6AF1B2CBCCD3}" type="presOf" srcId="{1A9EAC96-5745-48F9-8440-C4404E334869}" destId="{D460E7C1-9987-48E0-9049-7FA16E7117DB}" srcOrd="0" destOrd="1" presId="urn:microsoft.com/office/officeart/2005/8/layout/hList1"/>
    <dgm:cxn modelId="{070CA06C-FC16-4907-BDE1-8BECA35B03B2}" srcId="{BA1003A8-3B55-414D-A548-885368681177}" destId="{1A9EAC96-5745-48F9-8440-C4404E334869}" srcOrd="1" destOrd="0" parTransId="{0F648B97-9149-4CFF-93C0-2388347D76AB}" sibTransId="{792CFB0D-A3CB-4A20-9C93-93656E6771DC}"/>
    <dgm:cxn modelId="{B4970B50-E0A8-48C0-8EF9-AEA22233A25E}" type="presOf" srcId="{79574C31-79C5-4D1D-980E-61F4F5B23222}" destId="{A9A18E42-1857-4C58-89DE-3CD920EC974C}" srcOrd="0" destOrd="0" presId="urn:microsoft.com/office/officeart/2005/8/layout/hList1"/>
    <dgm:cxn modelId="{A2DE6250-CC14-4B7A-B20A-BE71ABCCCED1}" srcId="{79574C31-79C5-4D1D-980E-61F4F5B23222}" destId="{15B5F055-955E-460E-B41F-A71689E1A16D}" srcOrd="0" destOrd="0" parTransId="{976617DC-2E71-4302-8566-9C27CBE5CFCB}" sibTransId="{65B68002-03B4-4AC3-97DE-65BB1C6790FE}"/>
    <dgm:cxn modelId="{59F49796-3594-4819-8205-F712A72F3A1B}" type="presOf" srcId="{BA1003A8-3B55-414D-A548-885368681177}" destId="{0907BCB5-C1D2-457E-AA4C-B060A1AD10EF}" srcOrd="0" destOrd="0" presId="urn:microsoft.com/office/officeart/2005/8/layout/hList1"/>
    <dgm:cxn modelId="{94E9C696-68A4-4ECA-B8C9-0B0B051EC0C7}" type="presOf" srcId="{4D728F02-4785-48ED-AE08-1A8CD5005BF5}" destId="{996CA9CD-F2A6-41AE-A2FC-8FA27B2DBA2A}" srcOrd="0" destOrd="0" presId="urn:microsoft.com/office/officeart/2005/8/layout/hList1"/>
    <dgm:cxn modelId="{C70C939B-66BC-4944-B599-FC12E1E33B22}" srcId="{BA1003A8-3B55-414D-A548-885368681177}" destId="{6755399D-DDAC-4482-A285-380BEE2703A1}" srcOrd="0" destOrd="0" parTransId="{7A1C5B91-D587-4788-AE80-A3B8D860FF38}" sibTransId="{D5A2351B-F26A-4024-A699-C6D2F2D8915B}"/>
    <dgm:cxn modelId="{CA7A84A3-BEAC-42F5-BAD8-3D844D754720}" srcId="{79574C31-79C5-4D1D-980E-61F4F5B23222}" destId="{4D728F02-4785-48ED-AE08-1A8CD5005BF5}" srcOrd="2" destOrd="0" parTransId="{83298F08-BFA9-403F-8E4C-E86252088CB7}" sibTransId="{A91EA0DA-A13E-48E4-9400-F82C9092DE23}"/>
    <dgm:cxn modelId="{154AEBC2-BBAA-4F05-A8A1-8F344EB29479}" type="presOf" srcId="{6755399D-DDAC-4482-A285-380BEE2703A1}" destId="{D460E7C1-9987-48E0-9049-7FA16E7117DB}" srcOrd="0" destOrd="0" presId="urn:microsoft.com/office/officeart/2005/8/layout/hList1"/>
    <dgm:cxn modelId="{D30D96C9-4A5A-4CCD-A550-15906BAFC777}" type="presOf" srcId="{6D5D901D-9892-4804-808D-DE4CB30AC46F}" destId="{22850B46-7BB0-4D5A-98A2-15F7A379652B}" srcOrd="0" destOrd="0" presId="urn:microsoft.com/office/officeart/2005/8/layout/hList1"/>
    <dgm:cxn modelId="{22263CD8-464D-4C88-93B0-966F99593EED}" type="presOf" srcId="{207D811F-DFC2-4F40-B0C0-B5C751D9B441}" destId="{38E9CF87-22F5-4B67-9879-AC7939EE5E05}" srcOrd="0" destOrd="0" presId="urn:microsoft.com/office/officeart/2005/8/layout/hList1"/>
    <dgm:cxn modelId="{922B7D78-D070-4C6F-9DF0-70889B17AD53}" type="presParOf" srcId="{A9A18E42-1857-4C58-89DE-3CD920EC974C}" destId="{9A4F4448-9E2C-4F92-B079-9ACE52D55CB9}" srcOrd="0" destOrd="0" presId="urn:microsoft.com/office/officeart/2005/8/layout/hList1"/>
    <dgm:cxn modelId="{83D68B37-88CD-442F-AC7B-E5856BF51680}" type="presParOf" srcId="{9A4F4448-9E2C-4F92-B079-9ACE52D55CB9}" destId="{0382D288-D18A-486D-9EB6-FBB50F25A61F}" srcOrd="0" destOrd="0" presId="urn:microsoft.com/office/officeart/2005/8/layout/hList1"/>
    <dgm:cxn modelId="{80940F72-F13E-481B-8398-096DA642467C}" type="presParOf" srcId="{9A4F4448-9E2C-4F92-B079-9ACE52D55CB9}" destId="{38E9CF87-22F5-4B67-9879-AC7939EE5E05}" srcOrd="1" destOrd="0" presId="urn:microsoft.com/office/officeart/2005/8/layout/hList1"/>
    <dgm:cxn modelId="{0B137A3C-5701-48FA-B106-A83BC6F7DFD7}" type="presParOf" srcId="{A9A18E42-1857-4C58-89DE-3CD920EC974C}" destId="{F7D76918-E613-4502-BC99-9AD9ECD295CE}" srcOrd="1" destOrd="0" presId="urn:microsoft.com/office/officeart/2005/8/layout/hList1"/>
    <dgm:cxn modelId="{B724E088-FA04-4D1A-88CD-B2F6CB7CB988}" type="presParOf" srcId="{A9A18E42-1857-4C58-89DE-3CD920EC974C}" destId="{AF0608C8-6925-4370-948A-86A67FB4A99E}" srcOrd="2" destOrd="0" presId="urn:microsoft.com/office/officeart/2005/8/layout/hList1"/>
    <dgm:cxn modelId="{32F0CF6C-4A86-4751-8BB3-E98DD787C688}" type="presParOf" srcId="{AF0608C8-6925-4370-948A-86A67FB4A99E}" destId="{0907BCB5-C1D2-457E-AA4C-B060A1AD10EF}" srcOrd="0" destOrd="0" presId="urn:microsoft.com/office/officeart/2005/8/layout/hList1"/>
    <dgm:cxn modelId="{5E30C667-DB73-4752-9C21-4044706DDA62}" type="presParOf" srcId="{AF0608C8-6925-4370-948A-86A67FB4A99E}" destId="{D460E7C1-9987-48E0-9049-7FA16E7117DB}" srcOrd="1" destOrd="0" presId="urn:microsoft.com/office/officeart/2005/8/layout/hList1"/>
    <dgm:cxn modelId="{40B4A302-CEF1-41C7-8D73-28D629C8780C}" type="presParOf" srcId="{A9A18E42-1857-4C58-89DE-3CD920EC974C}" destId="{1EF7D9BE-27D9-45DB-BF08-E24BE3283A66}" srcOrd="3" destOrd="0" presId="urn:microsoft.com/office/officeart/2005/8/layout/hList1"/>
    <dgm:cxn modelId="{BCED2D2C-DD3D-4489-8ECD-01BE48A8AF12}" type="presParOf" srcId="{A9A18E42-1857-4C58-89DE-3CD920EC974C}" destId="{4841F5C9-032A-41E1-BA34-75D436CE6A14}" srcOrd="4" destOrd="0" presId="urn:microsoft.com/office/officeart/2005/8/layout/hList1"/>
    <dgm:cxn modelId="{BA5C6299-F9F0-43EE-8FC9-5C1403756021}" type="presParOf" srcId="{4841F5C9-032A-41E1-BA34-75D436CE6A14}" destId="{996CA9CD-F2A6-41AE-A2FC-8FA27B2DBA2A}" srcOrd="0" destOrd="0" presId="urn:microsoft.com/office/officeart/2005/8/layout/hList1"/>
    <dgm:cxn modelId="{ABB19ECA-DF27-4889-94BF-3FC9362E18DD}" type="presParOf" srcId="{4841F5C9-032A-41E1-BA34-75D436CE6A14}" destId="{22850B46-7BB0-4D5A-98A2-15F7A379652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F92353-3FC9-4FFA-BAA0-57D5CFDAC0C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BCA691-2424-46E1-BCFE-AA0395B2ED0F}">
      <dgm:prSet/>
      <dgm:spPr/>
      <dgm:t>
        <a:bodyPr/>
        <a:lstStyle/>
        <a:p>
          <a:pPr>
            <a:defRPr b="1"/>
          </a:pPr>
          <a:r>
            <a:rPr lang="en-US"/>
            <a:t>Text inputs</a:t>
          </a:r>
        </a:p>
      </dgm:t>
    </dgm:pt>
    <dgm:pt modelId="{5386DE35-8788-4946-8D6D-734239130506}" type="parTrans" cxnId="{0B516BC9-3EC8-43A8-877A-69FE17296917}">
      <dgm:prSet/>
      <dgm:spPr/>
      <dgm:t>
        <a:bodyPr/>
        <a:lstStyle/>
        <a:p>
          <a:endParaRPr lang="en-US"/>
        </a:p>
      </dgm:t>
    </dgm:pt>
    <dgm:pt modelId="{373BC6F2-380D-4F1F-A928-E262E89506E2}" type="sibTrans" cxnId="{0B516BC9-3EC8-43A8-877A-69FE17296917}">
      <dgm:prSet/>
      <dgm:spPr/>
      <dgm:t>
        <a:bodyPr/>
        <a:lstStyle/>
        <a:p>
          <a:endParaRPr lang="en-US"/>
        </a:p>
      </dgm:t>
    </dgm:pt>
    <dgm:pt modelId="{1790C7D3-F772-447B-9A87-AAF5B542E439}">
      <dgm:prSet/>
      <dgm:spPr/>
      <dgm:t>
        <a:bodyPr/>
        <a:lstStyle/>
        <a:p>
          <a:r>
            <a:rPr lang="en-US"/>
            <a:t>HTML web form with fields for title, description, text &amp; pictures </a:t>
          </a:r>
        </a:p>
      </dgm:t>
    </dgm:pt>
    <dgm:pt modelId="{63DB572B-6122-40F7-B54F-38B219B426F3}" type="parTrans" cxnId="{36A963CB-E5EB-40E7-A296-9639E5483730}">
      <dgm:prSet/>
      <dgm:spPr/>
      <dgm:t>
        <a:bodyPr/>
        <a:lstStyle/>
        <a:p>
          <a:endParaRPr lang="en-US"/>
        </a:p>
      </dgm:t>
    </dgm:pt>
    <dgm:pt modelId="{11DEE0E7-3CB6-4E7E-AA1F-B05788385AA1}" type="sibTrans" cxnId="{36A963CB-E5EB-40E7-A296-9639E5483730}">
      <dgm:prSet/>
      <dgm:spPr/>
      <dgm:t>
        <a:bodyPr/>
        <a:lstStyle/>
        <a:p>
          <a:endParaRPr lang="en-US"/>
        </a:p>
      </dgm:t>
    </dgm:pt>
    <dgm:pt modelId="{E93D1080-D03C-41E2-B428-767D4EF5DF86}">
      <dgm:prSet/>
      <dgm:spPr/>
      <dgm:t>
        <a:bodyPr/>
        <a:lstStyle/>
        <a:p>
          <a:r>
            <a:rPr lang="en-US"/>
            <a:t>Whole form is sent to the server and then parsed into a database entry</a:t>
          </a:r>
        </a:p>
      </dgm:t>
    </dgm:pt>
    <dgm:pt modelId="{1F1E5E69-3546-471D-99A2-BF3D98B930FE}" type="parTrans" cxnId="{463FCCF5-32EF-4C6E-B84E-59B783EA75C9}">
      <dgm:prSet/>
      <dgm:spPr/>
      <dgm:t>
        <a:bodyPr/>
        <a:lstStyle/>
        <a:p>
          <a:endParaRPr lang="en-US"/>
        </a:p>
      </dgm:t>
    </dgm:pt>
    <dgm:pt modelId="{F58DD1E8-0ECF-4F5F-BAB9-86ED27F3F156}" type="sibTrans" cxnId="{463FCCF5-32EF-4C6E-B84E-59B783EA75C9}">
      <dgm:prSet/>
      <dgm:spPr/>
      <dgm:t>
        <a:bodyPr/>
        <a:lstStyle/>
        <a:p>
          <a:endParaRPr lang="en-US"/>
        </a:p>
      </dgm:t>
    </dgm:pt>
    <dgm:pt modelId="{C56B5BAB-5259-43A6-8C00-736B92EC3E37}">
      <dgm:prSet/>
      <dgm:spPr/>
      <dgm:t>
        <a:bodyPr/>
        <a:lstStyle/>
        <a:p>
          <a:pPr>
            <a:defRPr b="1"/>
          </a:pPr>
          <a:r>
            <a:rPr lang="en-US"/>
            <a:t>Pictures</a:t>
          </a:r>
        </a:p>
      </dgm:t>
    </dgm:pt>
    <dgm:pt modelId="{C9D31BF7-403D-44B3-8649-A927D7916B0C}" type="parTrans" cxnId="{9394F89B-EBB0-4C97-9E58-5CD0BBA47F2B}">
      <dgm:prSet/>
      <dgm:spPr/>
      <dgm:t>
        <a:bodyPr/>
        <a:lstStyle/>
        <a:p>
          <a:endParaRPr lang="en-US"/>
        </a:p>
      </dgm:t>
    </dgm:pt>
    <dgm:pt modelId="{E9D6875E-8633-4517-AE6C-3B7FAE9D1ECE}" type="sibTrans" cxnId="{9394F89B-EBB0-4C97-9E58-5CD0BBA47F2B}">
      <dgm:prSet/>
      <dgm:spPr/>
      <dgm:t>
        <a:bodyPr/>
        <a:lstStyle/>
        <a:p>
          <a:endParaRPr lang="en-US"/>
        </a:p>
      </dgm:t>
    </dgm:pt>
    <dgm:pt modelId="{A4C978DB-DFFB-49F6-A1FF-9791CF7523A8}">
      <dgm:prSet/>
      <dgm:spPr/>
      <dgm:t>
        <a:bodyPr/>
        <a:lstStyle/>
        <a:p>
          <a:r>
            <a:rPr lang="en-US"/>
            <a:t>Drag &amp; Drop: temporarily store files dropped in “dropzone” into HTML file input to later send together with form</a:t>
          </a:r>
        </a:p>
      </dgm:t>
    </dgm:pt>
    <dgm:pt modelId="{6EAB9A84-8863-4E1A-916F-171D9EAA9FF9}" type="parTrans" cxnId="{FDEF3D3A-EFD8-468D-B148-220A21672614}">
      <dgm:prSet/>
      <dgm:spPr/>
      <dgm:t>
        <a:bodyPr/>
        <a:lstStyle/>
        <a:p>
          <a:endParaRPr lang="en-US"/>
        </a:p>
      </dgm:t>
    </dgm:pt>
    <dgm:pt modelId="{D5A5919D-9332-4FA1-84D8-0F95A3A92E4E}" type="sibTrans" cxnId="{FDEF3D3A-EFD8-468D-B148-220A21672614}">
      <dgm:prSet/>
      <dgm:spPr/>
      <dgm:t>
        <a:bodyPr/>
        <a:lstStyle/>
        <a:p>
          <a:endParaRPr lang="en-US"/>
        </a:p>
      </dgm:t>
    </dgm:pt>
    <dgm:pt modelId="{D70877FB-E40E-421E-95EA-4846718EA89E}">
      <dgm:prSet/>
      <dgm:spPr/>
      <dgm:t>
        <a:bodyPr/>
        <a:lstStyle/>
        <a:p>
          <a:r>
            <a:rPr lang="en-US"/>
            <a:t>Drawing pictures using canvas</a:t>
          </a:r>
        </a:p>
      </dgm:t>
    </dgm:pt>
    <dgm:pt modelId="{8C17DC49-FABC-4EE2-A059-CA2E4E3094BF}" type="parTrans" cxnId="{BD2FE0ED-44F5-44D7-B84E-D5610233EC77}">
      <dgm:prSet/>
      <dgm:spPr/>
      <dgm:t>
        <a:bodyPr/>
        <a:lstStyle/>
        <a:p>
          <a:endParaRPr lang="en-US"/>
        </a:p>
      </dgm:t>
    </dgm:pt>
    <dgm:pt modelId="{026CF2CE-61BE-4A76-9F18-D8F8FCF023C5}" type="sibTrans" cxnId="{BD2FE0ED-44F5-44D7-B84E-D5610233EC77}">
      <dgm:prSet/>
      <dgm:spPr/>
      <dgm:t>
        <a:bodyPr/>
        <a:lstStyle/>
        <a:p>
          <a:endParaRPr lang="en-US"/>
        </a:p>
      </dgm:t>
    </dgm:pt>
    <dgm:pt modelId="{72C8BBB2-0559-4F93-857E-DDF0CE9B2F74}">
      <dgm:prSet/>
      <dgm:spPr/>
      <dgm:t>
        <a:bodyPr/>
        <a:lstStyle/>
        <a:p>
          <a:r>
            <a:rPr lang="en-US"/>
            <a:t>Mouse interactions with canvas are transformed into lines on canvas</a:t>
          </a:r>
        </a:p>
      </dgm:t>
    </dgm:pt>
    <dgm:pt modelId="{8D2D8937-5DA5-4BB9-994D-B0E7CCDEC732}" type="parTrans" cxnId="{33E614A2-8B3E-4B5A-A2FA-AD04C81434DB}">
      <dgm:prSet/>
      <dgm:spPr/>
      <dgm:t>
        <a:bodyPr/>
        <a:lstStyle/>
        <a:p>
          <a:endParaRPr lang="en-US"/>
        </a:p>
      </dgm:t>
    </dgm:pt>
    <dgm:pt modelId="{F2FA7FD8-C0F7-4539-AFCA-50DB6E43E0BE}" type="sibTrans" cxnId="{33E614A2-8B3E-4B5A-A2FA-AD04C81434DB}">
      <dgm:prSet/>
      <dgm:spPr/>
      <dgm:t>
        <a:bodyPr/>
        <a:lstStyle/>
        <a:p>
          <a:endParaRPr lang="en-US"/>
        </a:p>
      </dgm:t>
    </dgm:pt>
    <dgm:pt modelId="{EF447A3D-6650-4AF9-8373-6B097AEDCF48}">
      <dgm:prSet/>
      <dgm:spPr/>
      <dgm:t>
        <a:bodyPr/>
        <a:lstStyle/>
        <a:p>
          <a:r>
            <a:rPr lang="en-US"/>
            <a:t>Automatically monitor changes for undoing/redoing</a:t>
          </a:r>
        </a:p>
      </dgm:t>
    </dgm:pt>
    <dgm:pt modelId="{6F7D2369-4B38-47C2-8ED1-B43C3F62E1FB}" type="parTrans" cxnId="{DB80E51F-E374-4741-A423-B156BF77A419}">
      <dgm:prSet/>
      <dgm:spPr/>
      <dgm:t>
        <a:bodyPr/>
        <a:lstStyle/>
        <a:p>
          <a:endParaRPr lang="en-US"/>
        </a:p>
      </dgm:t>
    </dgm:pt>
    <dgm:pt modelId="{4C0AE96C-C37C-46DD-BFED-F3A263F4FBA3}" type="sibTrans" cxnId="{DB80E51F-E374-4741-A423-B156BF77A419}">
      <dgm:prSet/>
      <dgm:spPr/>
      <dgm:t>
        <a:bodyPr/>
        <a:lstStyle/>
        <a:p>
          <a:endParaRPr lang="en-US"/>
        </a:p>
      </dgm:t>
    </dgm:pt>
    <dgm:pt modelId="{B2A52526-D80A-4276-855E-2A8959DEEC4F}" type="pres">
      <dgm:prSet presAssocID="{90F92353-3FC9-4FFA-BAA0-57D5CFDAC0C2}" presName="root" presStyleCnt="0">
        <dgm:presLayoutVars>
          <dgm:dir/>
          <dgm:resizeHandles val="exact"/>
        </dgm:presLayoutVars>
      </dgm:prSet>
      <dgm:spPr/>
    </dgm:pt>
    <dgm:pt modelId="{A109AA08-F7AC-4FAB-8CC6-1866DF0C8CE6}" type="pres">
      <dgm:prSet presAssocID="{69BCA691-2424-46E1-BCFE-AA0395B2ED0F}" presName="compNode" presStyleCnt="0"/>
      <dgm:spPr/>
    </dgm:pt>
    <dgm:pt modelId="{96E6E9F7-1056-43F2-805B-8942231E7B39}" type="pres">
      <dgm:prSet presAssocID="{69BCA691-2424-46E1-BCFE-AA0395B2ED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C305678-D7E3-466C-9237-3DC210B34CC3}" type="pres">
      <dgm:prSet presAssocID="{69BCA691-2424-46E1-BCFE-AA0395B2ED0F}" presName="iconSpace" presStyleCnt="0"/>
      <dgm:spPr/>
    </dgm:pt>
    <dgm:pt modelId="{106C9F20-B2B1-4B77-BFD3-2BB61F629D9C}" type="pres">
      <dgm:prSet presAssocID="{69BCA691-2424-46E1-BCFE-AA0395B2ED0F}" presName="parTx" presStyleLbl="revTx" presStyleIdx="0" presStyleCnt="4">
        <dgm:presLayoutVars>
          <dgm:chMax val="0"/>
          <dgm:chPref val="0"/>
        </dgm:presLayoutVars>
      </dgm:prSet>
      <dgm:spPr/>
    </dgm:pt>
    <dgm:pt modelId="{DA7DBAFF-31F5-4C78-AEA6-597B42B2EC90}" type="pres">
      <dgm:prSet presAssocID="{69BCA691-2424-46E1-BCFE-AA0395B2ED0F}" presName="txSpace" presStyleCnt="0"/>
      <dgm:spPr/>
    </dgm:pt>
    <dgm:pt modelId="{BC20FB91-E129-4699-85B4-8811F08A18E9}" type="pres">
      <dgm:prSet presAssocID="{69BCA691-2424-46E1-BCFE-AA0395B2ED0F}" presName="desTx" presStyleLbl="revTx" presStyleIdx="1" presStyleCnt="4">
        <dgm:presLayoutVars/>
      </dgm:prSet>
      <dgm:spPr/>
    </dgm:pt>
    <dgm:pt modelId="{0D26E0E1-A2DD-4121-B529-7789F61E26B3}" type="pres">
      <dgm:prSet presAssocID="{373BC6F2-380D-4F1F-A928-E262E89506E2}" presName="sibTrans" presStyleCnt="0"/>
      <dgm:spPr/>
    </dgm:pt>
    <dgm:pt modelId="{8FACAF61-8B99-425A-BA53-541DA62B00B2}" type="pres">
      <dgm:prSet presAssocID="{C56B5BAB-5259-43A6-8C00-736B92EC3E37}" presName="compNode" presStyleCnt="0"/>
      <dgm:spPr/>
    </dgm:pt>
    <dgm:pt modelId="{75996D88-36A5-42B5-9FF2-239902883D1B}" type="pres">
      <dgm:prSet presAssocID="{C56B5BAB-5259-43A6-8C00-736B92EC3E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tokopierer"/>
        </a:ext>
      </dgm:extLst>
    </dgm:pt>
    <dgm:pt modelId="{673A406F-DB41-4011-B736-1C8C16C07464}" type="pres">
      <dgm:prSet presAssocID="{C56B5BAB-5259-43A6-8C00-736B92EC3E37}" presName="iconSpace" presStyleCnt="0"/>
      <dgm:spPr/>
    </dgm:pt>
    <dgm:pt modelId="{8DB29DA6-5B72-4D30-B1D5-673B10093C04}" type="pres">
      <dgm:prSet presAssocID="{C56B5BAB-5259-43A6-8C00-736B92EC3E37}" presName="parTx" presStyleLbl="revTx" presStyleIdx="2" presStyleCnt="4">
        <dgm:presLayoutVars>
          <dgm:chMax val="0"/>
          <dgm:chPref val="0"/>
        </dgm:presLayoutVars>
      </dgm:prSet>
      <dgm:spPr/>
    </dgm:pt>
    <dgm:pt modelId="{B25847D9-DDC2-4AD9-9183-DB439399EDD3}" type="pres">
      <dgm:prSet presAssocID="{C56B5BAB-5259-43A6-8C00-736B92EC3E37}" presName="txSpace" presStyleCnt="0"/>
      <dgm:spPr/>
    </dgm:pt>
    <dgm:pt modelId="{C22E57F7-BFEB-48C7-8FC3-8D9440577B12}" type="pres">
      <dgm:prSet presAssocID="{C56B5BAB-5259-43A6-8C00-736B92EC3E37}" presName="desTx" presStyleLbl="revTx" presStyleIdx="3" presStyleCnt="4">
        <dgm:presLayoutVars/>
      </dgm:prSet>
      <dgm:spPr/>
    </dgm:pt>
  </dgm:ptLst>
  <dgm:cxnLst>
    <dgm:cxn modelId="{F8D27A06-D422-4C25-A094-CEB0FA3C57B2}" type="presOf" srcId="{90F92353-3FC9-4FFA-BAA0-57D5CFDAC0C2}" destId="{B2A52526-D80A-4276-855E-2A8959DEEC4F}" srcOrd="0" destOrd="0" presId="urn:microsoft.com/office/officeart/2018/5/layout/CenteredIconLabelDescriptionList"/>
    <dgm:cxn modelId="{3F46E516-B1A7-4B9C-A0DE-D3EF7CB4346A}" type="presOf" srcId="{72C8BBB2-0559-4F93-857E-DDF0CE9B2F74}" destId="{C22E57F7-BFEB-48C7-8FC3-8D9440577B12}" srcOrd="0" destOrd="2" presId="urn:microsoft.com/office/officeart/2018/5/layout/CenteredIconLabelDescriptionList"/>
    <dgm:cxn modelId="{C7541E1E-D017-4755-870B-5ED7D3BFE80D}" type="presOf" srcId="{EF447A3D-6650-4AF9-8373-6B097AEDCF48}" destId="{C22E57F7-BFEB-48C7-8FC3-8D9440577B12}" srcOrd="0" destOrd="3" presId="urn:microsoft.com/office/officeart/2018/5/layout/CenteredIconLabelDescriptionList"/>
    <dgm:cxn modelId="{DB80E51F-E374-4741-A423-B156BF77A419}" srcId="{D70877FB-E40E-421E-95EA-4846718EA89E}" destId="{EF447A3D-6650-4AF9-8373-6B097AEDCF48}" srcOrd="1" destOrd="0" parTransId="{6F7D2369-4B38-47C2-8ED1-B43C3F62E1FB}" sibTransId="{4C0AE96C-C37C-46DD-BFED-F3A263F4FBA3}"/>
    <dgm:cxn modelId="{7CF0B12F-1B89-4E79-98A0-EC80176FE15B}" type="presOf" srcId="{D70877FB-E40E-421E-95EA-4846718EA89E}" destId="{C22E57F7-BFEB-48C7-8FC3-8D9440577B12}" srcOrd="0" destOrd="1" presId="urn:microsoft.com/office/officeart/2018/5/layout/CenteredIconLabelDescriptionList"/>
    <dgm:cxn modelId="{B28DD738-C5BA-425A-8250-78B1574B7B73}" type="presOf" srcId="{E93D1080-D03C-41E2-B428-767D4EF5DF86}" destId="{BC20FB91-E129-4699-85B4-8811F08A18E9}" srcOrd="0" destOrd="1" presId="urn:microsoft.com/office/officeart/2018/5/layout/CenteredIconLabelDescriptionList"/>
    <dgm:cxn modelId="{FDEF3D3A-EFD8-468D-B148-220A21672614}" srcId="{C56B5BAB-5259-43A6-8C00-736B92EC3E37}" destId="{A4C978DB-DFFB-49F6-A1FF-9791CF7523A8}" srcOrd="0" destOrd="0" parTransId="{6EAB9A84-8863-4E1A-916F-171D9EAA9FF9}" sibTransId="{D5A5919D-9332-4FA1-84D8-0F95A3A92E4E}"/>
    <dgm:cxn modelId="{B137B557-1BD8-4C55-83AE-1302113EE3EF}" type="presOf" srcId="{1790C7D3-F772-447B-9A87-AAF5B542E439}" destId="{BC20FB91-E129-4699-85B4-8811F08A18E9}" srcOrd="0" destOrd="0" presId="urn:microsoft.com/office/officeart/2018/5/layout/CenteredIconLabelDescriptionList"/>
    <dgm:cxn modelId="{F3711F81-562D-44ED-BDC2-EC413FA43494}" type="presOf" srcId="{A4C978DB-DFFB-49F6-A1FF-9791CF7523A8}" destId="{C22E57F7-BFEB-48C7-8FC3-8D9440577B12}" srcOrd="0" destOrd="0" presId="urn:microsoft.com/office/officeart/2018/5/layout/CenteredIconLabelDescriptionList"/>
    <dgm:cxn modelId="{9394F89B-EBB0-4C97-9E58-5CD0BBA47F2B}" srcId="{90F92353-3FC9-4FFA-BAA0-57D5CFDAC0C2}" destId="{C56B5BAB-5259-43A6-8C00-736B92EC3E37}" srcOrd="1" destOrd="0" parTransId="{C9D31BF7-403D-44B3-8649-A927D7916B0C}" sibTransId="{E9D6875E-8633-4517-AE6C-3B7FAE9D1ECE}"/>
    <dgm:cxn modelId="{33E614A2-8B3E-4B5A-A2FA-AD04C81434DB}" srcId="{D70877FB-E40E-421E-95EA-4846718EA89E}" destId="{72C8BBB2-0559-4F93-857E-DDF0CE9B2F74}" srcOrd="0" destOrd="0" parTransId="{8D2D8937-5DA5-4BB9-994D-B0E7CCDEC732}" sibTransId="{F2FA7FD8-C0F7-4539-AFCA-50DB6E43E0BE}"/>
    <dgm:cxn modelId="{D44C37AD-D0B7-449C-A9AC-58D8709D007D}" type="presOf" srcId="{69BCA691-2424-46E1-BCFE-AA0395B2ED0F}" destId="{106C9F20-B2B1-4B77-BFD3-2BB61F629D9C}" srcOrd="0" destOrd="0" presId="urn:microsoft.com/office/officeart/2018/5/layout/CenteredIconLabelDescriptionList"/>
    <dgm:cxn modelId="{0B516BC9-3EC8-43A8-877A-69FE17296917}" srcId="{90F92353-3FC9-4FFA-BAA0-57D5CFDAC0C2}" destId="{69BCA691-2424-46E1-BCFE-AA0395B2ED0F}" srcOrd="0" destOrd="0" parTransId="{5386DE35-8788-4946-8D6D-734239130506}" sibTransId="{373BC6F2-380D-4F1F-A928-E262E89506E2}"/>
    <dgm:cxn modelId="{36A963CB-E5EB-40E7-A296-9639E5483730}" srcId="{69BCA691-2424-46E1-BCFE-AA0395B2ED0F}" destId="{1790C7D3-F772-447B-9A87-AAF5B542E439}" srcOrd="0" destOrd="0" parTransId="{63DB572B-6122-40F7-B54F-38B219B426F3}" sibTransId="{11DEE0E7-3CB6-4E7E-AA1F-B05788385AA1}"/>
    <dgm:cxn modelId="{BD2FE0ED-44F5-44D7-B84E-D5610233EC77}" srcId="{C56B5BAB-5259-43A6-8C00-736B92EC3E37}" destId="{D70877FB-E40E-421E-95EA-4846718EA89E}" srcOrd="1" destOrd="0" parTransId="{8C17DC49-FABC-4EE2-A059-CA2E4E3094BF}" sibTransId="{026CF2CE-61BE-4A76-9F18-D8F8FCF023C5}"/>
    <dgm:cxn modelId="{97E47EEE-C22D-48E5-B407-237FEF80416D}" type="presOf" srcId="{C56B5BAB-5259-43A6-8C00-736B92EC3E37}" destId="{8DB29DA6-5B72-4D30-B1D5-673B10093C04}" srcOrd="0" destOrd="0" presId="urn:microsoft.com/office/officeart/2018/5/layout/CenteredIconLabelDescriptionList"/>
    <dgm:cxn modelId="{463FCCF5-32EF-4C6E-B84E-59B783EA75C9}" srcId="{69BCA691-2424-46E1-BCFE-AA0395B2ED0F}" destId="{E93D1080-D03C-41E2-B428-767D4EF5DF86}" srcOrd="1" destOrd="0" parTransId="{1F1E5E69-3546-471D-99A2-BF3D98B930FE}" sibTransId="{F58DD1E8-0ECF-4F5F-BAB9-86ED27F3F156}"/>
    <dgm:cxn modelId="{308EA6FD-E654-4BAD-A765-242AF16B6629}" type="presParOf" srcId="{B2A52526-D80A-4276-855E-2A8959DEEC4F}" destId="{A109AA08-F7AC-4FAB-8CC6-1866DF0C8CE6}" srcOrd="0" destOrd="0" presId="urn:microsoft.com/office/officeart/2018/5/layout/CenteredIconLabelDescriptionList"/>
    <dgm:cxn modelId="{E9532EA4-8A93-4F65-95CA-A88A962DE319}" type="presParOf" srcId="{A109AA08-F7AC-4FAB-8CC6-1866DF0C8CE6}" destId="{96E6E9F7-1056-43F2-805B-8942231E7B39}" srcOrd="0" destOrd="0" presId="urn:microsoft.com/office/officeart/2018/5/layout/CenteredIconLabelDescriptionList"/>
    <dgm:cxn modelId="{A27DBC3B-9FCC-4D7C-B558-FFD9D839589A}" type="presParOf" srcId="{A109AA08-F7AC-4FAB-8CC6-1866DF0C8CE6}" destId="{3C305678-D7E3-466C-9237-3DC210B34CC3}" srcOrd="1" destOrd="0" presId="urn:microsoft.com/office/officeart/2018/5/layout/CenteredIconLabelDescriptionList"/>
    <dgm:cxn modelId="{F9F4B7A6-6D80-45BC-8DBF-4BD57920AC4F}" type="presParOf" srcId="{A109AA08-F7AC-4FAB-8CC6-1866DF0C8CE6}" destId="{106C9F20-B2B1-4B77-BFD3-2BB61F629D9C}" srcOrd="2" destOrd="0" presId="urn:microsoft.com/office/officeart/2018/5/layout/CenteredIconLabelDescriptionList"/>
    <dgm:cxn modelId="{3F04D94C-5237-4C13-86F0-14A19C8448A3}" type="presParOf" srcId="{A109AA08-F7AC-4FAB-8CC6-1866DF0C8CE6}" destId="{DA7DBAFF-31F5-4C78-AEA6-597B42B2EC90}" srcOrd="3" destOrd="0" presId="urn:microsoft.com/office/officeart/2018/5/layout/CenteredIconLabelDescriptionList"/>
    <dgm:cxn modelId="{0B1913A6-6C2D-455C-AA7A-18925F5D5122}" type="presParOf" srcId="{A109AA08-F7AC-4FAB-8CC6-1866DF0C8CE6}" destId="{BC20FB91-E129-4699-85B4-8811F08A18E9}" srcOrd="4" destOrd="0" presId="urn:microsoft.com/office/officeart/2018/5/layout/CenteredIconLabelDescriptionList"/>
    <dgm:cxn modelId="{0FDD0BBF-9E5F-4D83-BC1A-2C60717A13FB}" type="presParOf" srcId="{B2A52526-D80A-4276-855E-2A8959DEEC4F}" destId="{0D26E0E1-A2DD-4121-B529-7789F61E26B3}" srcOrd="1" destOrd="0" presId="urn:microsoft.com/office/officeart/2018/5/layout/CenteredIconLabelDescriptionList"/>
    <dgm:cxn modelId="{A8F84A19-2E53-4DA1-80A3-714A4F5805C7}" type="presParOf" srcId="{B2A52526-D80A-4276-855E-2A8959DEEC4F}" destId="{8FACAF61-8B99-425A-BA53-541DA62B00B2}" srcOrd="2" destOrd="0" presId="urn:microsoft.com/office/officeart/2018/5/layout/CenteredIconLabelDescriptionList"/>
    <dgm:cxn modelId="{2F087E3D-3168-4744-B1AA-B735A322C681}" type="presParOf" srcId="{8FACAF61-8B99-425A-BA53-541DA62B00B2}" destId="{75996D88-36A5-42B5-9FF2-239902883D1B}" srcOrd="0" destOrd="0" presId="urn:microsoft.com/office/officeart/2018/5/layout/CenteredIconLabelDescriptionList"/>
    <dgm:cxn modelId="{ED1A765B-E4D0-4036-A240-F58A49ED9D36}" type="presParOf" srcId="{8FACAF61-8B99-425A-BA53-541DA62B00B2}" destId="{673A406F-DB41-4011-B736-1C8C16C07464}" srcOrd="1" destOrd="0" presId="urn:microsoft.com/office/officeart/2018/5/layout/CenteredIconLabelDescriptionList"/>
    <dgm:cxn modelId="{FD39A6A1-9F28-4B22-BF8B-963455747A70}" type="presParOf" srcId="{8FACAF61-8B99-425A-BA53-541DA62B00B2}" destId="{8DB29DA6-5B72-4D30-B1D5-673B10093C04}" srcOrd="2" destOrd="0" presId="urn:microsoft.com/office/officeart/2018/5/layout/CenteredIconLabelDescriptionList"/>
    <dgm:cxn modelId="{1AA9253C-151E-48A3-8856-11FA4D22238C}" type="presParOf" srcId="{8FACAF61-8B99-425A-BA53-541DA62B00B2}" destId="{B25847D9-DDC2-4AD9-9183-DB439399EDD3}" srcOrd="3" destOrd="0" presId="urn:microsoft.com/office/officeart/2018/5/layout/CenteredIconLabelDescriptionList"/>
    <dgm:cxn modelId="{AA57312D-0EF2-4B4D-BFC5-87CCA9AC133F}" type="presParOf" srcId="{8FACAF61-8B99-425A-BA53-541DA62B00B2}" destId="{C22E57F7-BFEB-48C7-8FC3-8D9440577B1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4BFF3E-795E-4B7C-990C-F5D5B50911E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DCC2C1-B78B-4241-AA78-23073B325AB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Session Storage:</a:t>
          </a:r>
        </a:p>
      </dgm:t>
    </dgm:pt>
    <dgm:pt modelId="{87CBBB7C-8D59-4655-8EC9-B4DF02CFFE8D}" type="parTrans" cxnId="{1E1B9953-697F-4DB0-BA0F-25DE5986E061}">
      <dgm:prSet/>
      <dgm:spPr/>
      <dgm:t>
        <a:bodyPr/>
        <a:lstStyle/>
        <a:p>
          <a:endParaRPr lang="en-US"/>
        </a:p>
      </dgm:t>
    </dgm:pt>
    <dgm:pt modelId="{0B9FB07C-0638-4E63-AD10-A8EF06A23E33}" type="sibTrans" cxnId="{1E1B9953-697F-4DB0-BA0F-25DE5986E061}">
      <dgm:prSet/>
      <dgm:spPr/>
      <dgm:t>
        <a:bodyPr/>
        <a:lstStyle/>
        <a:p>
          <a:endParaRPr lang="en-US"/>
        </a:p>
      </dgm:t>
    </dgm:pt>
    <dgm:pt modelId="{9687E776-893C-4B77-BF50-2A8B04B84CF3}">
      <dgm:prSet/>
      <dgm:spPr/>
      <dgm:t>
        <a:bodyPr/>
        <a:lstStyle/>
        <a:p>
          <a:r>
            <a:rPr lang="en-US" dirty="0"/>
            <a:t>Local storage of changes to input form</a:t>
          </a:r>
        </a:p>
      </dgm:t>
    </dgm:pt>
    <dgm:pt modelId="{439F0C87-5FA2-4C14-8395-B7E51D1B8BEE}" type="parTrans" cxnId="{4BE27086-9A1D-4F69-8597-E4B80577AB88}">
      <dgm:prSet/>
      <dgm:spPr/>
      <dgm:t>
        <a:bodyPr/>
        <a:lstStyle/>
        <a:p>
          <a:endParaRPr lang="en-US"/>
        </a:p>
      </dgm:t>
    </dgm:pt>
    <dgm:pt modelId="{D6E99B2B-FD13-4E59-8A93-4E0D2F984A3B}" type="sibTrans" cxnId="{4BE27086-9A1D-4F69-8597-E4B80577AB88}">
      <dgm:prSet/>
      <dgm:spPr/>
      <dgm:t>
        <a:bodyPr/>
        <a:lstStyle/>
        <a:p>
          <a:endParaRPr lang="en-US"/>
        </a:p>
      </dgm:t>
    </dgm:pt>
    <dgm:pt modelId="{212616E2-A314-4FCF-B711-46A976416B49}">
      <dgm:prSet/>
      <dgm:spPr/>
      <dgm:t>
        <a:bodyPr/>
        <a:lstStyle/>
        <a:p>
          <a:r>
            <a:rPr lang="en-US"/>
            <a:t>Allows leaving the edit/add page and later returning without data loss</a:t>
          </a:r>
        </a:p>
      </dgm:t>
    </dgm:pt>
    <dgm:pt modelId="{61652D1D-558C-4FD5-84D5-4E959C17A69B}" type="parTrans" cxnId="{6B7BFDE5-F7A0-4462-ACD0-E0B002B76C0F}">
      <dgm:prSet/>
      <dgm:spPr/>
      <dgm:t>
        <a:bodyPr/>
        <a:lstStyle/>
        <a:p>
          <a:endParaRPr lang="en-US"/>
        </a:p>
      </dgm:t>
    </dgm:pt>
    <dgm:pt modelId="{E1B15F15-F73E-4B0C-86E8-95882B9AB121}" type="sibTrans" cxnId="{6B7BFDE5-F7A0-4462-ACD0-E0B002B76C0F}">
      <dgm:prSet/>
      <dgm:spPr/>
      <dgm:t>
        <a:bodyPr/>
        <a:lstStyle/>
        <a:p>
          <a:endParaRPr lang="en-US"/>
        </a:p>
      </dgm:t>
    </dgm:pt>
    <dgm:pt modelId="{F9577FC1-ABF9-43F0-BBA4-519D6CBE8F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Local Storage:</a:t>
          </a:r>
        </a:p>
      </dgm:t>
    </dgm:pt>
    <dgm:pt modelId="{C9500FEB-414A-4817-BF39-B7FBFFBD929D}" type="parTrans" cxnId="{2264448D-1C99-4B35-AB5E-2BBC16888557}">
      <dgm:prSet/>
      <dgm:spPr/>
      <dgm:t>
        <a:bodyPr/>
        <a:lstStyle/>
        <a:p>
          <a:endParaRPr lang="en-US"/>
        </a:p>
      </dgm:t>
    </dgm:pt>
    <dgm:pt modelId="{835C0FA8-2414-4DA0-B28D-E0CFF6421CB8}" type="sibTrans" cxnId="{2264448D-1C99-4B35-AB5E-2BBC16888557}">
      <dgm:prSet/>
      <dgm:spPr/>
      <dgm:t>
        <a:bodyPr/>
        <a:lstStyle/>
        <a:p>
          <a:endParaRPr lang="en-US"/>
        </a:p>
      </dgm:t>
    </dgm:pt>
    <dgm:pt modelId="{0834EC63-FE13-46CB-AB5D-20EFA579DB44}">
      <dgm:prSet/>
      <dgm:spPr/>
      <dgm:t>
        <a:bodyPr/>
        <a:lstStyle/>
        <a:p>
          <a:r>
            <a:rPr lang="en-US" dirty="0"/>
            <a:t>Storage of private entries</a:t>
          </a:r>
        </a:p>
      </dgm:t>
    </dgm:pt>
    <dgm:pt modelId="{2E9C77FF-2C26-48FD-B220-F55C7F8B573C}" type="parTrans" cxnId="{F603427F-220A-4796-87E4-0FA93779229B}">
      <dgm:prSet/>
      <dgm:spPr/>
      <dgm:t>
        <a:bodyPr/>
        <a:lstStyle/>
        <a:p>
          <a:endParaRPr lang="en-US"/>
        </a:p>
      </dgm:t>
    </dgm:pt>
    <dgm:pt modelId="{BF765C72-512A-4D21-B1A9-DB7BDF048BB7}" type="sibTrans" cxnId="{F603427F-220A-4796-87E4-0FA93779229B}">
      <dgm:prSet/>
      <dgm:spPr/>
      <dgm:t>
        <a:bodyPr/>
        <a:lstStyle/>
        <a:p>
          <a:endParaRPr lang="en-US"/>
        </a:p>
      </dgm:t>
    </dgm:pt>
    <dgm:pt modelId="{76B9DF73-3EAA-44C3-B094-593AFAF693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History API</a:t>
          </a:r>
        </a:p>
      </dgm:t>
    </dgm:pt>
    <dgm:pt modelId="{565CFB16-9D7B-4CF5-BC1A-F38000CF9822}" type="parTrans" cxnId="{8143FC40-B818-4CA6-AAC5-7BA60E58E541}">
      <dgm:prSet/>
      <dgm:spPr/>
      <dgm:t>
        <a:bodyPr/>
        <a:lstStyle/>
        <a:p>
          <a:endParaRPr lang="en-US"/>
        </a:p>
      </dgm:t>
    </dgm:pt>
    <dgm:pt modelId="{066A4357-5920-4D45-B577-F6858F3D657F}" type="sibTrans" cxnId="{8143FC40-B818-4CA6-AAC5-7BA60E58E541}">
      <dgm:prSet/>
      <dgm:spPr/>
      <dgm:t>
        <a:bodyPr/>
        <a:lstStyle/>
        <a:p>
          <a:endParaRPr lang="en-US"/>
        </a:p>
      </dgm:t>
    </dgm:pt>
    <dgm:pt modelId="{776939C0-F751-471D-9058-E741A56ED21D}">
      <dgm:prSet/>
      <dgm:spPr/>
      <dgm:t>
        <a:bodyPr/>
        <a:lstStyle/>
        <a:p>
          <a:r>
            <a:rPr lang="en-US" dirty="0"/>
            <a:t>Modifies URL if page is significantly altered</a:t>
          </a:r>
        </a:p>
      </dgm:t>
    </dgm:pt>
    <dgm:pt modelId="{1D371956-6BB1-4DBB-9E0F-FD9E2D5501F6}" type="parTrans" cxnId="{A2EE3E7A-FF29-4FD4-A9EC-66CD4B7FE024}">
      <dgm:prSet/>
      <dgm:spPr/>
      <dgm:t>
        <a:bodyPr/>
        <a:lstStyle/>
        <a:p>
          <a:endParaRPr lang="en-US"/>
        </a:p>
      </dgm:t>
    </dgm:pt>
    <dgm:pt modelId="{7BEE3878-3F01-417C-AF53-8DC5BF9042D3}" type="sibTrans" cxnId="{A2EE3E7A-FF29-4FD4-A9EC-66CD4B7FE024}">
      <dgm:prSet/>
      <dgm:spPr/>
      <dgm:t>
        <a:bodyPr/>
        <a:lstStyle/>
        <a:p>
          <a:endParaRPr lang="en-US"/>
        </a:p>
      </dgm:t>
    </dgm:pt>
    <dgm:pt modelId="{B0C1DDD5-37CC-4C4C-9817-20D704AD94C0}">
      <dgm:prSet/>
      <dgm:spPr/>
      <dgm:t>
        <a:bodyPr/>
        <a:lstStyle/>
        <a:p>
          <a:r>
            <a:rPr lang="en-US"/>
            <a:t>Allow for the use of browser’s back/forward button while still being a single page application</a:t>
          </a:r>
        </a:p>
      </dgm:t>
    </dgm:pt>
    <dgm:pt modelId="{59BD1D68-AF58-441D-B23D-D2BF891F2B04}" type="parTrans" cxnId="{9A02D9E0-1FAF-4132-B88E-8F768562D87D}">
      <dgm:prSet/>
      <dgm:spPr/>
      <dgm:t>
        <a:bodyPr/>
        <a:lstStyle/>
        <a:p>
          <a:endParaRPr lang="en-US"/>
        </a:p>
      </dgm:t>
    </dgm:pt>
    <dgm:pt modelId="{4732FB67-A394-480A-AAA9-56C0019213EA}" type="sibTrans" cxnId="{9A02D9E0-1FAF-4132-B88E-8F768562D87D}">
      <dgm:prSet/>
      <dgm:spPr/>
      <dgm:t>
        <a:bodyPr/>
        <a:lstStyle/>
        <a:p>
          <a:endParaRPr lang="en-US"/>
        </a:p>
      </dgm:t>
    </dgm:pt>
    <dgm:pt modelId="{90DE3217-0A8B-419D-AA17-73F35E99E5B1}" type="pres">
      <dgm:prSet presAssocID="{384BFF3E-795E-4B7C-990C-F5D5B50911E9}" presName="root" presStyleCnt="0">
        <dgm:presLayoutVars>
          <dgm:dir/>
          <dgm:resizeHandles val="exact"/>
        </dgm:presLayoutVars>
      </dgm:prSet>
      <dgm:spPr/>
    </dgm:pt>
    <dgm:pt modelId="{B6AD94E1-D890-4687-94A6-027FDD4B951E}" type="pres">
      <dgm:prSet presAssocID="{87DCC2C1-B78B-4241-AA78-23073B325ABD}" presName="compNode" presStyleCnt="0"/>
      <dgm:spPr/>
    </dgm:pt>
    <dgm:pt modelId="{1041FF76-1540-40EB-BCC3-ED6B9A320D25}" type="pres">
      <dgm:prSet presAssocID="{87DCC2C1-B78B-4241-AA78-23073B325A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51BFF78-B204-492F-8849-D91F1B468242}" type="pres">
      <dgm:prSet presAssocID="{87DCC2C1-B78B-4241-AA78-23073B325ABD}" presName="iconSpace" presStyleCnt="0"/>
      <dgm:spPr/>
    </dgm:pt>
    <dgm:pt modelId="{AD8F0549-1107-4D1F-B98A-627B4C55D333}" type="pres">
      <dgm:prSet presAssocID="{87DCC2C1-B78B-4241-AA78-23073B325ABD}" presName="parTx" presStyleLbl="revTx" presStyleIdx="0" presStyleCnt="6">
        <dgm:presLayoutVars>
          <dgm:chMax val="0"/>
          <dgm:chPref val="0"/>
        </dgm:presLayoutVars>
      </dgm:prSet>
      <dgm:spPr/>
    </dgm:pt>
    <dgm:pt modelId="{ACEAE644-BD2D-41E1-BE7C-6388C0BC5D1B}" type="pres">
      <dgm:prSet presAssocID="{87DCC2C1-B78B-4241-AA78-23073B325ABD}" presName="txSpace" presStyleCnt="0"/>
      <dgm:spPr/>
    </dgm:pt>
    <dgm:pt modelId="{0AB54A9D-9474-42F3-B9D7-C11FB1450CDB}" type="pres">
      <dgm:prSet presAssocID="{87DCC2C1-B78B-4241-AA78-23073B325ABD}" presName="desTx" presStyleLbl="revTx" presStyleIdx="1" presStyleCnt="6">
        <dgm:presLayoutVars/>
      </dgm:prSet>
      <dgm:spPr/>
    </dgm:pt>
    <dgm:pt modelId="{168A1D90-2C30-4D7B-B491-8E2ABF5D3839}" type="pres">
      <dgm:prSet presAssocID="{0B9FB07C-0638-4E63-AD10-A8EF06A23E33}" presName="sibTrans" presStyleCnt="0"/>
      <dgm:spPr/>
    </dgm:pt>
    <dgm:pt modelId="{93EE7C6E-5281-4F8B-9F19-26BAF9953101}" type="pres">
      <dgm:prSet presAssocID="{F9577FC1-ABF9-43F0-BBA4-519D6CBE8F31}" presName="compNode" presStyleCnt="0"/>
      <dgm:spPr/>
    </dgm:pt>
    <dgm:pt modelId="{1140660E-4767-44AC-A7A3-0E4FCF0C006D}" type="pres">
      <dgm:prSet presAssocID="{F9577FC1-ABF9-43F0-BBA4-519D6CBE8F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B7E74D3F-D8C9-408E-AC5F-FA0C1452DADE}" type="pres">
      <dgm:prSet presAssocID="{F9577FC1-ABF9-43F0-BBA4-519D6CBE8F31}" presName="iconSpace" presStyleCnt="0"/>
      <dgm:spPr/>
    </dgm:pt>
    <dgm:pt modelId="{38993F83-DA23-4914-A634-1854BFB17380}" type="pres">
      <dgm:prSet presAssocID="{F9577FC1-ABF9-43F0-BBA4-519D6CBE8F31}" presName="parTx" presStyleLbl="revTx" presStyleIdx="2" presStyleCnt="6">
        <dgm:presLayoutVars>
          <dgm:chMax val="0"/>
          <dgm:chPref val="0"/>
        </dgm:presLayoutVars>
      </dgm:prSet>
      <dgm:spPr/>
    </dgm:pt>
    <dgm:pt modelId="{878810A7-EBE2-44D5-AC6F-6434D2AD6928}" type="pres">
      <dgm:prSet presAssocID="{F9577FC1-ABF9-43F0-BBA4-519D6CBE8F31}" presName="txSpace" presStyleCnt="0"/>
      <dgm:spPr/>
    </dgm:pt>
    <dgm:pt modelId="{C2FEC105-17B2-4401-BCA4-774EC8F8F35F}" type="pres">
      <dgm:prSet presAssocID="{F9577FC1-ABF9-43F0-BBA4-519D6CBE8F31}" presName="desTx" presStyleLbl="revTx" presStyleIdx="3" presStyleCnt="6">
        <dgm:presLayoutVars/>
      </dgm:prSet>
      <dgm:spPr/>
    </dgm:pt>
    <dgm:pt modelId="{6CE2EC1E-7C21-4C35-8CD2-A960B6AC92B1}" type="pres">
      <dgm:prSet presAssocID="{835C0FA8-2414-4DA0-B28D-E0CFF6421CB8}" presName="sibTrans" presStyleCnt="0"/>
      <dgm:spPr/>
    </dgm:pt>
    <dgm:pt modelId="{E491C865-62C9-4C2A-B0EB-633FE8B06BF5}" type="pres">
      <dgm:prSet presAssocID="{76B9DF73-3EAA-44C3-B094-593AFAF69337}" presName="compNode" presStyleCnt="0"/>
      <dgm:spPr/>
    </dgm:pt>
    <dgm:pt modelId="{9AB1CB07-E57C-4B68-B266-6FA9D035B301}" type="pres">
      <dgm:prSet presAssocID="{76B9DF73-3EAA-44C3-B094-593AFAF693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46607CC4-E461-4113-A888-5BACA0A7D7A4}" type="pres">
      <dgm:prSet presAssocID="{76B9DF73-3EAA-44C3-B094-593AFAF69337}" presName="iconSpace" presStyleCnt="0"/>
      <dgm:spPr/>
    </dgm:pt>
    <dgm:pt modelId="{ABE7796D-7F2D-4CA1-B768-4A89A2AE5818}" type="pres">
      <dgm:prSet presAssocID="{76B9DF73-3EAA-44C3-B094-593AFAF69337}" presName="parTx" presStyleLbl="revTx" presStyleIdx="4" presStyleCnt="6">
        <dgm:presLayoutVars>
          <dgm:chMax val="0"/>
          <dgm:chPref val="0"/>
        </dgm:presLayoutVars>
      </dgm:prSet>
      <dgm:spPr/>
    </dgm:pt>
    <dgm:pt modelId="{5D52B6D1-B6F2-4A3B-A2B1-2FAA853061D2}" type="pres">
      <dgm:prSet presAssocID="{76B9DF73-3EAA-44C3-B094-593AFAF69337}" presName="txSpace" presStyleCnt="0"/>
      <dgm:spPr/>
    </dgm:pt>
    <dgm:pt modelId="{A87FE577-24C2-49E8-84B7-A14445AC9A20}" type="pres">
      <dgm:prSet presAssocID="{76B9DF73-3EAA-44C3-B094-593AFAF69337}" presName="desTx" presStyleLbl="revTx" presStyleIdx="5" presStyleCnt="6">
        <dgm:presLayoutVars/>
      </dgm:prSet>
      <dgm:spPr/>
    </dgm:pt>
  </dgm:ptLst>
  <dgm:cxnLst>
    <dgm:cxn modelId="{4F53C51C-3FB3-444C-861B-776E9E317BE2}" type="presOf" srcId="{9687E776-893C-4B77-BF50-2A8B04B84CF3}" destId="{0AB54A9D-9474-42F3-B9D7-C11FB1450CDB}" srcOrd="0" destOrd="0" presId="urn:microsoft.com/office/officeart/2018/5/layout/CenteredIconLabelDescriptionList"/>
    <dgm:cxn modelId="{B295A932-411F-43A2-BFE2-4D6385DC230C}" type="presOf" srcId="{76B9DF73-3EAA-44C3-B094-593AFAF69337}" destId="{ABE7796D-7F2D-4CA1-B768-4A89A2AE5818}" srcOrd="0" destOrd="0" presId="urn:microsoft.com/office/officeart/2018/5/layout/CenteredIconLabelDescriptionList"/>
    <dgm:cxn modelId="{8143FC40-B818-4CA6-AAC5-7BA60E58E541}" srcId="{384BFF3E-795E-4B7C-990C-F5D5B50911E9}" destId="{76B9DF73-3EAA-44C3-B094-593AFAF69337}" srcOrd="2" destOrd="0" parTransId="{565CFB16-9D7B-4CF5-BC1A-F38000CF9822}" sibTransId="{066A4357-5920-4D45-B577-F6858F3D657F}"/>
    <dgm:cxn modelId="{816DB244-303D-4F8C-B468-EF838E56E33F}" type="presOf" srcId="{212616E2-A314-4FCF-B711-46A976416B49}" destId="{0AB54A9D-9474-42F3-B9D7-C11FB1450CDB}" srcOrd="0" destOrd="1" presId="urn:microsoft.com/office/officeart/2018/5/layout/CenteredIconLabelDescriptionList"/>
    <dgm:cxn modelId="{D21B7C4C-499E-462B-BF07-B7CD9CC14144}" type="presOf" srcId="{F9577FC1-ABF9-43F0-BBA4-519D6CBE8F31}" destId="{38993F83-DA23-4914-A634-1854BFB17380}" srcOrd="0" destOrd="0" presId="urn:microsoft.com/office/officeart/2018/5/layout/CenteredIconLabelDescriptionList"/>
    <dgm:cxn modelId="{A9A1C06C-DD07-46B5-8BA7-C3E33B7BF11A}" type="presOf" srcId="{776939C0-F751-471D-9058-E741A56ED21D}" destId="{A87FE577-24C2-49E8-84B7-A14445AC9A20}" srcOrd="0" destOrd="0" presId="urn:microsoft.com/office/officeart/2018/5/layout/CenteredIconLabelDescriptionList"/>
    <dgm:cxn modelId="{1E1B9953-697F-4DB0-BA0F-25DE5986E061}" srcId="{384BFF3E-795E-4B7C-990C-F5D5B50911E9}" destId="{87DCC2C1-B78B-4241-AA78-23073B325ABD}" srcOrd="0" destOrd="0" parTransId="{87CBBB7C-8D59-4655-8EC9-B4DF02CFFE8D}" sibTransId="{0B9FB07C-0638-4E63-AD10-A8EF06A23E33}"/>
    <dgm:cxn modelId="{A2EE3E7A-FF29-4FD4-A9EC-66CD4B7FE024}" srcId="{76B9DF73-3EAA-44C3-B094-593AFAF69337}" destId="{776939C0-F751-471D-9058-E741A56ED21D}" srcOrd="0" destOrd="0" parTransId="{1D371956-6BB1-4DBB-9E0F-FD9E2D5501F6}" sibTransId="{7BEE3878-3F01-417C-AF53-8DC5BF9042D3}"/>
    <dgm:cxn modelId="{F603427F-220A-4796-87E4-0FA93779229B}" srcId="{F9577FC1-ABF9-43F0-BBA4-519D6CBE8F31}" destId="{0834EC63-FE13-46CB-AB5D-20EFA579DB44}" srcOrd="0" destOrd="0" parTransId="{2E9C77FF-2C26-48FD-B220-F55C7F8B573C}" sibTransId="{BF765C72-512A-4D21-B1A9-DB7BDF048BB7}"/>
    <dgm:cxn modelId="{4BE27086-9A1D-4F69-8597-E4B80577AB88}" srcId="{87DCC2C1-B78B-4241-AA78-23073B325ABD}" destId="{9687E776-893C-4B77-BF50-2A8B04B84CF3}" srcOrd="0" destOrd="0" parTransId="{439F0C87-5FA2-4C14-8395-B7E51D1B8BEE}" sibTransId="{D6E99B2B-FD13-4E59-8A93-4E0D2F984A3B}"/>
    <dgm:cxn modelId="{2264448D-1C99-4B35-AB5E-2BBC16888557}" srcId="{384BFF3E-795E-4B7C-990C-F5D5B50911E9}" destId="{F9577FC1-ABF9-43F0-BBA4-519D6CBE8F31}" srcOrd="1" destOrd="0" parTransId="{C9500FEB-414A-4817-BF39-B7FBFFBD929D}" sibTransId="{835C0FA8-2414-4DA0-B28D-E0CFF6421CB8}"/>
    <dgm:cxn modelId="{349E84A4-CCF5-4289-ADF2-360899DF2664}" type="presOf" srcId="{87DCC2C1-B78B-4241-AA78-23073B325ABD}" destId="{AD8F0549-1107-4D1F-B98A-627B4C55D333}" srcOrd="0" destOrd="0" presId="urn:microsoft.com/office/officeart/2018/5/layout/CenteredIconLabelDescriptionList"/>
    <dgm:cxn modelId="{71B78FB1-0F0C-4C0D-B845-D0341B8F0745}" type="presOf" srcId="{384BFF3E-795E-4B7C-990C-F5D5B50911E9}" destId="{90DE3217-0A8B-419D-AA17-73F35E99E5B1}" srcOrd="0" destOrd="0" presId="urn:microsoft.com/office/officeart/2018/5/layout/CenteredIconLabelDescriptionList"/>
    <dgm:cxn modelId="{49D451BA-7AAB-4C85-8726-C1209440EC4E}" type="presOf" srcId="{B0C1DDD5-37CC-4C4C-9817-20D704AD94C0}" destId="{A87FE577-24C2-49E8-84B7-A14445AC9A20}" srcOrd="0" destOrd="1" presId="urn:microsoft.com/office/officeart/2018/5/layout/CenteredIconLabelDescriptionList"/>
    <dgm:cxn modelId="{9A02D9E0-1FAF-4132-B88E-8F768562D87D}" srcId="{76B9DF73-3EAA-44C3-B094-593AFAF69337}" destId="{B0C1DDD5-37CC-4C4C-9817-20D704AD94C0}" srcOrd="1" destOrd="0" parTransId="{59BD1D68-AF58-441D-B23D-D2BF891F2B04}" sibTransId="{4732FB67-A394-480A-AAA9-56C0019213EA}"/>
    <dgm:cxn modelId="{876132E4-FA8C-4C70-A5C2-295B78BF6089}" type="presOf" srcId="{0834EC63-FE13-46CB-AB5D-20EFA579DB44}" destId="{C2FEC105-17B2-4401-BCA4-774EC8F8F35F}" srcOrd="0" destOrd="0" presId="urn:microsoft.com/office/officeart/2018/5/layout/CenteredIconLabelDescriptionList"/>
    <dgm:cxn modelId="{6B7BFDE5-F7A0-4462-ACD0-E0B002B76C0F}" srcId="{87DCC2C1-B78B-4241-AA78-23073B325ABD}" destId="{212616E2-A314-4FCF-B711-46A976416B49}" srcOrd="1" destOrd="0" parTransId="{61652D1D-558C-4FD5-84D5-4E959C17A69B}" sibTransId="{E1B15F15-F73E-4B0C-86E8-95882B9AB121}"/>
    <dgm:cxn modelId="{4A1576B3-C190-4003-B4B3-94D917AD433B}" type="presParOf" srcId="{90DE3217-0A8B-419D-AA17-73F35E99E5B1}" destId="{B6AD94E1-D890-4687-94A6-027FDD4B951E}" srcOrd="0" destOrd="0" presId="urn:microsoft.com/office/officeart/2018/5/layout/CenteredIconLabelDescriptionList"/>
    <dgm:cxn modelId="{1A57B986-1E61-4F12-B090-45CC3AAB9A61}" type="presParOf" srcId="{B6AD94E1-D890-4687-94A6-027FDD4B951E}" destId="{1041FF76-1540-40EB-BCC3-ED6B9A320D25}" srcOrd="0" destOrd="0" presId="urn:microsoft.com/office/officeart/2018/5/layout/CenteredIconLabelDescriptionList"/>
    <dgm:cxn modelId="{F42FB200-8EDB-4E06-A90A-0884020ED95C}" type="presParOf" srcId="{B6AD94E1-D890-4687-94A6-027FDD4B951E}" destId="{B51BFF78-B204-492F-8849-D91F1B468242}" srcOrd="1" destOrd="0" presId="urn:microsoft.com/office/officeart/2018/5/layout/CenteredIconLabelDescriptionList"/>
    <dgm:cxn modelId="{A0AF0678-8B8D-42EA-BBCF-62284A9BEAB9}" type="presParOf" srcId="{B6AD94E1-D890-4687-94A6-027FDD4B951E}" destId="{AD8F0549-1107-4D1F-B98A-627B4C55D333}" srcOrd="2" destOrd="0" presId="urn:microsoft.com/office/officeart/2018/5/layout/CenteredIconLabelDescriptionList"/>
    <dgm:cxn modelId="{35ABB046-4561-4CCD-A06E-585DAE33FBEB}" type="presParOf" srcId="{B6AD94E1-D890-4687-94A6-027FDD4B951E}" destId="{ACEAE644-BD2D-41E1-BE7C-6388C0BC5D1B}" srcOrd="3" destOrd="0" presId="urn:microsoft.com/office/officeart/2018/5/layout/CenteredIconLabelDescriptionList"/>
    <dgm:cxn modelId="{47FC8EC4-9441-40DF-A427-E0E61E3F7A37}" type="presParOf" srcId="{B6AD94E1-D890-4687-94A6-027FDD4B951E}" destId="{0AB54A9D-9474-42F3-B9D7-C11FB1450CDB}" srcOrd="4" destOrd="0" presId="urn:microsoft.com/office/officeart/2018/5/layout/CenteredIconLabelDescriptionList"/>
    <dgm:cxn modelId="{E69498C7-3818-4759-A4D8-D35C703E1B12}" type="presParOf" srcId="{90DE3217-0A8B-419D-AA17-73F35E99E5B1}" destId="{168A1D90-2C30-4D7B-B491-8E2ABF5D3839}" srcOrd="1" destOrd="0" presId="urn:microsoft.com/office/officeart/2018/5/layout/CenteredIconLabelDescriptionList"/>
    <dgm:cxn modelId="{88F1FA96-5A77-43EA-917E-36A08E681D0B}" type="presParOf" srcId="{90DE3217-0A8B-419D-AA17-73F35E99E5B1}" destId="{93EE7C6E-5281-4F8B-9F19-26BAF9953101}" srcOrd="2" destOrd="0" presId="urn:microsoft.com/office/officeart/2018/5/layout/CenteredIconLabelDescriptionList"/>
    <dgm:cxn modelId="{3BE4252F-9A37-4082-A304-FE105CCEB109}" type="presParOf" srcId="{93EE7C6E-5281-4F8B-9F19-26BAF9953101}" destId="{1140660E-4767-44AC-A7A3-0E4FCF0C006D}" srcOrd="0" destOrd="0" presId="urn:microsoft.com/office/officeart/2018/5/layout/CenteredIconLabelDescriptionList"/>
    <dgm:cxn modelId="{95869910-A6AC-4E85-B3E9-6D5F0A050AB8}" type="presParOf" srcId="{93EE7C6E-5281-4F8B-9F19-26BAF9953101}" destId="{B7E74D3F-D8C9-408E-AC5F-FA0C1452DADE}" srcOrd="1" destOrd="0" presId="urn:microsoft.com/office/officeart/2018/5/layout/CenteredIconLabelDescriptionList"/>
    <dgm:cxn modelId="{F4B48535-8A30-48F3-9184-1CD7A6E972C6}" type="presParOf" srcId="{93EE7C6E-5281-4F8B-9F19-26BAF9953101}" destId="{38993F83-DA23-4914-A634-1854BFB17380}" srcOrd="2" destOrd="0" presId="urn:microsoft.com/office/officeart/2018/5/layout/CenteredIconLabelDescriptionList"/>
    <dgm:cxn modelId="{EC14134A-94BC-44A7-95B6-5468661A5437}" type="presParOf" srcId="{93EE7C6E-5281-4F8B-9F19-26BAF9953101}" destId="{878810A7-EBE2-44D5-AC6F-6434D2AD6928}" srcOrd="3" destOrd="0" presId="urn:microsoft.com/office/officeart/2018/5/layout/CenteredIconLabelDescriptionList"/>
    <dgm:cxn modelId="{95322FC0-3A1A-4223-8E44-3CF36FEDD63B}" type="presParOf" srcId="{93EE7C6E-5281-4F8B-9F19-26BAF9953101}" destId="{C2FEC105-17B2-4401-BCA4-774EC8F8F35F}" srcOrd="4" destOrd="0" presId="urn:microsoft.com/office/officeart/2018/5/layout/CenteredIconLabelDescriptionList"/>
    <dgm:cxn modelId="{16D00863-91AA-455F-8C2A-A87085E436DA}" type="presParOf" srcId="{90DE3217-0A8B-419D-AA17-73F35E99E5B1}" destId="{6CE2EC1E-7C21-4C35-8CD2-A960B6AC92B1}" srcOrd="3" destOrd="0" presId="urn:microsoft.com/office/officeart/2018/5/layout/CenteredIconLabelDescriptionList"/>
    <dgm:cxn modelId="{31883E00-AEBF-4A97-A496-3711DEA815DB}" type="presParOf" srcId="{90DE3217-0A8B-419D-AA17-73F35E99E5B1}" destId="{E491C865-62C9-4C2A-B0EB-633FE8B06BF5}" srcOrd="4" destOrd="0" presId="urn:microsoft.com/office/officeart/2018/5/layout/CenteredIconLabelDescriptionList"/>
    <dgm:cxn modelId="{F3D78099-0E30-4E53-B4FD-5795AD397234}" type="presParOf" srcId="{E491C865-62C9-4C2A-B0EB-633FE8B06BF5}" destId="{9AB1CB07-E57C-4B68-B266-6FA9D035B301}" srcOrd="0" destOrd="0" presId="urn:microsoft.com/office/officeart/2018/5/layout/CenteredIconLabelDescriptionList"/>
    <dgm:cxn modelId="{CFEB83EE-C0CE-4A94-ACAA-5CCAC3DF7626}" type="presParOf" srcId="{E491C865-62C9-4C2A-B0EB-633FE8B06BF5}" destId="{46607CC4-E461-4113-A888-5BACA0A7D7A4}" srcOrd="1" destOrd="0" presId="urn:microsoft.com/office/officeart/2018/5/layout/CenteredIconLabelDescriptionList"/>
    <dgm:cxn modelId="{82C4A9A3-429C-4F73-A1AF-82876E8C58A3}" type="presParOf" srcId="{E491C865-62C9-4C2A-B0EB-633FE8B06BF5}" destId="{ABE7796D-7F2D-4CA1-B768-4A89A2AE5818}" srcOrd="2" destOrd="0" presId="urn:microsoft.com/office/officeart/2018/5/layout/CenteredIconLabelDescriptionList"/>
    <dgm:cxn modelId="{172C761F-EE6F-4C5A-96CC-A05C60E32B35}" type="presParOf" srcId="{E491C865-62C9-4C2A-B0EB-633FE8B06BF5}" destId="{5D52B6D1-B6F2-4A3B-A2B1-2FAA853061D2}" srcOrd="3" destOrd="0" presId="urn:microsoft.com/office/officeart/2018/5/layout/CenteredIconLabelDescriptionList"/>
    <dgm:cxn modelId="{F567AE81-BDA2-4A00-9BBA-383E0BA4DC4F}" type="presParOf" srcId="{E491C865-62C9-4C2A-B0EB-633FE8B06BF5}" destId="{A87FE577-24C2-49E8-84B7-A14445AC9A2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3D441-FE3A-4276-9BD4-645057762887}">
      <dsp:nvSpPr>
        <dsp:cNvPr id="0" name=""/>
        <dsp:cNvSpPr/>
      </dsp:nvSpPr>
      <dsp:spPr>
        <a:xfrm>
          <a:off x="114291" y="464275"/>
          <a:ext cx="730263" cy="7302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19DCC-15CB-495F-B2E6-277135006D28}">
      <dsp:nvSpPr>
        <dsp:cNvPr id="0" name=""/>
        <dsp:cNvSpPr/>
      </dsp:nvSpPr>
      <dsp:spPr>
        <a:xfrm>
          <a:off x="267647" y="617630"/>
          <a:ext cx="423553" cy="4235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CDBA7-5B36-4BBF-89C8-9294BE822056}">
      <dsp:nvSpPr>
        <dsp:cNvPr id="0" name=""/>
        <dsp:cNvSpPr/>
      </dsp:nvSpPr>
      <dsp:spPr>
        <a:xfrm>
          <a:off x="1001041" y="464275"/>
          <a:ext cx="1721336" cy="730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Share your thoughts with the world – one blog entry at a time</a:t>
          </a:r>
        </a:p>
      </dsp:txBody>
      <dsp:txXfrm>
        <a:off x="1001041" y="464275"/>
        <a:ext cx="1721336" cy="730263"/>
      </dsp:txXfrm>
    </dsp:sp>
    <dsp:sp modelId="{B537FA6A-33E1-4D37-920F-C5EA0E4AB343}">
      <dsp:nvSpPr>
        <dsp:cNvPr id="0" name=""/>
        <dsp:cNvSpPr/>
      </dsp:nvSpPr>
      <dsp:spPr>
        <a:xfrm>
          <a:off x="3022307" y="464275"/>
          <a:ext cx="730263" cy="7302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57720-12DC-4385-AE5D-1761C8FDCA1E}">
      <dsp:nvSpPr>
        <dsp:cNvPr id="0" name=""/>
        <dsp:cNvSpPr/>
      </dsp:nvSpPr>
      <dsp:spPr>
        <a:xfrm>
          <a:off x="3175662" y="617630"/>
          <a:ext cx="423553" cy="4235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C4F66-BCAC-4DCA-B712-8CE332D65A3D}">
      <dsp:nvSpPr>
        <dsp:cNvPr id="0" name=""/>
        <dsp:cNvSpPr/>
      </dsp:nvSpPr>
      <dsp:spPr>
        <a:xfrm>
          <a:off x="3909056" y="464275"/>
          <a:ext cx="1721336" cy="730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Lead your own personal diary – completely private and safe</a:t>
          </a:r>
        </a:p>
      </dsp:txBody>
      <dsp:txXfrm>
        <a:off x="3909056" y="464275"/>
        <a:ext cx="1721336" cy="730263"/>
      </dsp:txXfrm>
    </dsp:sp>
    <dsp:sp modelId="{576255D8-B67B-4B2D-B5FF-49AF2203B52F}">
      <dsp:nvSpPr>
        <dsp:cNvPr id="0" name=""/>
        <dsp:cNvSpPr/>
      </dsp:nvSpPr>
      <dsp:spPr>
        <a:xfrm>
          <a:off x="114291" y="1998006"/>
          <a:ext cx="730263" cy="7302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33718-2C47-419B-8C21-91B1B911B6E9}">
      <dsp:nvSpPr>
        <dsp:cNvPr id="0" name=""/>
        <dsp:cNvSpPr/>
      </dsp:nvSpPr>
      <dsp:spPr>
        <a:xfrm>
          <a:off x="267647" y="2151361"/>
          <a:ext cx="423553" cy="4235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BFD93-8BD4-4C7E-9235-3EB5C5B2D955}">
      <dsp:nvSpPr>
        <dsp:cNvPr id="0" name=""/>
        <dsp:cNvSpPr/>
      </dsp:nvSpPr>
      <dsp:spPr>
        <a:xfrm>
          <a:off x="1001041" y="1998006"/>
          <a:ext cx="1721336" cy="730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Enhance the quality of your entries by uploading pictures </a:t>
          </a:r>
        </a:p>
      </dsp:txBody>
      <dsp:txXfrm>
        <a:off x="1001041" y="1998006"/>
        <a:ext cx="1721336" cy="730263"/>
      </dsp:txXfrm>
    </dsp:sp>
    <dsp:sp modelId="{B2DEFF3A-F527-4FAF-A46B-A426E6AD3C32}">
      <dsp:nvSpPr>
        <dsp:cNvPr id="0" name=""/>
        <dsp:cNvSpPr/>
      </dsp:nvSpPr>
      <dsp:spPr>
        <a:xfrm>
          <a:off x="3022307" y="1998006"/>
          <a:ext cx="730263" cy="7302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42D2B-57EC-4329-9975-43613EBDCF58}">
      <dsp:nvSpPr>
        <dsp:cNvPr id="0" name=""/>
        <dsp:cNvSpPr/>
      </dsp:nvSpPr>
      <dsp:spPr>
        <a:xfrm>
          <a:off x="3175662" y="2151361"/>
          <a:ext cx="423553" cy="4235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E3BE8-9C27-41F9-9593-92AB1A14D5AA}">
      <dsp:nvSpPr>
        <dsp:cNvPr id="0" name=""/>
        <dsp:cNvSpPr/>
      </dsp:nvSpPr>
      <dsp:spPr>
        <a:xfrm>
          <a:off x="3909056" y="1998006"/>
          <a:ext cx="1721336" cy="730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Or draw your own pictures directly in the blog</a:t>
          </a:r>
        </a:p>
      </dsp:txBody>
      <dsp:txXfrm>
        <a:off x="3909056" y="1998006"/>
        <a:ext cx="1721336" cy="730263"/>
      </dsp:txXfrm>
    </dsp:sp>
    <dsp:sp modelId="{6B18C0C2-A40E-4473-AAA6-BFAC93F34186}">
      <dsp:nvSpPr>
        <dsp:cNvPr id="0" name=""/>
        <dsp:cNvSpPr/>
      </dsp:nvSpPr>
      <dsp:spPr>
        <a:xfrm>
          <a:off x="114291" y="3531736"/>
          <a:ext cx="730263" cy="7302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A4E53-1C05-4FDA-8145-E8CBFBE41432}">
      <dsp:nvSpPr>
        <dsp:cNvPr id="0" name=""/>
        <dsp:cNvSpPr/>
      </dsp:nvSpPr>
      <dsp:spPr>
        <a:xfrm>
          <a:off x="267647" y="3685092"/>
          <a:ext cx="423553" cy="4235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80A92-3438-4CB6-B2F4-C291CB6E484C}">
      <dsp:nvSpPr>
        <dsp:cNvPr id="0" name=""/>
        <dsp:cNvSpPr/>
      </dsp:nvSpPr>
      <dsp:spPr>
        <a:xfrm>
          <a:off x="1001041" y="3531736"/>
          <a:ext cx="1721336" cy="730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Stay in touch with your community – through your own chat system </a:t>
          </a:r>
        </a:p>
      </dsp:txBody>
      <dsp:txXfrm>
        <a:off x="1001041" y="3531736"/>
        <a:ext cx="1721336" cy="730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2D288-D18A-486D-9EB6-FBB50F25A61F}">
      <dsp:nvSpPr>
        <dsp:cNvPr id="0" name=""/>
        <dsp:cNvSpPr/>
      </dsp:nvSpPr>
      <dsp:spPr>
        <a:xfrm>
          <a:off x="3286" y="240294"/>
          <a:ext cx="3203971" cy="60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Controller </a:t>
          </a:r>
        </a:p>
      </dsp:txBody>
      <dsp:txXfrm>
        <a:off x="3286" y="240294"/>
        <a:ext cx="3203971" cy="604800"/>
      </dsp:txXfrm>
    </dsp:sp>
    <dsp:sp modelId="{38E9CF87-22F5-4B67-9879-AC7939EE5E05}">
      <dsp:nvSpPr>
        <dsp:cNvPr id="0" name=""/>
        <dsp:cNvSpPr/>
      </dsp:nvSpPr>
      <dsp:spPr>
        <a:xfrm>
          <a:off x="3286" y="845094"/>
          <a:ext cx="3203971" cy="326594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Organizes communication with the server through </a:t>
          </a:r>
          <a:r>
            <a:rPr lang="en-GB" sz="2100" kern="1200"/>
            <a:t>XMLHttpRequests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eventListeners trigger calls in views and models </a:t>
          </a:r>
        </a:p>
      </dsp:txBody>
      <dsp:txXfrm>
        <a:off x="3286" y="845094"/>
        <a:ext cx="3203971" cy="3265949"/>
      </dsp:txXfrm>
    </dsp:sp>
    <dsp:sp modelId="{0907BCB5-C1D2-457E-AA4C-B060A1AD10EF}">
      <dsp:nvSpPr>
        <dsp:cNvPr id="0" name=""/>
        <dsp:cNvSpPr/>
      </dsp:nvSpPr>
      <dsp:spPr>
        <a:xfrm>
          <a:off x="3655814" y="240294"/>
          <a:ext cx="3203971" cy="60480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Models</a:t>
          </a:r>
        </a:p>
      </dsp:txBody>
      <dsp:txXfrm>
        <a:off x="3655814" y="240294"/>
        <a:ext cx="3203971" cy="604800"/>
      </dsp:txXfrm>
    </dsp:sp>
    <dsp:sp modelId="{D460E7C1-9987-48E0-9049-7FA16E7117DB}">
      <dsp:nvSpPr>
        <dsp:cNvPr id="0" name=""/>
        <dsp:cNvSpPr/>
      </dsp:nvSpPr>
      <dsp:spPr>
        <a:xfrm>
          <a:off x="3655814" y="845094"/>
          <a:ext cx="3203971" cy="3265949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Client-side models: structure of form data &amp; data management for session/local storage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Server-side models: structure of database entries &amp; database management (mongoose database for Node.js)</a:t>
          </a:r>
        </a:p>
      </dsp:txBody>
      <dsp:txXfrm>
        <a:off x="3655814" y="845094"/>
        <a:ext cx="3203971" cy="3265949"/>
      </dsp:txXfrm>
    </dsp:sp>
    <dsp:sp modelId="{996CA9CD-F2A6-41AE-A2FC-8FA27B2DBA2A}">
      <dsp:nvSpPr>
        <dsp:cNvPr id="0" name=""/>
        <dsp:cNvSpPr/>
      </dsp:nvSpPr>
      <dsp:spPr>
        <a:xfrm>
          <a:off x="7308342" y="240294"/>
          <a:ext cx="3203971" cy="6048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Views</a:t>
          </a:r>
        </a:p>
      </dsp:txBody>
      <dsp:txXfrm>
        <a:off x="7308342" y="240294"/>
        <a:ext cx="3203971" cy="604800"/>
      </dsp:txXfrm>
    </dsp:sp>
    <dsp:sp modelId="{22850B46-7BB0-4D5A-98A2-15F7A379652B}">
      <dsp:nvSpPr>
        <dsp:cNvPr id="0" name=""/>
        <dsp:cNvSpPr/>
      </dsp:nvSpPr>
      <dsp:spPr>
        <a:xfrm>
          <a:off x="7308342" y="845094"/>
          <a:ext cx="3203971" cy="326594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Altering the HTML content being displayed via scripts without loading new pages</a:t>
          </a:r>
        </a:p>
      </dsp:txBody>
      <dsp:txXfrm>
        <a:off x="7308342" y="845094"/>
        <a:ext cx="3203971" cy="32659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6E9F7-1056-43F2-805B-8942231E7B39}">
      <dsp:nvSpPr>
        <dsp:cNvPr id="0" name=""/>
        <dsp:cNvSpPr/>
      </dsp:nvSpPr>
      <dsp:spPr>
        <a:xfrm>
          <a:off x="1967016" y="113688"/>
          <a:ext cx="1510523" cy="14315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C9F20-B2B1-4B77-BFD3-2BB61F629D9C}">
      <dsp:nvSpPr>
        <dsp:cNvPr id="0" name=""/>
        <dsp:cNvSpPr/>
      </dsp:nvSpPr>
      <dsp:spPr>
        <a:xfrm>
          <a:off x="564387" y="1722610"/>
          <a:ext cx="4315781" cy="613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Text inputs</a:t>
          </a:r>
        </a:p>
      </dsp:txBody>
      <dsp:txXfrm>
        <a:off x="564387" y="1722610"/>
        <a:ext cx="4315781" cy="613539"/>
      </dsp:txXfrm>
    </dsp:sp>
    <dsp:sp modelId="{BC20FB91-E129-4699-85B4-8811F08A18E9}">
      <dsp:nvSpPr>
        <dsp:cNvPr id="0" name=""/>
        <dsp:cNvSpPr/>
      </dsp:nvSpPr>
      <dsp:spPr>
        <a:xfrm>
          <a:off x="564387" y="2418629"/>
          <a:ext cx="4315781" cy="1819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HTML web form with fields for title, description, text &amp; pictures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Whole form is sent to the server and then parsed into a database entry</a:t>
          </a:r>
        </a:p>
      </dsp:txBody>
      <dsp:txXfrm>
        <a:off x="564387" y="2418629"/>
        <a:ext cx="4315781" cy="1819020"/>
      </dsp:txXfrm>
    </dsp:sp>
    <dsp:sp modelId="{75996D88-36A5-42B5-9FF2-239902883D1B}">
      <dsp:nvSpPr>
        <dsp:cNvPr id="0" name=""/>
        <dsp:cNvSpPr/>
      </dsp:nvSpPr>
      <dsp:spPr>
        <a:xfrm>
          <a:off x="7038059" y="113688"/>
          <a:ext cx="1510523" cy="14315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29DA6-5B72-4D30-B1D5-673B10093C04}">
      <dsp:nvSpPr>
        <dsp:cNvPr id="0" name=""/>
        <dsp:cNvSpPr/>
      </dsp:nvSpPr>
      <dsp:spPr>
        <a:xfrm>
          <a:off x="5635430" y="1722610"/>
          <a:ext cx="4315781" cy="613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Pictures</a:t>
          </a:r>
        </a:p>
      </dsp:txBody>
      <dsp:txXfrm>
        <a:off x="5635430" y="1722610"/>
        <a:ext cx="4315781" cy="613539"/>
      </dsp:txXfrm>
    </dsp:sp>
    <dsp:sp modelId="{C22E57F7-BFEB-48C7-8FC3-8D9440577B12}">
      <dsp:nvSpPr>
        <dsp:cNvPr id="0" name=""/>
        <dsp:cNvSpPr/>
      </dsp:nvSpPr>
      <dsp:spPr>
        <a:xfrm>
          <a:off x="5635430" y="2418629"/>
          <a:ext cx="4315781" cy="1819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Drag &amp; Drop: temporarily store files dropped in “dropzone” into HTML file input to later send together with form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Drawing pictures using canvas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Mouse interactions with canvas are transformed into lines on canvas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Automatically monitor changes for undoing/redoing</a:t>
          </a:r>
        </a:p>
      </dsp:txBody>
      <dsp:txXfrm>
        <a:off x="5635430" y="2418629"/>
        <a:ext cx="4315781" cy="18190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1FF76-1540-40EB-BCC3-ED6B9A320D25}">
      <dsp:nvSpPr>
        <dsp:cNvPr id="0" name=""/>
        <dsp:cNvSpPr/>
      </dsp:nvSpPr>
      <dsp:spPr>
        <a:xfrm>
          <a:off x="1020487" y="647813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F0549-1107-4D1F-B98A-627B4C55D333}">
      <dsp:nvSpPr>
        <dsp:cNvPr id="0" name=""/>
        <dsp:cNvSpPr/>
      </dsp:nvSpPr>
      <dsp:spPr>
        <a:xfrm>
          <a:off x="393" y="187777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Session Storage:</a:t>
          </a:r>
        </a:p>
      </dsp:txBody>
      <dsp:txXfrm>
        <a:off x="393" y="1877771"/>
        <a:ext cx="3138750" cy="470812"/>
      </dsp:txXfrm>
    </dsp:sp>
    <dsp:sp modelId="{0AB54A9D-9474-42F3-B9D7-C11FB1450CDB}">
      <dsp:nvSpPr>
        <dsp:cNvPr id="0" name=""/>
        <dsp:cNvSpPr/>
      </dsp:nvSpPr>
      <dsp:spPr>
        <a:xfrm>
          <a:off x="393" y="2409698"/>
          <a:ext cx="3138750" cy="1293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Local storage of changes to input form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Allows leaving the edit/add page and later returning without data loss</a:t>
          </a:r>
        </a:p>
      </dsp:txBody>
      <dsp:txXfrm>
        <a:off x="393" y="2409698"/>
        <a:ext cx="3138750" cy="1293825"/>
      </dsp:txXfrm>
    </dsp:sp>
    <dsp:sp modelId="{1140660E-4767-44AC-A7A3-0E4FCF0C006D}">
      <dsp:nvSpPr>
        <dsp:cNvPr id="0" name=""/>
        <dsp:cNvSpPr/>
      </dsp:nvSpPr>
      <dsp:spPr>
        <a:xfrm>
          <a:off x="4708518" y="647813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93F83-DA23-4914-A634-1854BFB17380}">
      <dsp:nvSpPr>
        <dsp:cNvPr id="0" name=""/>
        <dsp:cNvSpPr/>
      </dsp:nvSpPr>
      <dsp:spPr>
        <a:xfrm>
          <a:off x="3688425" y="187777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Local Storage:</a:t>
          </a:r>
        </a:p>
      </dsp:txBody>
      <dsp:txXfrm>
        <a:off x="3688425" y="1877771"/>
        <a:ext cx="3138750" cy="470812"/>
      </dsp:txXfrm>
    </dsp:sp>
    <dsp:sp modelId="{C2FEC105-17B2-4401-BCA4-774EC8F8F35F}">
      <dsp:nvSpPr>
        <dsp:cNvPr id="0" name=""/>
        <dsp:cNvSpPr/>
      </dsp:nvSpPr>
      <dsp:spPr>
        <a:xfrm>
          <a:off x="3688425" y="2409698"/>
          <a:ext cx="3138750" cy="1293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Storage of private entries</a:t>
          </a:r>
        </a:p>
      </dsp:txBody>
      <dsp:txXfrm>
        <a:off x="3688425" y="2409698"/>
        <a:ext cx="3138750" cy="1293825"/>
      </dsp:txXfrm>
    </dsp:sp>
    <dsp:sp modelId="{9AB1CB07-E57C-4B68-B266-6FA9D035B301}">
      <dsp:nvSpPr>
        <dsp:cNvPr id="0" name=""/>
        <dsp:cNvSpPr/>
      </dsp:nvSpPr>
      <dsp:spPr>
        <a:xfrm>
          <a:off x="8396550" y="647813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7796D-7F2D-4CA1-B768-4A89A2AE5818}">
      <dsp:nvSpPr>
        <dsp:cNvPr id="0" name=""/>
        <dsp:cNvSpPr/>
      </dsp:nvSpPr>
      <dsp:spPr>
        <a:xfrm>
          <a:off x="7376456" y="187777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History API</a:t>
          </a:r>
        </a:p>
      </dsp:txBody>
      <dsp:txXfrm>
        <a:off x="7376456" y="1877771"/>
        <a:ext cx="3138750" cy="470812"/>
      </dsp:txXfrm>
    </dsp:sp>
    <dsp:sp modelId="{A87FE577-24C2-49E8-84B7-A14445AC9A20}">
      <dsp:nvSpPr>
        <dsp:cNvPr id="0" name=""/>
        <dsp:cNvSpPr/>
      </dsp:nvSpPr>
      <dsp:spPr>
        <a:xfrm>
          <a:off x="7376456" y="2409698"/>
          <a:ext cx="3138750" cy="1293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Modifies URL if page is significantly altered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 for the use of browser’s back/forward button while still being a single page application</a:t>
          </a:r>
        </a:p>
      </dsp:txBody>
      <dsp:txXfrm>
        <a:off x="7376456" y="2409698"/>
        <a:ext cx="3138750" cy="1293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C9292-7DA2-4BFD-A551-0963DE6164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8FDE8-CE7F-45D0-A9E1-18E516D671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3BF23-6299-4649-9642-9927F14A4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8D26EC-573C-4C21-BAC6-DA906DC5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AD0CB-45C7-4D23-94D7-5DA517D2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A3FA-E78B-4E0E-B799-870EB7CFC977}" type="datetimeFigureOut">
              <a:rPr lang="en-GB" smtClean="0"/>
              <a:t>19/01/2021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19C3DA-B94E-4E3E-964D-A14C6E38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E5A22-2CE1-4D7D-B536-1A0A4671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0071-A0B6-4228-9615-C5D157F8128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4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859B3-5AD6-4B67-AFC8-0565BA37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F172AC-CB3D-46DE-8134-ADC2EA2F1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1A6018-2FDF-47F9-9CAA-252E7CD0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A3FA-E78B-4E0E-B799-870EB7CFC977}" type="datetimeFigureOut">
              <a:rPr lang="en-GB" smtClean="0"/>
              <a:t>19/01/2021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0FBED-77CB-413E-AAB3-56037262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832009-AEEF-4B0B-81DE-8E1E6D7D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0071-A0B6-4228-9615-C5D157F8128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89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8D22D1-037E-4D0D-8533-FA28BE3D8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F829F5-C8AD-4E7E-9D5E-522AA57F1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01D17C-4877-4E58-AB79-57ED7508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A3FA-E78B-4E0E-B799-870EB7CFC977}" type="datetimeFigureOut">
              <a:rPr lang="en-GB" smtClean="0"/>
              <a:t>19/01/2021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297571-1CA3-4D37-A244-0B4A8B72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E5796-494D-4FB6-9D43-EDEA75EC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0071-A0B6-4228-9615-C5D157F8128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52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6FFF2-F5B7-454D-A2BF-B5530D08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E79CDB-4D5E-4832-B080-919DC89A4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5E1CB2-AF99-4442-B971-D1A17A0F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A3FA-E78B-4E0E-B799-870EB7CFC977}" type="datetimeFigureOut">
              <a:rPr lang="en-GB" smtClean="0"/>
              <a:t>19/01/2021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EBE5EC-20CD-4F3A-9C91-DA5BB795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D8E54-50A3-47E5-8E04-95125040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0071-A0B6-4228-9615-C5D157F8128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684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1DD5A-F6A8-44DC-8F0F-780A1F5F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6FE6AF-FDE9-40DA-B525-2A0D0136F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2C23B-AE97-4A13-8E77-847C3893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A3FA-E78B-4E0E-B799-870EB7CFC977}" type="datetimeFigureOut">
              <a:rPr lang="en-GB" smtClean="0"/>
              <a:t>19/01/2021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A77E6-0214-478A-AA41-4047ACFE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4565C9-AD28-4148-99C2-ACD5331C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0071-A0B6-4228-9615-C5D157F8128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363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A5E73-9E9D-47BE-9CF2-26DD0928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9A20B-1EDD-4C43-93E1-B12AA3B73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B00DA4-DFE0-4BC0-BEE0-AEA4ADFD1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A60E86-4475-45BA-8E39-9C31D197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A3FA-E78B-4E0E-B799-870EB7CFC977}" type="datetimeFigureOut">
              <a:rPr lang="en-GB" smtClean="0"/>
              <a:t>19/01/2021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69F0E0-73D5-4A88-9E2E-B913CA2C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D9564A-FA2A-4DE8-B58F-DC4E280A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0071-A0B6-4228-9615-C5D157F8128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16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EC862-4F82-4C68-911D-E010BD3F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0D84C1-A30B-4150-BB6E-BE8A5CCBC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1B2980-4643-4D03-9C9D-5171FB9C7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C91C97-AEBD-4CA9-8376-1B7B63F78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990674-27CB-4AEC-B6E0-D986A2EC1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B0B154-6BFD-4ED1-86D9-6A4FC170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A3FA-E78B-4E0E-B799-870EB7CFC977}" type="datetimeFigureOut">
              <a:rPr lang="en-GB" smtClean="0"/>
              <a:t>19/01/2021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EF9105-569F-4BBD-B45F-1B4E8567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8EC3DE-038A-45B2-947C-A2E9D1C8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0071-A0B6-4228-9615-C5D157F8128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256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93950-A377-4A8F-A4CB-D4B782EA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68798F-F47C-49AC-AF14-F7230ED0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A3FA-E78B-4E0E-B799-870EB7CFC977}" type="datetimeFigureOut">
              <a:rPr lang="en-GB" smtClean="0"/>
              <a:t>19/01/2021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2DEBD7-47E7-4467-B0B5-7B293353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C66A23-D744-470F-8CDC-5C84D73C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0071-A0B6-4228-9615-C5D157F8128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27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52D727-6FBA-4F27-ABBE-5186D6AE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A3FA-E78B-4E0E-B799-870EB7CFC977}" type="datetimeFigureOut">
              <a:rPr lang="en-GB" smtClean="0"/>
              <a:t>19/01/2021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4DA319-EBDF-4F53-A3A3-7C079B5C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431AAA-C68B-4A51-BBE9-FAB30DC5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0071-A0B6-4228-9615-C5D157F8128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5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0ED3F-92F4-4E5C-93D5-DA145641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7083E-4EFC-4E5C-B617-FC94B09C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9CB421-BD11-4872-AE66-A1D9F575F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FCA216-8854-48EB-B73F-1FDE8CF2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A3FA-E78B-4E0E-B799-870EB7CFC977}" type="datetimeFigureOut">
              <a:rPr lang="en-GB" smtClean="0"/>
              <a:t>19/01/2021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AEA460-C034-4B76-BF47-C5AAC3FB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6B931F-CE58-457A-84BB-5AFD6386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0071-A0B6-4228-9615-C5D157F8128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118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18D72-D1C3-4A39-BA0E-7C7FE8C8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6AAF7A-5520-4528-8E17-EF6B00625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B781D5-7367-4ED8-BACC-2E39C58F4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6E1CEB-BC2F-4A5F-AAB0-358A9104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A3FA-E78B-4E0E-B799-870EB7CFC977}" type="datetimeFigureOut">
              <a:rPr lang="en-GB" smtClean="0"/>
              <a:t>19/01/2021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FF9EF-EF1D-4EE2-8A22-5621715D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6D2C95-0FC5-405C-88DA-9547613C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0071-A0B6-4228-9615-C5D157F8128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34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7D4CCC-AC6B-4CD1-A341-97B9CEE8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29FD3B-A49E-4546-885A-958339C9F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49FC9F-ED30-4316-A186-66DAFE75B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4A3FA-E78B-4E0E-B799-870EB7CFC977}" type="datetimeFigureOut">
              <a:rPr lang="en-GB" smtClean="0"/>
              <a:t>19/01/2021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A1DD59-8A63-4B70-8A83-922051EF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E10A7-D909-4DE8-8229-05CF204AA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0071-A0B6-4228-9615-C5D157F8128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5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1DE5CA-4729-4E46-9E56-2237F966F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FDBB70-3ACD-4517-B784-44C8E5CBC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Web Technology – Final Presentation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DE2E4E-E218-4370-8B38-3216A6D6D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By </a:t>
            </a:r>
            <a:r>
              <a:rPr lang="en-GB">
                <a:solidFill>
                  <a:srgbClr val="FFFFFF"/>
                </a:solidFill>
              </a:rPr>
              <a:t>David Egger, David Pecic, Eric de Zwart, Martina Pranjic and Julian Hartmann</a:t>
            </a:r>
            <a:endParaRPr lang="en-GB">
              <a:solidFill>
                <a:srgbClr val="FFFFFF"/>
              </a:solidFill>
              <a:effectLst/>
            </a:endParaRPr>
          </a:p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20800DC-B1DE-4B62-B891-BBC84DF7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3EC376-35CD-4A87-B42C-9BAD57B04D45}" type="datetime1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19/01/2021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2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8D0EEA-E329-4DEA-A022-4713EDB03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82E936C-CB69-4F7C-887A-0BA7DB33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Happy Blog – Personal Blog / Diary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DB444-4281-401C-A79F-B7C327EC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254" y="6356350"/>
            <a:ext cx="900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130071-A0B6-4228-9615-C5D157F81287}" type="slidenum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CBBC8654-B495-43CB-ACBA-FA588C373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960200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831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34495F-DB96-4BD0-B238-EDBF8A6620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30" b="132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C0F62D-3C05-41C9-B02A-6A924802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Single Page App Using MVC Architecture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AE3289-359D-4A17-AE75-70B0903A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130071-A0B6-4228-9615-C5D157F81287}" type="slidenum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0C3984A7-7AA0-4AE6-A6C3-4EB18842F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9969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3103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BFDDAC-3D1E-4AC3-894B-30051EA80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205" b="115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6396BA-0AA1-4BCF-BAEB-BAB6E7CF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Adding &amp; Editing Entries	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914AF9-A7CF-4A41-AAF2-81E32EE7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130071-A0B6-4228-9615-C5D157F81287}" type="slidenum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0622855-E933-418F-9A25-5689D9530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9767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6914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AF79FD-6F29-4F98-B7F6-EB3CE1A6C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0D17E6-77A3-4F95-8085-BCEFDB37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 Storage &amp; History API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0E6EE2-C8D4-4A71-A60F-EA8978EE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130071-A0B6-4228-9615-C5D157F81287}" type="slidenum">
              <a:rPr lang="en-GB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CE5430B6-2BB7-478D-8862-F1B4F0CC0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0452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4996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16EFC0-EDF6-4AB0-B27C-09C9AE5E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Community Chat Using WebSockets	</a:t>
            </a:r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4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EA935F-B813-46A6-AD9F-CAEAE05A3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WebSocket established on the same port as application</a:t>
            </a:r>
          </a:p>
          <a:p>
            <a:r>
              <a:rPr lang="en-US" sz="2400">
                <a:solidFill>
                  <a:schemeClr val="bg1"/>
                </a:solidFill>
              </a:rPr>
              <a:t>Server-side storage of last 20 chat messages </a:t>
            </a:r>
          </a:p>
          <a:p>
            <a:r>
              <a:rPr lang="en-US" sz="2400">
                <a:solidFill>
                  <a:schemeClr val="bg1"/>
                </a:solidFill>
              </a:rPr>
              <a:t>Upon new connection chat is sent to new client</a:t>
            </a:r>
          </a:p>
          <a:p>
            <a:r>
              <a:rPr lang="en-US" sz="2400">
                <a:solidFill>
                  <a:schemeClr val="bg1"/>
                </a:solidFill>
              </a:rPr>
              <a:t>Username selection before chat participation</a:t>
            </a:r>
          </a:p>
          <a:p>
            <a:r>
              <a:rPr lang="en-US" sz="2400">
                <a:solidFill>
                  <a:schemeClr val="bg1"/>
                </a:solidFill>
              </a:rPr>
              <a:t>Username &amp; message are sent via WebSocket to be forwarded to all other connected clients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191E8F-FBBB-48B4-A64D-069A468B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130071-A0B6-4228-9615-C5D157F81287}" type="slidenum">
              <a:rPr lang="en-GB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7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1DE5CA-4729-4E46-9E56-2237F966F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FDBB70-3ACD-4517-B784-44C8E5CBC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Thank you for your attention!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DE2E4E-E218-4370-8B38-3216A6D6D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A live </a:t>
            </a:r>
            <a:r>
              <a:rPr lang="en-US" dirty="0">
                <a:solidFill>
                  <a:srgbClr val="FFFFFF"/>
                </a:solidFill>
              </a:rPr>
              <a:t>demonstration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will follow now</a:t>
            </a:r>
          </a:p>
        </p:txBody>
      </p:sp>
    </p:spTree>
    <p:extLst>
      <p:ext uri="{BB962C8B-B14F-4D97-AF65-F5344CB8AC3E}">
        <p14:creationId xmlns:p14="http://schemas.microsoft.com/office/powerpoint/2010/main" val="47178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Breitbild</PresentationFormat>
  <Paragraphs>49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Web Technology – Final Presentation</vt:lpstr>
      <vt:lpstr>Happy Blog – Personal Blog / Diary</vt:lpstr>
      <vt:lpstr>Single Page App Using MVC Architecture</vt:lpstr>
      <vt:lpstr>Adding &amp; Editing Entries </vt:lpstr>
      <vt:lpstr>Web Storage &amp; History API</vt:lpstr>
      <vt:lpstr>Community Chat Using WebSockets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 – Final Presentation</dc:title>
  <dc:creator>Julian Hartmann</dc:creator>
  <cp:lastModifiedBy>Julian Hartmann</cp:lastModifiedBy>
  <cp:revision>1</cp:revision>
  <dcterms:created xsi:type="dcterms:W3CDTF">2021-01-19T21:13:22Z</dcterms:created>
  <dcterms:modified xsi:type="dcterms:W3CDTF">2021-01-19T21:16:00Z</dcterms:modified>
</cp:coreProperties>
</file>