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6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9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19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5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81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21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40" algn="l" defTabSz="9140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1" cy="1470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3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2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7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2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274639"/>
            <a:ext cx="6019799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2" y="2906715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3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600204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1" indent="0">
              <a:buNone/>
              <a:defRPr sz="2000" b="1"/>
            </a:lvl2pPr>
            <a:lvl3pPr marL="914060" indent="0">
              <a:buNone/>
              <a:defRPr sz="1800" b="1"/>
            </a:lvl3pPr>
            <a:lvl4pPr marL="1371090" indent="0">
              <a:buNone/>
              <a:defRPr sz="1700" b="1"/>
            </a:lvl4pPr>
            <a:lvl5pPr marL="1828119" indent="0">
              <a:buNone/>
              <a:defRPr sz="1700" b="1"/>
            </a:lvl5pPr>
            <a:lvl6pPr marL="2285150" indent="0">
              <a:buNone/>
              <a:defRPr sz="1700" b="1"/>
            </a:lvl6pPr>
            <a:lvl7pPr marL="2742181" indent="0">
              <a:buNone/>
              <a:defRPr sz="1700" b="1"/>
            </a:lvl7pPr>
            <a:lvl8pPr marL="3199210" indent="0">
              <a:buNone/>
              <a:defRPr sz="1700" b="1"/>
            </a:lvl8pPr>
            <a:lvl9pPr marL="3656240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1" indent="0">
              <a:buNone/>
              <a:defRPr sz="2000" b="1"/>
            </a:lvl2pPr>
            <a:lvl3pPr marL="914060" indent="0">
              <a:buNone/>
              <a:defRPr sz="1800" b="1"/>
            </a:lvl3pPr>
            <a:lvl4pPr marL="1371090" indent="0">
              <a:buNone/>
              <a:defRPr sz="1700" b="1"/>
            </a:lvl4pPr>
            <a:lvl5pPr marL="1828119" indent="0">
              <a:buNone/>
              <a:defRPr sz="1700" b="1"/>
            </a:lvl5pPr>
            <a:lvl6pPr marL="2285150" indent="0">
              <a:buNone/>
              <a:defRPr sz="1700" b="1"/>
            </a:lvl6pPr>
            <a:lvl7pPr marL="2742181" indent="0">
              <a:buNone/>
              <a:defRPr sz="1700" b="1"/>
            </a:lvl7pPr>
            <a:lvl8pPr marL="3199210" indent="0">
              <a:buNone/>
              <a:defRPr sz="1700" b="1"/>
            </a:lvl8pPr>
            <a:lvl9pPr marL="3656240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1" indent="0">
              <a:buNone/>
              <a:defRPr sz="1100"/>
            </a:lvl2pPr>
            <a:lvl3pPr marL="914060" indent="0">
              <a:buNone/>
              <a:defRPr sz="1000"/>
            </a:lvl3pPr>
            <a:lvl4pPr marL="1371090" indent="0">
              <a:buNone/>
              <a:defRPr sz="900"/>
            </a:lvl4pPr>
            <a:lvl5pPr marL="1828119" indent="0">
              <a:buNone/>
              <a:defRPr sz="900"/>
            </a:lvl5pPr>
            <a:lvl6pPr marL="2285150" indent="0">
              <a:buNone/>
              <a:defRPr sz="900"/>
            </a:lvl6pPr>
            <a:lvl7pPr marL="2742181" indent="0">
              <a:buNone/>
              <a:defRPr sz="900"/>
            </a:lvl7pPr>
            <a:lvl8pPr marL="3199210" indent="0">
              <a:buNone/>
              <a:defRPr sz="900"/>
            </a:lvl8pPr>
            <a:lvl9pPr marL="365624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1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1" indent="0">
              <a:buNone/>
              <a:defRPr sz="2800"/>
            </a:lvl2pPr>
            <a:lvl3pPr marL="914060" indent="0">
              <a:buNone/>
              <a:defRPr sz="2400"/>
            </a:lvl3pPr>
            <a:lvl4pPr marL="1371090" indent="0">
              <a:buNone/>
              <a:defRPr sz="2000"/>
            </a:lvl4pPr>
            <a:lvl5pPr marL="1828119" indent="0">
              <a:buNone/>
              <a:defRPr sz="2000"/>
            </a:lvl5pPr>
            <a:lvl6pPr marL="2285150" indent="0">
              <a:buNone/>
              <a:defRPr sz="2000"/>
            </a:lvl6pPr>
            <a:lvl7pPr marL="2742181" indent="0">
              <a:buNone/>
              <a:defRPr sz="2000"/>
            </a:lvl7pPr>
            <a:lvl8pPr marL="3199210" indent="0">
              <a:buNone/>
              <a:defRPr sz="2000"/>
            </a:lvl8pPr>
            <a:lvl9pPr marL="365624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1" indent="0">
              <a:buNone/>
              <a:defRPr sz="1100"/>
            </a:lvl2pPr>
            <a:lvl3pPr marL="914060" indent="0">
              <a:buNone/>
              <a:defRPr sz="1000"/>
            </a:lvl3pPr>
            <a:lvl4pPr marL="1371090" indent="0">
              <a:buNone/>
              <a:defRPr sz="900"/>
            </a:lvl4pPr>
            <a:lvl5pPr marL="1828119" indent="0">
              <a:buNone/>
              <a:defRPr sz="900"/>
            </a:lvl5pPr>
            <a:lvl6pPr marL="2285150" indent="0">
              <a:buNone/>
              <a:defRPr sz="900"/>
            </a:lvl6pPr>
            <a:lvl7pPr marL="2742181" indent="0">
              <a:buNone/>
              <a:defRPr sz="900"/>
            </a:lvl7pPr>
            <a:lvl8pPr marL="3199210" indent="0">
              <a:buNone/>
              <a:defRPr sz="900"/>
            </a:lvl8pPr>
            <a:lvl9pPr marL="365624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600204"/>
            <a:ext cx="82296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1E7F-1E96-4D4C-AE45-C7464FC43834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3" y="6356352"/>
            <a:ext cx="289560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60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3" indent="-342773" algn="l" defTabSz="91406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3" indent="-285644" algn="l" defTabSz="9140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76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06" indent="-228514" algn="l" defTabSz="91406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36" indent="-228514" algn="l" defTabSz="91406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65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95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26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56" indent="-228514" algn="l" defTabSz="9140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19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81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1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40" algn="l" defTabSz="9140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03850" y="260648"/>
            <a:ext cx="244827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7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点名系统前台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87594" y="1333997"/>
            <a:ext cx="180020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教师端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96105" y="1333997"/>
            <a:ext cx="180020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学生端</a:t>
            </a:r>
          </a:p>
        </p:txBody>
      </p:sp>
      <p:sp>
        <p:nvSpPr>
          <p:cNvPr id="8" name="矩形 7"/>
          <p:cNvSpPr/>
          <p:nvPr/>
        </p:nvSpPr>
        <p:spPr>
          <a:xfrm>
            <a:off x="5004048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查看个人信息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5508105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查看班级信息</a:t>
            </a:r>
          </a:p>
        </p:txBody>
      </p:sp>
      <p:sp>
        <p:nvSpPr>
          <p:cNvPr id="10" name="矩形 9"/>
          <p:cNvSpPr/>
          <p:nvPr/>
        </p:nvSpPr>
        <p:spPr>
          <a:xfrm>
            <a:off x="5940152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查询课表信息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2200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查看教室信息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4247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查询个人缺勤情况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6296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微博监督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68344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查看通知公告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00392" y="2601050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系统使用帮助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31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查看个人信息</a:t>
            </a:r>
          </a:p>
        </p:txBody>
      </p:sp>
      <p:sp>
        <p:nvSpPr>
          <p:cNvPr id="17" name="矩形 16"/>
          <p:cNvSpPr/>
          <p:nvPr/>
        </p:nvSpPr>
        <p:spPr>
          <a:xfrm>
            <a:off x="467543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查看班级信息</a:t>
            </a:r>
          </a:p>
        </p:txBody>
      </p:sp>
      <p:sp>
        <p:nvSpPr>
          <p:cNvPr id="18" name="矩形 17"/>
          <p:cNvSpPr/>
          <p:nvPr/>
        </p:nvSpPr>
        <p:spPr>
          <a:xfrm>
            <a:off x="899592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查询课表信息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1640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查看教室信息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63688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查询缺勤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5736" y="258127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查看通知公告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27784" y="2564906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系统使用帮助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59832" y="2580554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调课申请操作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91880" y="2580554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缺勤图表分析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3929" y="2580554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群发私信通知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4" idx="2"/>
            <a:endCxn id="7" idx="0"/>
          </p:cNvCxnSpPr>
          <p:nvPr/>
        </p:nvCxnSpPr>
        <p:spPr>
          <a:xfrm rot="16200000" flipH="1">
            <a:off x="5241446" y="-120762"/>
            <a:ext cx="641301" cy="2268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6" idx="0"/>
          </p:cNvCxnSpPr>
          <p:nvPr/>
        </p:nvCxnSpPr>
        <p:spPr>
          <a:xfrm rot="5400000">
            <a:off x="2937189" y="-156801"/>
            <a:ext cx="641301" cy="2340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2"/>
            <a:endCxn id="16" idx="0"/>
          </p:cNvCxnSpPr>
          <p:nvPr/>
        </p:nvCxnSpPr>
        <p:spPr>
          <a:xfrm rot="5400000">
            <a:off x="731699" y="1225282"/>
            <a:ext cx="815230" cy="18967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6" idx="2"/>
            <a:endCxn id="17" idx="0"/>
          </p:cNvCxnSpPr>
          <p:nvPr/>
        </p:nvCxnSpPr>
        <p:spPr>
          <a:xfrm rot="5400000">
            <a:off x="942004" y="1435587"/>
            <a:ext cx="815230" cy="14761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8" idx="0"/>
          </p:cNvCxnSpPr>
          <p:nvPr/>
        </p:nvCxnSpPr>
        <p:spPr>
          <a:xfrm rot="5400000">
            <a:off x="1158029" y="1651612"/>
            <a:ext cx="815230" cy="10440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" idx="2"/>
            <a:endCxn id="19" idx="0"/>
          </p:cNvCxnSpPr>
          <p:nvPr/>
        </p:nvCxnSpPr>
        <p:spPr>
          <a:xfrm rot="5400000">
            <a:off x="1374051" y="1867634"/>
            <a:ext cx="815230" cy="6120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2"/>
            <a:endCxn id="20" idx="0"/>
          </p:cNvCxnSpPr>
          <p:nvPr/>
        </p:nvCxnSpPr>
        <p:spPr>
          <a:xfrm rot="5400000">
            <a:off x="1590076" y="2083658"/>
            <a:ext cx="815230" cy="1800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6" idx="2"/>
            <a:endCxn id="22" idx="0"/>
          </p:cNvCxnSpPr>
          <p:nvPr/>
        </p:nvCxnSpPr>
        <p:spPr>
          <a:xfrm rot="16200000" flipH="1">
            <a:off x="1806100" y="2047640"/>
            <a:ext cx="815231" cy="2520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2"/>
            <a:endCxn id="24" idx="0"/>
          </p:cNvCxnSpPr>
          <p:nvPr/>
        </p:nvCxnSpPr>
        <p:spPr>
          <a:xfrm rot="16200000" flipH="1">
            <a:off x="2238508" y="1615230"/>
            <a:ext cx="814508" cy="11161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" idx="2"/>
            <a:endCxn id="25" idx="0"/>
          </p:cNvCxnSpPr>
          <p:nvPr/>
        </p:nvCxnSpPr>
        <p:spPr>
          <a:xfrm rot="16200000" flipH="1">
            <a:off x="2454534" y="1399206"/>
            <a:ext cx="814508" cy="15481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6" idx="2"/>
            <a:endCxn id="26" idx="0"/>
          </p:cNvCxnSpPr>
          <p:nvPr/>
        </p:nvCxnSpPr>
        <p:spPr>
          <a:xfrm rot="16200000" flipH="1">
            <a:off x="2670558" y="1183181"/>
            <a:ext cx="814508" cy="19802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6" idx="2"/>
            <a:endCxn id="23" idx="0"/>
          </p:cNvCxnSpPr>
          <p:nvPr/>
        </p:nvCxnSpPr>
        <p:spPr>
          <a:xfrm rot="16200000" flipH="1">
            <a:off x="2030310" y="1823429"/>
            <a:ext cx="798859" cy="684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7" idx="2"/>
            <a:endCxn id="8" idx="0"/>
          </p:cNvCxnSpPr>
          <p:nvPr/>
        </p:nvCxnSpPr>
        <p:spPr>
          <a:xfrm rot="5400000">
            <a:off x="5504625" y="1409469"/>
            <a:ext cx="835004" cy="1548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7" idx="2"/>
            <a:endCxn id="9" idx="0"/>
          </p:cNvCxnSpPr>
          <p:nvPr/>
        </p:nvCxnSpPr>
        <p:spPr>
          <a:xfrm rot="5400000">
            <a:off x="5756653" y="1661497"/>
            <a:ext cx="835004" cy="10440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7" idx="2"/>
            <a:endCxn id="10" idx="0"/>
          </p:cNvCxnSpPr>
          <p:nvPr/>
        </p:nvCxnSpPr>
        <p:spPr>
          <a:xfrm rot="5400000">
            <a:off x="5972677" y="1877520"/>
            <a:ext cx="835004" cy="6120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7" idx="2"/>
            <a:endCxn id="11" idx="0"/>
          </p:cNvCxnSpPr>
          <p:nvPr/>
        </p:nvCxnSpPr>
        <p:spPr>
          <a:xfrm rot="5400000">
            <a:off x="6188701" y="2093544"/>
            <a:ext cx="835004" cy="1800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2"/>
            <a:endCxn id="12" idx="0"/>
          </p:cNvCxnSpPr>
          <p:nvPr/>
        </p:nvCxnSpPr>
        <p:spPr>
          <a:xfrm rot="16200000" flipH="1">
            <a:off x="6404724" y="2057525"/>
            <a:ext cx="835004" cy="2520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7" idx="2"/>
            <a:endCxn id="13" idx="0"/>
          </p:cNvCxnSpPr>
          <p:nvPr/>
        </p:nvCxnSpPr>
        <p:spPr>
          <a:xfrm rot="16200000" flipH="1">
            <a:off x="6620749" y="1841500"/>
            <a:ext cx="835004" cy="684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7" idx="2"/>
            <a:endCxn id="14" idx="0"/>
          </p:cNvCxnSpPr>
          <p:nvPr/>
        </p:nvCxnSpPr>
        <p:spPr>
          <a:xfrm rot="16200000" flipH="1">
            <a:off x="6836773" y="1625477"/>
            <a:ext cx="835004" cy="11161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" idx="2"/>
            <a:endCxn id="15" idx="0"/>
          </p:cNvCxnSpPr>
          <p:nvPr/>
        </p:nvCxnSpPr>
        <p:spPr>
          <a:xfrm rot="16200000" flipH="1">
            <a:off x="7052797" y="1409453"/>
            <a:ext cx="835004" cy="15481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98273" y="2580554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系统监控</a:t>
            </a:r>
            <a:endParaRPr lang="en-US" altLang="zh-CN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肘形连接符 2"/>
          <p:cNvCxnSpPr>
            <a:stCxn id="6" idx="2"/>
            <a:endCxn id="43" idx="0"/>
          </p:cNvCxnSpPr>
          <p:nvPr/>
        </p:nvCxnSpPr>
        <p:spPr>
          <a:xfrm rot="16200000" flipH="1">
            <a:off x="2907729" y="946009"/>
            <a:ext cx="814509" cy="24545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3528" y="2332273"/>
            <a:ext cx="245790" cy="245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9278" y="2744924"/>
            <a:ext cx="50405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</p:cNvCxnSpPr>
          <p:nvPr/>
        </p:nvCxnSpPr>
        <p:spPr>
          <a:xfrm>
            <a:off x="446423" y="2578067"/>
            <a:ext cx="0" cy="598909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09280" y="3176973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425" y="3176973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剪去单角的矩形 15"/>
          <p:cNvSpPr/>
          <p:nvPr/>
        </p:nvSpPr>
        <p:spPr>
          <a:xfrm>
            <a:off x="335292" y="116632"/>
            <a:ext cx="936105" cy="542603"/>
          </a:xfrm>
          <a:prstGeom prst="snip1Rect">
            <a:avLst>
              <a:gd name="adj" fmla="val 429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学生用例图</a:t>
            </a:r>
          </a:p>
        </p:txBody>
      </p:sp>
      <p:sp>
        <p:nvSpPr>
          <p:cNvPr id="17" name="直角三角形 16"/>
          <p:cNvSpPr/>
          <p:nvPr/>
        </p:nvSpPr>
        <p:spPr>
          <a:xfrm>
            <a:off x="1031281" y="116634"/>
            <a:ext cx="240116" cy="21602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54796" y="162880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82230" y="4719224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12458" y="475482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375598" y="523856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72200" y="4352544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02274" y="37973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02274" y="129610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72000" y="21311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72000" y="30282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endCxn id="18" idx="2"/>
          </p:cNvCxnSpPr>
          <p:nvPr/>
        </p:nvCxnSpPr>
        <p:spPr>
          <a:xfrm flipV="1">
            <a:off x="803346" y="1829944"/>
            <a:ext cx="1251452" cy="1239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>
            <a:off x="803345" y="3028234"/>
            <a:ext cx="1426521" cy="174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  <a:endCxn id="24" idx="2"/>
          </p:cNvCxnSpPr>
          <p:nvPr/>
        </p:nvCxnSpPr>
        <p:spPr>
          <a:xfrm flipV="1">
            <a:off x="2558853" y="580880"/>
            <a:ext cx="1943422" cy="104792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7"/>
            <a:endCxn id="25" idx="2"/>
          </p:cNvCxnSpPr>
          <p:nvPr/>
        </p:nvCxnSpPr>
        <p:spPr>
          <a:xfrm flipV="1">
            <a:off x="2915276" y="1497250"/>
            <a:ext cx="1587001" cy="19046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6" idx="2"/>
          </p:cNvCxnSpPr>
          <p:nvPr/>
        </p:nvCxnSpPr>
        <p:spPr>
          <a:xfrm>
            <a:off x="3062908" y="1829941"/>
            <a:ext cx="1509092" cy="502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5"/>
            <a:endCxn id="27" idx="2"/>
          </p:cNvCxnSpPr>
          <p:nvPr/>
        </p:nvCxnSpPr>
        <p:spPr>
          <a:xfrm>
            <a:off x="2915274" y="1972170"/>
            <a:ext cx="1656727" cy="12572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0" idx="2"/>
          </p:cNvCxnSpPr>
          <p:nvPr/>
        </p:nvCxnSpPr>
        <p:spPr>
          <a:xfrm>
            <a:off x="3090343" y="4920367"/>
            <a:ext cx="1422115" cy="3560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23" idx="2"/>
          </p:cNvCxnSpPr>
          <p:nvPr/>
        </p:nvCxnSpPr>
        <p:spPr>
          <a:xfrm flipV="1">
            <a:off x="5372934" y="4553686"/>
            <a:ext cx="999266" cy="260055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5"/>
            <a:endCxn id="22" idx="2"/>
          </p:cNvCxnSpPr>
          <p:nvPr/>
        </p:nvCxnSpPr>
        <p:spPr>
          <a:xfrm>
            <a:off x="5372937" y="5098196"/>
            <a:ext cx="1002663" cy="34151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278" y="3599850"/>
            <a:ext cx="466726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学生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51398" y="2123622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信息处理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8743" y="5162710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系统模块</a:t>
            </a:r>
          </a:p>
        </p:txBody>
      </p:sp>
      <p:sp>
        <p:nvSpPr>
          <p:cNvPr id="54" name="TextBox 53"/>
          <p:cNvSpPr txBox="1"/>
          <p:nvPr/>
        </p:nvSpPr>
        <p:spPr>
          <a:xfrm rot="19894813">
            <a:off x="2939718" y="918603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004558">
            <a:off x="3482792" y="1301860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203324">
            <a:off x="3749560" y="1865389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409015">
            <a:off x="3578101" y="2424192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52334" y="782020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查询基本信息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02276" y="1754084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查看考勤情况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55607" y="2564906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新浪微博监督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55607" y="3459651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查看课表信息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30304" y="4653137"/>
            <a:ext cx="756870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</a:rPr>
              <a:t>include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4237" y="5230120"/>
            <a:ext cx="466726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登陆</a:t>
            </a:r>
          </a:p>
        </p:txBody>
      </p:sp>
      <p:sp>
        <p:nvSpPr>
          <p:cNvPr id="73" name="椭圆 72"/>
          <p:cNvSpPr/>
          <p:nvPr/>
        </p:nvSpPr>
        <p:spPr>
          <a:xfrm>
            <a:off x="4572000" y="3751321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0007" y="4182740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查看通知公告</a:t>
            </a:r>
          </a:p>
        </p:txBody>
      </p:sp>
      <p:cxnSp>
        <p:nvCxnSpPr>
          <p:cNvPr id="79" name="直接箭头连接符 78"/>
          <p:cNvCxnSpPr>
            <a:stCxn id="18" idx="4"/>
            <a:endCxn id="73" idx="2"/>
          </p:cNvCxnSpPr>
          <p:nvPr/>
        </p:nvCxnSpPr>
        <p:spPr>
          <a:xfrm>
            <a:off x="2558852" y="2031083"/>
            <a:ext cx="2013148" cy="192137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570302">
            <a:off x="3291361" y="2769286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4208" y="4799667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重置密码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5657" y="5642897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退出重新登陆</a:t>
            </a:r>
          </a:p>
        </p:txBody>
      </p:sp>
      <p:sp>
        <p:nvSpPr>
          <p:cNvPr id="84" name="TextBox 83"/>
          <p:cNvSpPr txBox="1"/>
          <p:nvPr/>
        </p:nvSpPr>
        <p:spPr>
          <a:xfrm rot="1267198">
            <a:off x="5652921" y="5057901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20576031">
            <a:off x="5549876" y="4364521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2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3528" y="2748523"/>
            <a:ext cx="245790" cy="245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9278" y="3161173"/>
            <a:ext cx="50405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</p:cNvCxnSpPr>
          <p:nvPr/>
        </p:nvCxnSpPr>
        <p:spPr>
          <a:xfrm>
            <a:off x="446423" y="2994315"/>
            <a:ext cx="0" cy="598909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09280" y="3593223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425" y="3593223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剪去单角的矩形 15"/>
          <p:cNvSpPr/>
          <p:nvPr/>
        </p:nvSpPr>
        <p:spPr>
          <a:xfrm>
            <a:off x="335292" y="116632"/>
            <a:ext cx="936105" cy="542603"/>
          </a:xfrm>
          <a:prstGeom prst="snip1Rect">
            <a:avLst>
              <a:gd name="adj" fmla="val 429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教师用例图</a:t>
            </a:r>
          </a:p>
        </p:txBody>
      </p:sp>
      <p:sp>
        <p:nvSpPr>
          <p:cNvPr id="17" name="直角三角形 16"/>
          <p:cNvSpPr/>
          <p:nvPr/>
        </p:nvSpPr>
        <p:spPr>
          <a:xfrm>
            <a:off x="1031281" y="116634"/>
            <a:ext cx="240116" cy="21602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54796" y="162880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54796" y="5661248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02274" y="564830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310098" y="613204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10098" y="524602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02274" y="37973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02274" y="129610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02274" y="21311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02274" y="30282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endCxn id="18" idx="2"/>
          </p:cNvCxnSpPr>
          <p:nvPr/>
        </p:nvCxnSpPr>
        <p:spPr>
          <a:xfrm flipV="1">
            <a:off x="803346" y="1829944"/>
            <a:ext cx="1251452" cy="160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>
            <a:off x="803347" y="3430518"/>
            <a:ext cx="1399087" cy="2289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  <a:endCxn id="24" idx="2"/>
          </p:cNvCxnSpPr>
          <p:nvPr/>
        </p:nvCxnSpPr>
        <p:spPr>
          <a:xfrm flipV="1">
            <a:off x="2558853" y="580880"/>
            <a:ext cx="1943422" cy="104792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7"/>
            <a:endCxn id="25" idx="2"/>
          </p:cNvCxnSpPr>
          <p:nvPr/>
        </p:nvCxnSpPr>
        <p:spPr>
          <a:xfrm flipV="1">
            <a:off x="2915276" y="1497250"/>
            <a:ext cx="1587001" cy="19046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6" idx="2"/>
          </p:cNvCxnSpPr>
          <p:nvPr/>
        </p:nvCxnSpPr>
        <p:spPr>
          <a:xfrm>
            <a:off x="3062910" y="1829941"/>
            <a:ext cx="1439366" cy="502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5"/>
            <a:endCxn id="27" idx="2"/>
          </p:cNvCxnSpPr>
          <p:nvPr/>
        </p:nvCxnSpPr>
        <p:spPr>
          <a:xfrm>
            <a:off x="2915276" y="1972170"/>
            <a:ext cx="1587001" cy="12572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0" idx="2"/>
          </p:cNvCxnSpPr>
          <p:nvPr/>
        </p:nvCxnSpPr>
        <p:spPr>
          <a:xfrm flipV="1">
            <a:off x="3062910" y="5849450"/>
            <a:ext cx="1439366" cy="1294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23" idx="2"/>
          </p:cNvCxnSpPr>
          <p:nvPr/>
        </p:nvCxnSpPr>
        <p:spPr>
          <a:xfrm flipV="1">
            <a:off x="5362751" y="5447167"/>
            <a:ext cx="947347" cy="260055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5"/>
            <a:endCxn id="22" idx="2"/>
          </p:cNvCxnSpPr>
          <p:nvPr/>
        </p:nvCxnSpPr>
        <p:spPr>
          <a:xfrm>
            <a:off x="5362751" y="5991677"/>
            <a:ext cx="947347" cy="34151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278" y="4016098"/>
            <a:ext cx="466726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教师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51398" y="2123622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信息处理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58743" y="6056190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系统模块</a:t>
            </a:r>
          </a:p>
        </p:txBody>
      </p:sp>
      <p:sp>
        <p:nvSpPr>
          <p:cNvPr id="54" name="TextBox 53"/>
          <p:cNvSpPr txBox="1"/>
          <p:nvPr/>
        </p:nvSpPr>
        <p:spPr>
          <a:xfrm rot="19894813">
            <a:off x="2939718" y="918603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004558">
            <a:off x="3482792" y="1301860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203324">
            <a:off x="3749560" y="1865389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409015">
            <a:off x="3578101" y="2424192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52334" y="782020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查询基本信息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02276" y="1754084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查看考勤情况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52334" y="2600772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考勤图表分析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55607" y="3459651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课表信息操作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30304" y="5546618"/>
            <a:ext cx="756870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</a:rPr>
              <a:t>include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4237" y="6123601"/>
            <a:ext cx="466726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登陆</a:t>
            </a:r>
          </a:p>
        </p:txBody>
      </p:sp>
      <p:sp>
        <p:nvSpPr>
          <p:cNvPr id="73" name="椭圆 72"/>
          <p:cNvSpPr/>
          <p:nvPr/>
        </p:nvSpPr>
        <p:spPr>
          <a:xfrm>
            <a:off x="4502274" y="430475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0007" y="4736178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通知公告处理</a:t>
            </a:r>
          </a:p>
        </p:txBody>
      </p:sp>
      <p:cxnSp>
        <p:nvCxnSpPr>
          <p:cNvPr id="79" name="直接箭头连接符 78"/>
          <p:cNvCxnSpPr>
            <a:stCxn id="18" idx="4"/>
            <a:endCxn id="73" idx="2"/>
          </p:cNvCxnSpPr>
          <p:nvPr/>
        </p:nvCxnSpPr>
        <p:spPr>
          <a:xfrm>
            <a:off x="2558853" y="2031082"/>
            <a:ext cx="1943422" cy="247481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3176020">
            <a:off x="3169667" y="2851822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4208" y="5693148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重置密码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5657" y="6536378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退出重新登陆</a:t>
            </a:r>
          </a:p>
        </p:txBody>
      </p:sp>
      <p:sp>
        <p:nvSpPr>
          <p:cNvPr id="84" name="TextBox 83"/>
          <p:cNvSpPr txBox="1"/>
          <p:nvPr/>
        </p:nvSpPr>
        <p:spPr>
          <a:xfrm rot="1267198">
            <a:off x="5652921" y="5951382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20576031">
            <a:off x="5549876" y="5258001"/>
            <a:ext cx="721796" cy="307742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310098" y="23503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10098" y="65923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310098" y="399068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310098" y="459968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08086" y="4998798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查看公告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8086" y="4350726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发布公告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05143" y="436775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查看个人资料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05143" y="1090873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查看班级信息</a:t>
            </a:r>
          </a:p>
        </p:txBody>
      </p:sp>
      <p:sp>
        <p:nvSpPr>
          <p:cNvPr id="72" name="椭圆 71"/>
          <p:cNvSpPr/>
          <p:nvPr/>
        </p:nvSpPr>
        <p:spPr>
          <a:xfrm>
            <a:off x="6310098" y="270892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310098" y="331791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59032" y="3717033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调课操作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459032" y="3068961"/>
            <a:ext cx="748854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课表查询</a:t>
            </a:r>
          </a:p>
        </p:txBody>
      </p:sp>
      <p:sp>
        <p:nvSpPr>
          <p:cNvPr id="89" name="椭圆 88"/>
          <p:cNvSpPr/>
          <p:nvPr/>
        </p:nvSpPr>
        <p:spPr>
          <a:xfrm>
            <a:off x="6310098" y="133643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10098" y="197217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60157" y="1726992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班级考勤查询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60157" y="2403807"/>
            <a:ext cx="1030983" cy="261576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个人考勤查询</a:t>
            </a:r>
          </a:p>
        </p:txBody>
      </p:sp>
      <p:cxnSp>
        <p:nvCxnSpPr>
          <p:cNvPr id="11" name="直接箭头连接符 10"/>
          <p:cNvCxnSpPr>
            <a:stCxn id="24" idx="7"/>
            <a:endCxn id="49" idx="2"/>
          </p:cNvCxnSpPr>
          <p:nvPr/>
        </p:nvCxnSpPr>
        <p:spPr>
          <a:xfrm flipV="1">
            <a:off x="5362751" y="224645"/>
            <a:ext cx="947347" cy="21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4" idx="5"/>
            <a:endCxn id="62" idx="2"/>
          </p:cNvCxnSpPr>
          <p:nvPr/>
        </p:nvCxnSpPr>
        <p:spPr>
          <a:xfrm>
            <a:off x="5362751" y="723107"/>
            <a:ext cx="947347" cy="13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5" idx="6"/>
            <a:endCxn id="89" idx="2"/>
          </p:cNvCxnSpPr>
          <p:nvPr/>
        </p:nvCxnSpPr>
        <p:spPr>
          <a:xfrm>
            <a:off x="5510387" y="1497250"/>
            <a:ext cx="799711" cy="4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5"/>
            <a:endCxn id="90" idx="2"/>
          </p:cNvCxnSpPr>
          <p:nvPr/>
        </p:nvCxnSpPr>
        <p:spPr>
          <a:xfrm>
            <a:off x="5362751" y="1639478"/>
            <a:ext cx="947347" cy="53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7"/>
            <a:endCxn id="72" idx="2"/>
          </p:cNvCxnSpPr>
          <p:nvPr/>
        </p:nvCxnSpPr>
        <p:spPr>
          <a:xfrm flipV="1">
            <a:off x="5362751" y="2910063"/>
            <a:ext cx="947347" cy="177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5"/>
            <a:endCxn id="75" idx="2"/>
          </p:cNvCxnSpPr>
          <p:nvPr/>
        </p:nvCxnSpPr>
        <p:spPr>
          <a:xfrm>
            <a:off x="5362751" y="3371602"/>
            <a:ext cx="947347" cy="147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3" idx="7"/>
            <a:endCxn id="66" idx="2"/>
          </p:cNvCxnSpPr>
          <p:nvPr/>
        </p:nvCxnSpPr>
        <p:spPr>
          <a:xfrm flipV="1">
            <a:off x="5362751" y="4191826"/>
            <a:ext cx="947347" cy="171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3" idx="5"/>
            <a:endCxn id="67" idx="2"/>
          </p:cNvCxnSpPr>
          <p:nvPr/>
        </p:nvCxnSpPr>
        <p:spPr>
          <a:xfrm>
            <a:off x="5362751" y="4648131"/>
            <a:ext cx="947347" cy="152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4" y="54868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表现层</a:t>
            </a:r>
          </a:p>
        </p:txBody>
      </p:sp>
      <p:sp>
        <p:nvSpPr>
          <p:cNvPr id="5" name="矩形 4"/>
          <p:cNvSpPr/>
          <p:nvPr/>
        </p:nvSpPr>
        <p:spPr>
          <a:xfrm>
            <a:off x="899594" y="106112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控制层</a:t>
            </a:r>
          </a:p>
        </p:txBody>
      </p:sp>
      <p:sp>
        <p:nvSpPr>
          <p:cNvPr id="6" name="矩形 5"/>
          <p:cNvSpPr/>
          <p:nvPr/>
        </p:nvSpPr>
        <p:spPr>
          <a:xfrm>
            <a:off x="899594" y="155679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逻辑层</a:t>
            </a:r>
          </a:p>
        </p:txBody>
      </p:sp>
      <p:sp>
        <p:nvSpPr>
          <p:cNvPr id="7" name="矩形 6"/>
          <p:cNvSpPr/>
          <p:nvPr/>
        </p:nvSpPr>
        <p:spPr>
          <a:xfrm>
            <a:off x="899594" y="2060849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访问层</a:t>
            </a:r>
          </a:p>
        </p:txBody>
      </p:sp>
      <p:sp>
        <p:nvSpPr>
          <p:cNvPr id="8" name="矩形 7"/>
          <p:cNvSpPr/>
          <p:nvPr/>
        </p:nvSpPr>
        <p:spPr>
          <a:xfrm>
            <a:off x="899594" y="2564905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数据层</a:t>
            </a:r>
          </a:p>
        </p:txBody>
      </p:sp>
      <p:sp>
        <p:nvSpPr>
          <p:cNvPr id="9" name="矩形 8"/>
          <p:cNvSpPr/>
          <p:nvPr/>
        </p:nvSpPr>
        <p:spPr>
          <a:xfrm>
            <a:off x="3491882" y="54868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</a:rPr>
              <a:t>ExtJS</a:t>
            </a:r>
            <a:endParaRPr lang="zh-CN" altLang="en-US" sz="1400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882" y="106112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Segoe UI Symbol" pitchFamily="34" charset="0"/>
              </a:rPr>
              <a:t>ThinkPHP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Segoe UI Symbol" pitchFamily="34" charset="0"/>
              </a:rPr>
              <a:t>Control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Segoe UI Symbo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2" y="155679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</a:p>
        </p:txBody>
      </p:sp>
      <p:sp>
        <p:nvSpPr>
          <p:cNvPr id="12" name="矩形 11"/>
          <p:cNvSpPr/>
          <p:nvPr/>
        </p:nvSpPr>
        <p:spPr>
          <a:xfrm>
            <a:off x="3491882" y="2060849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2" y="2564905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</a:rPr>
              <a:t>MySQL</a:t>
            </a:r>
            <a:endParaRPr lang="zh-CN" altLang="en-US" sz="1400" dirty="0">
              <a:solidFill>
                <a:schemeClr val="tx1"/>
              </a:solidFill>
              <a:latin typeface="Segoe UI Symbol" pitchFamily="34" charset="0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4" idx="3"/>
            <a:endCxn id="9" idx="1"/>
          </p:cNvCxnSpPr>
          <p:nvPr/>
        </p:nvCxnSpPr>
        <p:spPr>
          <a:xfrm>
            <a:off x="2519594" y="728700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10" idx="1"/>
          </p:cNvCxnSpPr>
          <p:nvPr/>
        </p:nvCxnSpPr>
        <p:spPr>
          <a:xfrm>
            <a:off x="2519594" y="1241140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1" idx="1"/>
          </p:cNvCxnSpPr>
          <p:nvPr/>
        </p:nvCxnSpPr>
        <p:spPr>
          <a:xfrm>
            <a:off x="2519594" y="1736812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</p:cNvCxnSpPr>
          <p:nvPr/>
        </p:nvCxnSpPr>
        <p:spPr>
          <a:xfrm>
            <a:off x="2519594" y="2240868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3" idx="1"/>
          </p:cNvCxnSpPr>
          <p:nvPr/>
        </p:nvCxnSpPr>
        <p:spPr>
          <a:xfrm>
            <a:off x="2519594" y="2744924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8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19" y="1988840"/>
            <a:ext cx="115212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3650" y="2924946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785" y="372350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12162" y="2924946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04049" y="372350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>
            <a:endCxn id="5" idx="7"/>
          </p:cNvCxnSpPr>
          <p:nvPr/>
        </p:nvCxnSpPr>
        <p:spPr>
          <a:xfrm flipH="1">
            <a:off x="2448516" y="2420890"/>
            <a:ext cx="1619431" cy="59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6" idx="0"/>
          </p:cNvCxnSpPr>
          <p:nvPr/>
        </p:nvCxnSpPr>
        <p:spPr>
          <a:xfrm flipH="1">
            <a:off x="3239852" y="2420891"/>
            <a:ext cx="972108" cy="130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0"/>
          </p:cNvCxnSpPr>
          <p:nvPr/>
        </p:nvCxnSpPr>
        <p:spPr>
          <a:xfrm>
            <a:off x="4644008" y="2420891"/>
            <a:ext cx="972108" cy="130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7" idx="1"/>
          </p:cNvCxnSpPr>
          <p:nvPr/>
        </p:nvCxnSpPr>
        <p:spPr>
          <a:xfrm>
            <a:off x="4860032" y="2420890"/>
            <a:ext cx="1331399" cy="59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19" y="3926581"/>
            <a:ext cx="115212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</a:p>
        </p:txBody>
      </p:sp>
      <p:sp>
        <p:nvSpPr>
          <p:cNvPr id="5" name="椭圆 4"/>
          <p:cNvSpPr/>
          <p:nvPr/>
        </p:nvSpPr>
        <p:spPr>
          <a:xfrm>
            <a:off x="1619674" y="530032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43810" y="5805266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24330" y="2996953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系别编号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52122" y="5805266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11961" y="5922107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55577" y="294534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监护人电话</a:t>
            </a:r>
          </a:p>
        </p:txBody>
      </p:sp>
      <p:sp>
        <p:nvSpPr>
          <p:cNvPr id="14" name="椭圆 13"/>
          <p:cNvSpPr/>
          <p:nvPr/>
        </p:nvSpPr>
        <p:spPr>
          <a:xfrm>
            <a:off x="1547665" y="2270473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监护人邮箱</a:t>
            </a:r>
          </a:p>
        </p:txBody>
      </p:sp>
      <p:sp>
        <p:nvSpPr>
          <p:cNvPr id="16" name="椭圆 15"/>
          <p:cNvSpPr/>
          <p:nvPr/>
        </p:nvSpPr>
        <p:spPr>
          <a:xfrm>
            <a:off x="2555778" y="173905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监护人姓名</a:t>
            </a:r>
          </a:p>
        </p:txBody>
      </p:sp>
      <p:sp>
        <p:nvSpPr>
          <p:cNvPr id="17" name="椭圆 16"/>
          <p:cNvSpPr/>
          <p:nvPr/>
        </p:nvSpPr>
        <p:spPr>
          <a:xfrm>
            <a:off x="3865824" y="1484785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联系电话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64090" y="1808821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住址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906867" y="3818571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班级编号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40354" y="4685904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照片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742878" y="530032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</a:p>
        </p:txBody>
      </p:sp>
      <p:sp>
        <p:nvSpPr>
          <p:cNvPr id="24" name="椭圆 23"/>
          <p:cNvSpPr/>
          <p:nvPr/>
        </p:nvSpPr>
        <p:spPr>
          <a:xfrm>
            <a:off x="6696898" y="2293344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341380" y="4652258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61862" y="4685049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68551" y="4647432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新浪微博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8691" y="3807905"/>
            <a:ext cx="1224136" cy="648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监护人关系</a:t>
            </a:r>
          </a:p>
        </p:txBody>
      </p:sp>
      <p:cxnSp>
        <p:nvCxnSpPr>
          <p:cNvPr id="31" name="直接连接符 30"/>
          <p:cNvCxnSpPr>
            <a:stCxn id="4" idx="3"/>
            <a:endCxn id="7" idx="2"/>
          </p:cNvCxnSpPr>
          <p:nvPr/>
        </p:nvCxnSpPr>
        <p:spPr>
          <a:xfrm flipV="1">
            <a:off x="5004048" y="3320990"/>
            <a:ext cx="2520281" cy="82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3"/>
            <a:endCxn id="20" idx="2"/>
          </p:cNvCxnSpPr>
          <p:nvPr/>
        </p:nvCxnSpPr>
        <p:spPr>
          <a:xfrm>
            <a:off x="5004049" y="4142605"/>
            <a:ext cx="2902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  <a:endCxn id="21" idx="2"/>
          </p:cNvCxnSpPr>
          <p:nvPr/>
        </p:nvCxnSpPr>
        <p:spPr>
          <a:xfrm>
            <a:off x="5004048" y="4142607"/>
            <a:ext cx="2736304" cy="8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3"/>
            <a:endCxn id="24" idx="3"/>
          </p:cNvCxnSpPr>
          <p:nvPr/>
        </p:nvCxnSpPr>
        <p:spPr>
          <a:xfrm flipV="1">
            <a:off x="5004050" y="2846508"/>
            <a:ext cx="1872119" cy="129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" idx="3"/>
            <a:endCxn id="22" idx="1"/>
          </p:cNvCxnSpPr>
          <p:nvPr/>
        </p:nvCxnSpPr>
        <p:spPr>
          <a:xfrm>
            <a:off x="5004051" y="4142607"/>
            <a:ext cx="1918099" cy="125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" idx="2"/>
            <a:endCxn id="8" idx="1"/>
          </p:cNvCxnSpPr>
          <p:nvPr/>
        </p:nvCxnSpPr>
        <p:spPr>
          <a:xfrm>
            <a:off x="4427985" y="4358630"/>
            <a:ext cx="1403407" cy="154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2"/>
            <a:endCxn id="11" idx="0"/>
          </p:cNvCxnSpPr>
          <p:nvPr/>
        </p:nvCxnSpPr>
        <p:spPr>
          <a:xfrm>
            <a:off x="4427988" y="4358629"/>
            <a:ext cx="396043" cy="156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" idx="2"/>
            <a:endCxn id="6" idx="0"/>
          </p:cNvCxnSpPr>
          <p:nvPr/>
        </p:nvCxnSpPr>
        <p:spPr>
          <a:xfrm flipH="1">
            <a:off x="3455876" y="4358631"/>
            <a:ext cx="972108" cy="144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1"/>
            <a:endCxn id="5" idx="7"/>
          </p:cNvCxnSpPr>
          <p:nvPr/>
        </p:nvCxnSpPr>
        <p:spPr>
          <a:xfrm flipH="1">
            <a:off x="2664539" y="4142607"/>
            <a:ext cx="1187383" cy="125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" idx="1"/>
            <a:endCxn id="29" idx="7"/>
          </p:cNvCxnSpPr>
          <p:nvPr/>
        </p:nvCxnSpPr>
        <p:spPr>
          <a:xfrm flipH="1">
            <a:off x="2013414" y="4142608"/>
            <a:ext cx="1838506" cy="59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" idx="1"/>
            <a:endCxn id="30" idx="6"/>
          </p:cNvCxnSpPr>
          <p:nvPr/>
        </p:nvCxnSpPr>
        <p:spPr>
          <a:xfrm flipH="1" flipV="1">
            <a:off x="1692825" y="4131941"/>
            <a:ext cx="2159094" cy="1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2" idx="6"/>
            <a:endCxn id="4" idx="1"/>
          </p:cNvCxnSpPr>
          <p:nvPr/>
        </p:nvCxnSpPr>
        <p:spPr>
          <a:xfrm>
            <a:off x="1979714" y="3269383"/>
            <a:ext cx="1872208" cy="8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5"/>
            <a:endCxn id="4" idx="1"/>
          </p:cNvCxnSpPr>
          <p:nvPr/>
        </p:nvCxnSpPr>
        <p:spPr>
          <a:xfrm>
            <a:off x="2592529" y="2823638"/>
            <a:ext cx="1259392" cy="131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4"/>
            <a:endCxn id="4" idx="0"/>
          </p:cNvCxnSpPr>
          <p:nvPr/>
        </p:nvCxnSpPr>
        <p:spPr>
          <a:xfrm>
            <a:off x="3167846" y="2387133"/>
            <a:ext cx="1260140" cy="153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  <a:endCxn id="4" idx="0"/>
          </p:cNvCxnSpPr>
          <p:nvPr/>
        </p:nvCxnSpPr>
        <p:spPr>
          <a:xfrm flipH="1">
            <a:off x="4427985" y="2132858"/>
            <a:ext cx="49906" cy="17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9" idx="3"/>
            <a:endCxn id="4" idx="0"/>
          </p:cNvCxnSpPr>
          <p:nvPr/>
        </p:nvCxnSpPr>
        <p:spPr>
          <a:xfrm flipH="1">
            <a:off x="4427987" y="2361985"/>
            <a:ext cx="1115375" cy="156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1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/>
          <p:cNvSpPr/>
          <p:nvPr/>
        </p:nvSpPr>
        <p:spPr>
          <a:xfrm>
            <a:off x="3203850" y="1988840"/>
            <a:ext cx="1368152" cy="68852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</p:spTree>
    <p:extLst>
      <p:ext uri="{BB962C8B-B14F-4D97-AF65-F5344CB8AC3E}">
        <p14:creationId xmlns:p14="http://schemas.microsoft.com/office/powerpoint/2010/main" val="12453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6297" y="317919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</a:p>
        </p:txBody>
      </p:sp>
      <p:sp>
        <p:nvSpPr>
          <p:cNvPr id="5" name="矩形 4"/>
          <p:cNvSpPr/>
          <p:nvPr/>
        </p:nvSpPr>
        <p:spPr>
          <a:xfrm>
            <a:off x="4406297" y="461935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班级</a:t>
            </a:r>
          </a:p>
        </p:txBody>
      </p:sp>
      <p:sp>
        <p:nvSpPr>
          <p:cNvPr id="6" name="菱形 5"/>
          <p:cNvSpPr/>
          <p:nvPr/>
        </p:nvSpPr>
        <p:spPr>
          <a:xfrm>
            <a:off x="4258616" y="3827267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  <p:cxnSp>
        <p:nvCxnSpPr>
          <p:cNvPr id="8" name="直接连接符 7"/>
          <p:cNvCxnSpPr>
            <a:stCxn id="5" idx="0"/>
            <a:endCxn id="6" idx="2"/>
          </p:cNvCxnSpPr>
          <p:nvPr/>
        </p:nvCxnSpPr>
        <p:spPr>
          <a:xfrm flipH="1" flipV="1">
            <a:off x="4919366" y="4407778"/>
            <a:ext cx="1" cy="21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4" idx="2"/>
          </p:cNvCxnSpPr>
          <p:nvPr/>
        </p:nvCxnSpPr>
        <p:spPr>
          <a:xfrm flipV="1">
            <a:off x="4919366" y="3539237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06294" y="6059514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系别</a:t>
            </a:r>
          </a:p>
        </p:txBody>
      </p:sp>
      <p:sp>
        <p:nvSpPr>
          <p:cNvPr id="12" name="菱形 11"/>
          <p:cNvSpPr/>
          <p:nvPr/>
        </p:nvSpPr>
        <p:spPr>
          <a:xfrm>
            <a:off x="4262279" y="5195418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  <p:cxnSp>
        <p:nvCxnSpPr>
          <p:cNvPr id="13" name="直接连接符 12"/>
          <p:cNvCxnSpPr>
            <a:stCxn id="11" idx="0"/>
            <a:endCxn id="12" idx="2"/>
          </p:cNvCxnSpPr>
          <p:nvPr/>
        </p:nvCxnSpPr>
        <p:spPr>
          <a:xfrm flipV="1">
            <a:off x="4919364" y="5775929"/>
            <a:ext cx="3664" cy="28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0"/>
            <a:endCxn id="5" idx="2"/>
          </p:cNvCxnSpPr>
          <p:nvPr/>
        </p:nvCxnSpPr>
        <p:spPr>
          <a:xfrm flipH="1" flipV="1">
            <a:off x="4919366" y="4979396"/>
            <a:ext cx="366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86613" y="1717307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科目</a:t>
            </a:r>
          </a:p>
        </p:txBody>
      </p:sp>
      <p:sp>
        <p:nvSpPr>
          <p:cNvPr id="18" name="菱形 17"/>
          <p:cNvSpPr/>
          <p:nvPr/>
        </p:nvSpPr>
        <p:spPr>
          <a:xfrm>
            <a:off x="7138933" y="236093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</a:p>
        </p:txBody>
      </p:sp>
      <p:cxnSp>
        <p:nvCxnSpPr>
          <p:cNvPr id="19" name="直接连接符 18"/>
          <p:cNvCxnSpPr>
            <a:stCxn id="23" idx="0"/>
            <a:endCxn id="18" idx="2"/>
          </p:cNvCxnSpPr>
          <p:nvPr/>
        </p:nvCxnSpPr>
        <p:spPr>
          <a:xfrm flipH="1" flipV="1">
            <a:off x="7799682" y="2941443"/>
            <a:ext cx="1" cy="22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8" idx="0"/>
            <a:endCxn id="17" idx="2"/>
          </p:cNvCxnSpPr>
          <p:nvPr/>
        </p:nvCxnSpPr>
        <p:spPr>
          <a:xfrm flipV="1">
            <a:off x="7799682" y="2077347"/>
            <a:ext cx="1" cy="28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286613" y="3162248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功课表</a:t>
            </a:r>
          </a:p>
        </p:txBody>
      </p:sp>
      <p:sp>
        <p:nvSpPr>
          <p:cNvPr id="25" name="矩形 24"/>
          <p:cNvSpPr/>
          <p:nvPr/>
        </p:nvSpPr>
        <p:spPr>
          <a:xfrm>
            <a:off x="661877" y="1680087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</a:p>
        </p:txBody>
      </p:sp>
      <p:sp>
        <p:nvSpPr>
          <p:cNvPr id="27" name="菱形 26"/>
          <p:cNvSpPr/>
          <p:nvPr/>
        </p:nvSpPr>
        <p:spPr>
          <a:xfrm>
            <a:off x="517859" y="2323537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  <p:cxnSp>
        <p:nvCxnSpPr>
          <p:cNvPr id="28" name="直接连接符 27"/>
          <p:cNvCxnSpPr>
            <a:stCxn id="35" idx="0"/>
            <a:endCxn id="27" idx="2"/>
          </p:cNvCxnSpPr>
          <p:nvPr/>
        </p:nvCxnSpPr>
        <p:spPr>
          <a:xfrm flipV="1">
            <a:off x="1174945" y="2904047"/>
            <a:ext cx="3663" cy="21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0"/>
            <a:endCxn id="25" idx="2"/>
          </p:cNvCxnSpPr>
          <p:nvPr/>
        </p:nvCxnSpPr>
        <p:spPr>
          <a:xfrm flipH="1" flipV="1">
            <a:off x="1174945" y="2040126"/>
            <a:ext cx="3662" cy="28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61875" y="3120405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</a:p>
        </p:txBody>
      </p:sp>
      <p:sp>
        <p:nvSpPr>
          <p:cNvPr id="38" name="矩形 37"/>
          <p:cNvSpPr/>
          <p:nvPr/>
        </p:nvSpPr>
        <p:spPr>
          <a:xfrm>
            <a:off x="2434859" y="2433103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通知公告</a:t>
            </a:r>
          </a:p>
        </p:txBody>
      </p:sp>
      <p:sp>
        <p:nvSpPr>
          <p:cNvPr id="39" name="菱形 38"/>
          <p:cNvSpPr/>
          <p:nvPr/>
        </p:nvSpPr>
        <p:spPr>
          <a:xfrm>
            <a:off x="2284229" y="306896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菱形 39"/>
          <p:cNvSpPr/>
          <p:nvPr/>
        </p:nvSpPr>
        <p:spPr>
          <a:xfrm>
            <a:off x="2287181" y="1569852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>
            <a:stCxn id="39" idx="3"/>
            <a:endCxn id="4" idx="1"/>
          </p:cNvCxnSpPr>
          <p:nvPr/>
        </p:nvCxnSpPr>
        <p:spPr>
          <a:xfrm>
            <a:off x="3605727" y="3359216"/>
            <a:ext cx="80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2"/>
            <a:endCxn id="39" idx="0"/>
          </p:cNvCxnSpPr>
          <p:nvPr/>
        </p:nvCxnSpPr>
        <p:spPr>
          <a:xfrm flipH="1">
            <a:off x="2944978" y="2793143"/>
            <a:ext cx="2952" cy="2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0" idx="2"/>
            <a:endCxn id="38" idx="0"/>
          </p:cNvCxnSpPr>
          <p:nvPr/>
        </p:nvCxnSpPr>
        <p:spPr>
          <a:xfrm>
            <a:off x="2947930" y="2150362"/>
            <a:ext cx="0" cy="28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5" idx="3"/>
            <a:endCxn id="40" idx="1"/>
          </p:cNvCxnSpPr>
          <p:nvPr/>
        </p:nvCxnSpPr>
        <p:spPr>
          <a:xfrm>
            <a:off x="1688018" y="1860107"/>
            <a:ext cx="599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286613" y="461935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座位</a:t>
            </a:r>
          </a:p>
        </p:txBody>
      </p:sp>
      <p:sp>
        <p:nvSpPr>
          <p:cNvPr id="58" name="菱形 57"/>
          <p:cNvSpPr/>
          <p:nvPr/>
        </p:nvSpPr>
        <p:spPr>
          <a:xfrm>
            <a:off x="5702437" y="4513567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限定</a:t>
            </a:r>
          </a:p>
        </p:txBody>
      </p:sp>
      <p:cxnSp>
        <p:nvCxnSpPr>
          <p:cNvPr id="60" name="直接连接符 59"/>
          <p:cNvCxnSpPr>
            <a:stCxn id="5" idx="3"/>
            <a:endCxn id="58" idx="1"/>
          </p:cNvCxnSpPr>
          <p:nvPr/>
        </p:nvCxnSpPr>
        <p:spPr>
          <a:xfrm>
            <a:off x="5432438" y="4799376"/>
            <a:ext cx="269999" cy="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8" idx="3"/>
            <a:endCxn id="57" idx="1"/>
          </p:cNvCxnSpPr>
          <p:nvPr/>
        </p:nvCxnSpPr>
        <p:spPr>
          <a:xfrm flipV="1">
            <a:off x="7023935" y="4799376"/>
            <a:ext cx="262678" cy="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7138934" y="3827267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直接连接符 67"/>
          <p:cNvCxnSpPr>
            <a:stCxn id="66" idx="2"/>
            <a:endCxn id="57" idx="0"/>
          </p:cNvCxnSpPr>
          <p:nvPr/>
        </p:nvCxnSpPr>
        <p:spPr>
          <a:xfrm>
            <a:off x="7799683" y="4407777"/>
            <a:ext cx="1" cy="21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3" idx="2"/>
            <a:endCxn id="66" idx="0"/>
          </p:cNvCxnSpPr>
          <p:nvPr/>
        </p:nvCxnSpPr>
        <p:spPr>
          <a:xfrm flipH="1">
            <a:off x="7799683" y="3522288"/>
            <a:ext cx="1" cy="304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7297591" y="6059515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教室</a:t>
            </a:r>
          </a:p>
        </p:txBody>
      </p:sp>
      <p:sp>
        <p:nvSpPr>
          <p:cNvPr id="74" name="菱形 73"/>
          <p:cNvSpPr/>
          <p:nvPr/>
        </p:nvSpPr>
        <p:spPr>
          <a:xfrm>
            <a:off x="7138933" y="5195418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</a:p>
        </p:txBody>
      </p:sp>
      <p:cxnSp>
        <p:nvCxnSpPr>
          <p:cNvPr id="75" name="直接连接符 74"/>
          <p:cNvCxnSpPr>
            <a:stCxn id="73" idx="0"/>
            <a:endCxn id="74" idx="2"/>
          </p:cNvCxnSpPr>
          <p:nvPr/>
        </p:nvCxnSpPr>
        <p:spPr>
          <a:xfrm flipH="1" flipV="1">
            <a:off x="7799682" y="5775928"/>
            <a:ext cx="10980" cy="28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4" idx="0"/>
            <a:endCxn id="57" idx="2"/>
          </p:cNvCxnSpPr>
          <p:nvPr/>
        </p:nvCxnSpPr>
        <p:spPr>
          <a:xfrm flipV="1">
            <a:off x="7799682" y="4979396"/>
            <a:ext cx="2" cy="21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842655" y="2418948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缺勤信息</a:t>
            </a:r>
          </a:p>
        </p:txBody>
      </p:sp>
      <p:sp>
        <p:nvSpPr>
          <p:cNvPr id="86" name="菱形 85"/>
          <p:cNvSpPr/>
          <p:nvPr/>
        </p:nvSpPr>
        <p:spPr>
          <a:xfrm>
            <a:off x="5702437" y="306896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直接连接符 87"/>
          <p:cNvCxnSpPr>
            <a:stCxn id="4" idx="3"/>
            <a:endCxn id="86" idx="1"/>
          </p:cNvCxnSpPr>
          <p:nvPr/>
        </p:nvCxnSpPr>
        <p:spPr>
          <a:xfrm>
            <a:off x="5432438" y="3359216"/>
            <a:ext cx="269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6" idx="0"/>
            <a:endCxn id="83" idx="2"/>
          </p:cNvCxnSpPr>
          <p:nvPr/>
        </p:nvCxnSpPr>
        <p:spPr>
          <a:xfrm flipH="1" flipV="1">
            <a:off x="6355726" y="2778988"/>
            <a:ext cx="7460" cy="2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65537" y="154859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换课申请</a:t>
            </a:r>
          </a:p>
        </p:txBody>
      </p:sp>
      <p:sp>
        <p:nvSpPr>
          <p:cNvPr id="95" name="菱形 94"/>
          <p:cNvSpPr/>
          <p:nvPr/>
        </p:nvSpPr>
        <p:spPr>
          <a:xfrm>
            <a:off x="514196" y="80293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96"/>
          <p:cNvCxnSpPr>
            <a:stCxn id="94" idx="2"/>
            <a:endCxn id="95" idx="0"/>
          </p:cNvCxnSpPr>
          <p:nvPr/>
        </p:nvCxnSpPr>
        <p:spPr>
          <a:xfrm flipH="1">
            <a:off x="1174945" y="514899"/>
            <a:ext cx="366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5" idx="2"/>
            <a:endCxn id="25" idx="0"/>
          </p:cNvCxnSpPr>
          <p:nvPr/>
        </p:nvCxnSpPr>
        <p:spPr>
          <a:xfrm>
            <a:off x="1174945" y="1383441"/>
            <a:ext cx="3" cy="29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406293" y="149338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</a:p>
        </p:txBody>
      </p:sp>
      <p:sp>
        <p:nvSpPr>
          <p:cNvPr id="101" name="菱形 100"/>
          <p:cNvSpPr/>
          <p:nvPr/>
        </p:nvSpPr>
        <p:spPr>
          <a:xfrm>
            <a:off x="2287181" y="44624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连接符 102"/>
          <p:cNvCxnSpPr>
            <a:stCxn id="94" idx="3"/>
            <a:endCxn id="101" idx="1"/>
          </p:cNvCxnSpPr>
          <p:nvPr/>
        </p:nvCxnSpPr>
        <p:spPr>
          <a:xfrm>
            <a:off x="1691678" y="334879"/>
            <a:ext cx="595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1" idx="3"/>
            <a:endCxn id="100" idx="1"/>
          </p:cNvCxnSpPr>
          <p:nvPr/>
        </p:nvCxnSpPr>
        <p:spPr>
          <a:xfrm flipV="1">
            <a:off x="3608679" y="329358"/>
            <a:ext cx="797614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409957" y="168008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考勤重查</a:t>
            </a:r>
          </a:p>
        </p:txBody>
      </p:sp>
      <p:sp>
        <p:nvSpPr>
          <p:cNvPr id="107" name="菱形 106"/>
          <p:cNvSpPr/>
          <p:nvPr/>
        </p:nvSpPr>
        <p:spPr>
          <a:xfrm>
            <a:off x="4262279" y="2308713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直接连接符 108"/>
          <p:cNvCxnSpPr>
            <a:stCxn id="107" idx="2"/>
            <a:endCxn id="4" idx="0"/>
          </p:cNvCxnSpPr>
          <p:nvPr/>
        </p:nvCxnSpPr>
        <p:spPr>
          <a:xfrm flipH="1">
            <a:off x="4919368" y="2889223"/>
            <a:ext cx="3660" cy="2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6" idx="2"/>
            <a:endCxn id="107" idx="0"/>
          </p:cNvCxnSpPr>
          <p:nvPr/>
        </p:nvCxnSpPr>
        <p:spPr>
          <a:xfrm>
            <a:off x="4923028" y="2040126"/>
            <a:ext cx="0" cy="26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菱形 113"/>
          <p:cNvSpPr/>
          <p:nvPr/>
        </p:nvSpPr>
        <p:spPr>
          <a:xfrm>
            <a:off x="4258200" y="80293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8" name="直接连接符 117"/>
          <p:cNvCxnSpPr>
            <a:stCxn id="100" idx="2"/>
            <a:endCxn id="114" idx="0"/>
          </p:cNvCxnSpPr>
          <p:nvPr/>
        </p:nvCxnSpPr>
        <p:spPr>
          <a:xfrm flipH="1">
            <a:off x="4918949" y="509378"/>
            <a:ext cx="415" cy="29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4" idx="2"/>
            <a:endCxn id="106" idx="0"/>
          </p:cNvCxnSpPr>
          <p:nvPr/>
        </p:nvCxnSpPr>
        <p:spPr>
          <a:xfrm>
            <a:off x="4918949" y="1383441"/>
            <a:ext cx="4079" cy="29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151" idx="3"/>
            <a:endCxn id="106" idx="1"/>
          </p:cNvCxnSpPr>
          <p:nvPr/>
        </p:nvCxnSpPr>
        <p:spPr>
          <a:xfrm>
            <a:off x="3605727" y="1093186"/>
            <a:ext cx="804230" cy="7669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2438374" y="461935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微博信息</a:t>
            </a:r>
          </a:p>
        </p:txBody>
      </p:sp>
      <p:sp>
        <p:nvSpPr>
          <p:cNvPr id="133" name="菱形 132"/>
          <p:cNvSpPr/>
          <p:nvPr/>
        </p:nvSpPr>
        <p:spPr>
          <a:xfrm>
            <a:off x="2287181" y="3827269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5" name="直接连接符 134"/>
          <p:cNvCxnSpPr>
            <a:stCxn id="133" idx="2"/>
            <a:endCxn id="132" idx="0"/>
          </p:cNvCxnSpPr>
          <p:nvPr/>
        </p:nvCxnSpPr>
        <p:spPr>
          <a:xfrm>
            <a:off x="2947930" y="4407779"/>
            <a:ext cx="3515" cy="21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133" idx="3"/>
            <a:endCxn id="4" idx="1"/>
          </p:cNvCxnSpPr>
          <p:nvPr/>
        </p:nvCxnSpPr>
        <p:spPr>
          <a:xfrm flipV="1">
            <a:off x="3608679" y="3359216"/>
            <a:ext cx="797618" cy="7583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5850115" y="913166"/>
            <a:ext cx="1026141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假期</a:t>
            </a:r>
          </a:p>
        </p:txBody>
      </p:sp>
      <p:sp>
        <p:nvSpPr>
          <p:cNvPr id="144" name="菱形 143"/>
          <p:cNvSpPr/>
          <p:nvPr/>
        </p:nvSpPr>
        <p:spPr>
          <a:xfrm>
            <a:off x="5694976" y="1537549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消除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6" name="直接连接符 145"/>
          <p:cNvCxnSpPr>
            <a:stCxn id="144" idx="2"/>
            <a:endCxn id="83" idx="0"/>
          </p:cNvCxnSpPr>
          <p:nvPr/>
        </p:nvCxnSpPr>
        <p:spPr>
          <a:xfrm>
            <a:off x="6355725" y="2118059"/>
            <a:ext cx="1" cy="30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3" idx="2"/>
            <a:endCxn id="144" idx="0"/>
          </p:cNvCxnSpPr>
          <p:nvPr/>
        </p:nvCxnSpPr>
        <p:spPr>
          <a:xfrm flipH="1">
            <a:off x="6355725" y="1273206"/>
            <a:ext cx="7461" cy="26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284229" y="802931"/>
            <a:ext cx="1321498" cy="58051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spcCol="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4" name="肘形连接符 153"/>
          <p:cNvCxnSpPr>
            <a:stCxn id="25" idx="3"/>
            <a:endCxn id="151" idx="1"/>
          </p:cNvCxnSpPr>
          <p:nvPr/>
        </p:nvCxnSpPr>
        <p:spPr>
          <a:xfrm flipV="1">
            <a:off x="1688018" y="1093186"/>
            <a:ext cx="596211" cy="7669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99592" y="278092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916662" y="129198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691680" y="147549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900877" y="183553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133125" y="298766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989109" y="334770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987824" y="428380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141509" y="-2738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004048" y="46738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6372200" y="119675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004048" y="428380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004048" y="572396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445493" y="494116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452320" y="572396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5436096" y="4427820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7013445" y="443711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812360" y="350100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812360" y="4293096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884368" y="284364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5436096" y="305966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843644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876777" y="1979548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76777" y="467380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740873" y="-36676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045129" y="1475492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987824" y="2123564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987824" y="2699628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981233" y="3491716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81233" y="4931876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981233" y="1340768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349385" y="2060848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812360" y="1988840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981233" y="1988840"/>
            <a:ext cx="3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 pitchFamily="34" charset="0"/>
                <a:ea typeface="Segoe UI Symbol" pitchFamily="34" charset="0"/>
              </a:rPr>
              <a:t>n</a:t>
            </a:r>
            <a:endParaRPr lang="zh-CN" altLang="en-US" dirty="0">
              <a:latin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294</Words>
  <Application>Microsoft Office PowerPoint</Application>
  <PresentationFormat>全屏显示(4:3)</PresentationFormat>
  <Paragraphs>171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林泽全</dc:creator>
  <cp:lastModifiedBy>林泽全</cp:lastModifiedBy>
  <cp:revision>26</cp:revision>
  <dcterms:created xsi:type="dcterms:W3CDTF">2013-04-13T17:58:47Z</dcterms:created>
  <dcterms:modified xsi:type="dcterms:W3CDTF">2013-04-24T12:40:13Z</dcterms:modified>
</cp:coreProperties>
</file>