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2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7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6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3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1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3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1E7F-1E96-4D4C-AE45-C7464FC43834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E58F-9FB8-407C-8C15-7ADAD2CDE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1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03848" y="260648"/>
            <a:ext cx="2448272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点名系统前台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87592" y="1333997"/>
            <a:ext cx="180020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教师端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96104" y="1333997"/>
            <a:ext cx="1800200" cy="432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学生端</a:t>
            </a:r>
          </a:p>
        </p:txBody>
      </p:sp>
      <p:sp>
        <p:nvSpPr>
          <p:cNvPr id="8" name="矩形 7"/>
          <p:cNvSpPr/>
          <p:nvPr/>
        </p:nvSpPr>
        <p:spPr>
          <a:xfrm>
            <a:off x="5004048" y="260104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查看个人信息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8104" y="260104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查看班级信息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40152" y="260104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查询课表信息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2200" y="260104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查看教室信息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4248" y="260104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查询个人缺勤情况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6296" y="260104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微博监督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68344" y="260104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查看通知公告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00392" y="2601048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系统使用帮助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31" y="2581275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查看个人信息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7544" y="2581275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查看班级信息</a:t>
            </a:r>
            <a:endParaRPr lang="zh-CN" altLang="en-US" sz="1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9592" y="2581275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查询课表信息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31640" y="2581275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查看教室信息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63688" y="2581275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查询个人缺勤情况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5736" y="2581276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查看通知公告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27784" y="2564904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系统使用帮助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59832" y="2580553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课申请操作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91880" y="2580553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缺勤图表分析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23928" y="2580553"/>
            <a:ext cx="28800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发私信通知</a:t>
            </a:r>
            <a:endParaRPr lang="en-US" altLang="zh-CN" sz="1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4" idx="2"/>
            <a:endCxn id="7" idx="0"/>
          </p:cNvCxnSpPr>
          <p:nvPr/>
        </p:nvCxnSpPr>
        <p:spPr>
          <a:xfrm rot="16200000" flipH="1">
            <a:off x="5241444" y="-120764"/>
            <a:ext cx="641301" cy="22682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6" idx="0"/>
          </p:cNvCxnSpPr>
          <p:nvPr/>
        </p:nvCxnSpPr>
        <p:spPr>
          <a:xfrm rot="5400000">
            <a:off x="2937188" y="-156800"/>
            <a:ext cx="641301" cy="23402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6" idx="2"/>
            <a:endCxn id="16" idx="0"/>
          </p:cNvCxnSpPr>
          <p:nvPr/>
        </p:nvCxnSpPr>
        <p:spPr>
          <a:xfrm rot="5400000">
            <a:off x="731697" y="1225280"/>
            <a:ext cx="815230" cy="18967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6" idx="2"/>
            <a:endCxn id="17" idx="0"/>
          </p:cNvCxnSpPr>
          <p:nvPr/>
        </p:nvCxnSpPr>
        <p:spPr>
          <a:xfrm rot="5400000">
            <a:off x="942003" y="1435586"/>
            <a:ext cx="815230" cy="14761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8" idx="0"/>
          </p:cNvCxnSpPr>
          <p:nvPr/>
        </p:nvCxnSpPr>
        <p:spPr>
          <a:xfrm rot="5400000">
            <a:off x="1158027" y="1651610"/>
            <a:ext cx="815230" cy="1044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" idx="2"/>
            <a:endCxn id="19" idx="0"/>
          </p:cNvCxnSpPr>
          <p:nvPr/>
        </p:nvCxnSpPr>
        <p:spPr>
          <a:xfrm rot="5400000">
            <a:off x="1374051" y="1867634"/>
            <a:ext cx="815230" cy="6120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2"/>
            <a:endCxn id="20" idx="0"/>
          </p:cNvCxnSpPr>
          <p:nvPr/>
        </p:nvCxnSpPr>
        <p:spPr>
          <a:xfrm rot="5400000">
            <a:off x="1590075" y="2083658"/>
            <a:ext cx="815230" cy="1800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6" idx="2"/>
            <a:endCxn id="22" idx="0"/>
          </p:cNvCxnSpPr>
          <p:nvPr/>
        </p:nvCxnSpPr>
        <p:spPr>
          <a:xfrm rot="16200000" flipH="1">
            <a:off x="1806099" y="2047638"/>
            <a:ext cx="815231" cy="2520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2"/>
            <a:endCxn id="24" idx="0"/>
          </p:cNvCxnSpPr>
          <p:nvPr/>
        </p:nvCxnSpPr>
        <p:spPr>
          <a:xfrm rot="16200000" flipH="1">
            <a:off x="2238508" y="1615229"/>
            <a:ext cx="814508" cy="11161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6" idx="2"/>
            <a:endCxn id="25" idx="0"/>
          </p:cNvCxnSpPr>
          <p:nvPr/>
        </p:nvCxnSpPr>
        <p:spPr>
          <a:xfrm rot="16200000" flipH="1">
            <a:off x="2454532" y="1399205"/>
            <a:ext cx="814508" cy="15481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6" idx="2"/>
            <a:endCxn id="26" idx="0"/>
          </p:cNvCxnSpPr>
          <p:nvPr/>
        </p:nvCxnSpPr>
        <p:spPr>
          <a:xfrm rot="16200000" flipH="1">
            <a:off x="2670556" y="1183181"/>
            <a:ext cx="814508" cy="19802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6" idx="2"/>
            <a:endCxn id="23" idx="0"/>
          </p:cNvCxnSpPr>
          <p:nvPr/>
        </p:nvCxnSpPr>
        <p:spPr>
          <a:xfrm rot="16200000" flipH="1">
            <a:off x="2030309" y="1823428"/>
            <a:ext cx="798859" cy="684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7" idx="2"/>
            <a:endCxn id="8" idx="0"/>
          </p:cNvCxnSpPr>
          <p:nvPr/>
        </p:nvCxnSpPr>
        <p:spPr>
          <a:xfrm rot="5400000">
            <a:off x="5504625" y="1409468"/>
            <a:ext cx="835003" cy="15481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7" idx="2"/>
            <a:endCxn id="9" idx="0"/>
          </p:cNvCxnSpPr>
          <p:nvPr/>
        </p:nvCxnSpPr>
        <p:spPr>
          <a:xfrm rot="5400000">
            <a:off x="5756653" y="1661496"/>
            <a:ext cx="835003" cy="1044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7" idx="2"/>
            <a:endCxn id="10" idx="0"/>
          </p:cNvCxnSpPr>
          <p:nvPr/>
        </p:nvCxnSpPr>
        <p:spPr>
          <a:xfrm rot="5400000">
            <a:off x="5972677" y="1877520"/>
            <a:ext cx="835003" cy="6120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7" idx="2"/>
            <a:endCxn id="11" idx="0"/>
          </p:cNvCxnSpPr>
          <p:nvPr/>
        </p:nvCxnSpPr>
        <p:spPr>
          <a:xfrm rot="5400000">
            <a:off x="6188701" y="2093544"/>
            <a:ext cx="835003" cy="1800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7" idx="2"/>
            <a:endCxn id="12" idx="0"/>
          </p:cNvCxnSpPr>
          <p:nvPr/>
        </p:nvCxnSpPr>
        <p:spPr>
          <a:xfrm rot="16200000" flipH="1">
            <a:off x="6404725" y="2057524"/>
            <a:ext cx="835003" cy="2520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7" idx="2"/>
            <a:endCxn id="13" idx="0"/>
          </p:cNvCxnSpPr>
          <p:nvPr/>
        </p:nvCxnSpPr>
        <p:spPr>
          <a:xfrm rot="16200000" flipH="1">
            <a:off x="6620749" y="1841500"/>
            <a:ext cx="835003" cy="684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7" idx="2"/>
            <a:endCxn id="14" idx="0"/>
          </p:cNvCxnSpPr>
          <p:nvPr/>
        </p:nvCxnSpPr>
        <p:spPr>
          <a:xfrm rot="16200000" flipH="1">
            <a:off x="6836773" y="1625476"/>
            <a:ext cx="835003" cy="11161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" idx="2"/>
            <a:endCxn id="15" idx="0"/>
          </p:cNvCxnSpPr>
          <p:nvPr/>
        </p:nvCxnSpPr>
        <p:spPr>
          <a:xfrm rot="16200000" flipH="1">
            <a:off x="7052797" y="1409452"/>
            <a:ext cx="835003" cy="15481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3528" y="2332273"/>
            <a:ext cx="245790" cy="245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9278" y="2744924"/>
            <a:ext cx="504056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4"/>
          </p:cNvCxnSpPr>
          <p:nvPr/>
        </p:nvCxnSpPr>
        <p:spPr>
          <a:xfrm>
            <a:off x="446423" y="2578063"/>
            <a:ext cx="0" cy="598909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09278" y="3176972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6423" y="3176972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剪去单角的矩形 15"/>
          <p:cNvSpPr/>
          <p:nvPr/>
        </p:nvSpPr>
        <p:spPr>
          <a:xfrm>
            <a:off x="335292" y="116632"/>
            <a:ext cx="936104" cy="542603"/>
          </a:xfrm>
          <a:prstGeom prst="snip1Rect">
            <a:avLst>
              <a:gd name="adj" fmla="val 429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学生用例图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直角三角形 16"/>
          <p:cNvSpPr/>
          <p:nvPr/>
        </p:nvSpPr>
        <p:spPr>
          <a:xfrm>
            <a:off x="1031281" y="116632"/>
            <a:ext cx="240116" cy="21602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054796" y="1628800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82230" y="4719224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12458" y="475482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375598" y="523856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72200" y="4352544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02274" y="37973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02274" y="129610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72000" y="21311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572000" y="30282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endCxn id="18" idx="2"/>
          </p:cNvCxnSpPr>
          <p:nvPr/>
        </p:nvCxnSpPr>
        <p:spPr>
          <a:xfrm flipV="1">
            <a:off x="803344" y="1829941"/>
            <a:ext cx="1251452" cy="1239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>
            <a:off x="803344" y="3028232"/>
            <a:ext cx="1426521" cy="174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  <a:endCxn id="24" idx="2"/>
          </p:cNvCxnSpPr>
          <p:nvPr/>
        </p:nvCxnSpPr>
        <p:spPr>
          <a:xfrm flipV="1">
            <a:off x="2558852" y="580877"/>
            <a:ext cx="1943422" cy="104792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7"/>
            <a:endCxn id="25" idx="2"/>
          </p:cNvCxnSpPr>
          <p:nvPr/>
        </p:nvCxnSpPr>
        <p:spPr>
          <a:xfrm flipV="1">
            <a:off x="2915273" y="1497250"/>
            <a:ext cx="1587001" cy="19046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26" idx="2"/>
          </p:cNvCxnSpPr>
          <p:nvPr/>
        </p:nvCxnSpPr>
        <p:spPr>
          <a:xfrm>
            <a:off x="3062908" y="1829941"/>
            <a:ext cx="1509092" cy="50233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5"/>
            <a:endCxn id="27" idx="2"/>
          </p:cNvCxnSpPr>
          <p:nvPr/>
        </p:nvCxnSpPr>
        <p:spPr>
          <a:xfrm>
            <a:off x="2915273" y="1972169"/>
            <a:ext cx="1656727" cy="125720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6"/>
            <a:endCxn id="20" idx="2"/>
          </p:cNvCxnSpPr>
          <p:nvPr/>
        </p:nvCxnSpPr>
        <p:spPr>
          <a:xfrm>
            <a:off x="3090342" y="4920365"/>
            <a:ext cx="1422116" cy="3560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23" idx="2"/>
          </p:cNvCxnSpPr>
          <p:nvPr/>
        </p:nvCxnSpPr>
        <p:spPr>
          <a:xfrm flipV="1">
            <a:off x="5372935" y="4553685"/>
            <a:ext cx="999265" cy="26005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5"/>
            <a:endCxn id="22" idx="2"/>
          </p:cNvCxnSpPr>
          <p:nvPr/>
        </p:nvCxnSpPr>
        <p:spPr>
          <a:xfrm>
            <a:off x="5372935" y="5098195"/>
            <a:ext cx="1002663" cy="34151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278" y="35998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学生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1398" y="21236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信息处理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8742" y="51627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系统模块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 rot="19894813">
            <a:off x="2939681" y="918583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004558">
            <a:off x="3482755" y="1301840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203324">
            <a:off x="3749524" y="1865370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2409015">
            <a:off x="3578064" y="2424174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52332" y="78201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查询基本信息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2275" y="17540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查看考勤情况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55605" y="256490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新浪微博监督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605" y="345965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查看课表信息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30304" y="4653136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Segoe UI Symbol" pitchFamily="34" charset="0"/>
              </a:rPr>
              <a:t>include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04235" y="52301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登陆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572000" y="3751321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0006" y="418273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查看通知公告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箭头连接符 78"/>
          <p:cNvCxnSpPr>
            <a:stCxn id="18" idx="4"/>
            <a:endCxn id="73" idx="2"/>
          </p:cNvCxnSpPr>
          <p:nvPr/>
        </p:nvCxnSpPr>
        <p:spPr>
          <a:xfrm>
            <a:off x="2558852" y="2031082"/>
            <a:ext cx="2013148" cy="192138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2570302">
            <a:off x="3291325" y="2769268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4208" y="47996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重置密码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25656" y="564289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退出重新登陆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 rot="1267198">
            <a:off x="5652885" y="5057881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20576031">
            <a:off x="5549840" y="4364501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2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3528" y="2748523"/>
            <a:ext cx="245790" cy="2457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9278" y="3161174"/>
            <a:ext cx="504056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4"/>
          </p:cNvCxnSpPr>
          <p:nvPr/>
        </p:nvCxnSpPr>
        <p:spPr>
          <a:xfrm>
            <a:off x="446423" y="2994313"/>
            <a:ext cx="0" cy="598909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09278" y="3593222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6423" y="3593222"/>
            <a:ext cx="252028" cy="252028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剪去单角的矩形 15"/>
          <p:cNvSpPr/>
          <p:nvPr/>
        </p:nvSpPr>
        <p:spPr>
          <a:xfrm>
            <a:off x="335292" y="116632"/>
            <a:ext cx="936104" cy="542603"/>
          </a:xfrm>
          <a:prstGeom prst="snip1Rect">
            <a:avLst>
              <a:gd name="adj" fmla="val 4297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用例图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直角三角形 16"/>
          <p:cNvSpPr/>
          <p:nvPr/>
        </p:nvSpPr>
        <p:spPr>
          <a:xfrm>
            <a:off x="1031281" y="116632"/>
            <a:ext cx="240116" cy="216024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054796" y="1628800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54796" y="5661248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02274" y="5648307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310098" y="6132047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10098" y="5246025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502274" y="379736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02274" y="129610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02274" y="21311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502274" y="3028232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endCxn id="18" idx="2"/>
          </p:cNvCxnSpPr>
          <p:nvPr/>
        </p:nvCxnSpPr>
        <p:spPr>
          <a:xfrm flipV="1">
            <a:off x="803344" y="1829941"/>
            <a:ext cx="1251452" cy="1600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/>
        </p:nvCxnSpPr>
        <p:spPr>
          <a:xfrm>
            <a:off x="803344" y="3430514"/>
            <a:ext cx="1399087" cy="2289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  <a:endCxn id="24" idx="2"/>
          </p:cNvCxnSpPr>
          <p:nvPr/>
        </p:nvCxnSpPr>
        <p:spPr>
          <a:xfrm flipV="1">
            <a:off x="2558852" y="580877"/>
            <a:ext cx="1943422" cy="104792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7"/>
            <a:endCxn id="25" idx="2"/>
          </p:cNvCxnSpPr>
          <p:nvPr/>
        </p:nvCxnSpPr>
        <p:spPr>
          <a:xfrm flipV="1">
            <a:off x="2915273" y="1497250"/>
            <a:ext cx="1587001" cy="190463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26" idx="2"/>
          </p:cNvCxnSpPr>
          <p:nvPr/>
        </p:nvCxnSpPr>
        <p:spPr>
          <a:xfrm>
            <a:off x="3062908" y="1829941"/>
            <a:ext cx="1439366" cy="50233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8" idx="5"/>
            <a:endCxn id="27" idx="2"/>
          </p:cNvCxnSpPr>
          <p:nvPr/>
        </p:nvCxnSpPr>
        <p:spPr>
          <a:xfrm>
            <a:off x="2915273" y="1972169"/>
            <a:ext cx="1587001" cy="125720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6"/>
            <a:endCxn id="20" idx="2"/>
          </p:cNvCxnSpPr>
          <p:nvPr/>
        </p:nvCxnSpPr>
        <p:spPr>
          <a:xfrm flipV="1">
            <a:off x="3062908" y="5849448"/>
            <a:ext cx="1439366" cy="1294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0" idx="7"/>
            <a:endCxn id="23" idx="2"/>
          </p:cNvCxnSpPr>
          <p:nvPr/>
        </p:nvCxnSpPr>
        <p:spPr>
          <a:xfrm flipV="1">
            <a:off x="5362751" y="5447166"/>
            <a:ext cx="947347" cy="260054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5"/>
            <a:endCxn id="22" idx="2"/>
          </p:cNvCxnSpPr>
          <p:nvPr/>
        </p:nvCxnSpPr>
        <p:spPr>
          <a:xfrm>
            <a:off x="5362751" y="5991676"/>
            <a:ext cx="947347" cy="34151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278" y="40160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教师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1398" y="21236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信息处理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8742" y="60561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系统模块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 rot="19894813">
            <a:off x="2939681" y="918583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004558">
            <a:off x="3482755" y="1301840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203324">
            <a:off x="3749524" y="1865370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2409015">
            <a:off x="3578064" y="2424174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52332" y="78201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查询基本信息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2275" y="17540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查看考勤情况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52332" y="26007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考勤图表分析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605" y="345965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课表信息操作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30304" y="5546617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Segoe UI Symbol" pitchFamily="34" charset="0"/>
              </a:rPr>
              <a:t>include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04235" y="61235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登陆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502274" y="430475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30006" y="473617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通知公告处理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箭头连接符 78"/>
          <p:cNvCxnSpPr>
            <a:stCxn id="18" idx="4"/>
            <a:endCxn id="73" idx="2"/>
          </p:cNvCxnSpPr>
          <p:nvPr/>
        </p:nvCxnSpPr>
        <p:spPr>
          <a:xfrm>
            <a:off x="2558852" y="2031082"/>
            <a:ext cx="1943422" cy="2474818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3176020">
            <a:off x="3169631" y="2851804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44208" y="56931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重置密码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25656" y="653637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退出重新登陆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 rot="1267198">
            <a:off x="5652885" y="5951362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20576031">
            <a:off x="5549840" y="5257982"/>
            <a:ext cx="72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Segoe UI Symbol" pitchFamily="34" charset="0"/>
                <a:ea typeface="Segoe UI Symbol" pitchFamily="34" charset="0"/>
              </a:rPr>
              <a:t>extend</a:t>
            </a:r>
            <a:endParaRPr lang="zh-CN" altLang="en-US" sz="1400" dirty="0">
              <a:latin typeface="Segoe UI Symbol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310098" y="23503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310098" y="659235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310098" y="3990685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310098" y="4599684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08085" y="49987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查看公告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08085" y="43507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发布公告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05142" y="4367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查看个人资料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05142" y="10908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查看班级信息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310098" y="2708920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310098" y="331791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59031" y="37170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调课操作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59031" y="30689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课表查询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310098" y="1336437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10098" y="1972169"/>
            <a:ext cx="1008112" cy="4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60156" y="172699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班级考勤查询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60156" y="240380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个人考勤查询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24" idx="7"/>
            <a:endCxn id="49" idx="2"/>
          </p:cNvCxnSpPr>
          <p:nvPr/>
        </p:nvCxnSpPr>
        <p:spPr>
          <a:xfrm flipV="1">
            <a:off x="5362751" y="224644"/>
            <a:ext cx="947347" cy="21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4" idx="5"/>
            <a:endCxn id="62" idx="2"/>
          </p:cNvCxnSpPr>
          <p:nvPr/>
        </p:nvCxnSpPr>
        <p:spPr>
          <a:xfrm>
            <a:off x="5362751" y="723105"/>
            <a:ext cx="947347" cy="137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5" idx="6"/>
            <a:endCxn id="89" idx="2"/>
          </p:cNvCxnSpPr>
          <p:nvPr/>
        </p:nvCxnSpPr>
        <p:spPr>
          <a:xfrm>
            <a:off x="5510386" y="1497250"/>
            <a:ext cx="799712" cy="40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5"/>
            <a:endCxn id="90" idx="2"/>
          </p:cNvCxnSpPr>
          <p:nvPr/>
        </p:nvCxnSpPr>
        <p:spPr>
          <a:xfrm>
            <a:off x="5362751" y="1639478"/>
            <a:ext cx="947347" cy="53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7"/>
            <a:endCxn id="72" idx="2"/>
          </p:cNvCxnSpPr>
          <p:nvPr/>
        </p:nvCxnSpPr>
        <p:spPr>
          <a:xfrm flipV="1">
            <a:off x="5362751" y="2910061"/>
            <a:ext cx="947347" cy="177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5"/>
            <a:endCxn id="75" idx="2"/>
          </p:cNvCxnSpPr>
          <p:nvPr/>
        </p:nvCxnSpPr>
        <p:spPr>
          <a:xfrm>
            <a:off x="5362751" y="3371601"/>
            <a:ext cx="947347" cy="147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3" idx="7"/>
            <a:endCxn id="66" idx="2"/>
          </p:cNvCxnSpPr>
          <p:nvPr/>
        </p:nvCxnSpPr>
        <p:spPr>
          <a:xfrm flipV="1">
            <a:off x="5362751" y="4191826"/>
            <a:ext cx="947347" cy="171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3" idx="5"/>
            <a:endCxn id="67" idx="2"/>
          </p:cNvCxnSpPr>
          <p:nvPr/>
        </p:nvCxnSpPr>
        <p:spPr>
          <a:xfrm>
            <a:off x="5362751" y="4648128"/>
            <a:ext cx="947347" cy="152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1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548680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表现层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061120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55679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逻辑层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2060848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访问层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2564904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1880" y="548680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</a:rPr>
              <a:t>ExtJS</a:t>
            </a:r>
            <a:endParaRPr lang="zh-CN" altLang="en-US" sz="1400" dirty="0">
              <a:solidFill>
                <a:schemeClr val="tx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1880" y="1061120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itchFamily="34" charset="-122"/>
                <a:ea typeface="Segoe UI Symbol" pitchFamily="34" charset="0"/>
              </a:rPr>
              <a:t>ThinkPHP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itchFamily="34" charset="-122"/>
                <a:ea typeface="Segoe UI Symbol" pitchFamily="34" charset="0"/>
              </a:rPr>
              <a:t>Control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Segoe UI Symbo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1556792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</a:p>
        </p:txBody>
      </p:sp>
      <p:sp>
        <p:nvSpPr>
          <p:cNvPr id="12" name="矩形 11"/>
          <p:cNvSpPr/>
          <p:nvPr/>
        </p:nvSpPr>
        <p:spPr>
          <a:xfrm>
            <a:off x="3491880" y="2060848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ORM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1880" y="2564904"/>
            <a:ext cx="162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</a:rPr>
              <a:t>MySQL</a:t>
            </a:r>
            <a:endParaRPr lang="zh-CN" altLang="en-US" sz="1400" dirty="0">
              <a:solidFill>
                <a:schemeClr val="tx1"/>
              </a:solidFill>
              <a:latin typeface="Segoe UI Symbol" pitchFamily="34" charset="0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4" idx="3"/>
            <a:endCxn id="9" idx="1"/>
          </p:cNvCxnSpPr>
          <p:nvPr/>
        </p:nvCxnSpPr>
        <p:spPr>
          <a:xfrm>
            <a:off x="2519592" y="728700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10" idx="1"/>
          </p:cNvCxnSpPr>
          <p:nvPr/>
        </p:nvCxnSpPr>
        <p:spPr>
          <a:xfrm>
            <a:off x="2519592" y="1241140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  <a:endCxn id="11" idx="1"/>
          </p:cNvCxnSpPr>
          <p:nvPr/>
        </p:nvCxnSpPr>
        <p:spPr>
          <a:xfrm>
            <a:off x="2519592" y="1736812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</p:cNvCxnSpPr>
          <p:nvPr/>
        </p:nvCxnSpPr>
        <p:spPr>
          <a:xfrm>
            <a:off x="2519592" y="2240868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3" idx="1"/>
          </p:cNvCxnSpPr>
          <p:nvPr/>
        </p:nvCxnSpPr>
        <p:spPr>
          <a:xfrm>
            <a:off x="2519592" y="2744924"/>
            <a:ext cx="972288" cy="0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8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1920" y="1988840"/>
            <a:ext cx="115212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03648" y="2924944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27784" y="3723506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12160" y="2924944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04048" y="3723506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密码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>
            <a:endCxn id="5" idx="7"/>
          </p:cNvCxnSpPr>
          <p:nvPr/>
        </p:nvCxnSpPr>
        <p:spPr>
          <a:xfrm flipH="1">
            <a:off x="2448513" y="2420888"/>
            <a:ext cx="1619431" cy="598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6" idx="0"/>
          </p:cNvCxnSpPr>
          <p:nvPr/>
        </p:nvCxnSpPr>
        <p:spPr>
          <a:xfrm flipH="1">
            <a:off x="3239852" y="2420888"/>
            <a:ext cx="972108" cy="130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8" idx="0"/>
          </p:cNvCxnSpPr>
          <p:nvPr/>
        </p:nvCxnSpPr>
        <p:spPr>
          <a:xfrm>
            <a:off x="4644008" y="2420888"/>
            <a:ext cx="972108" cy="130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7" idx="1"/>
          </p:cNvCxnSpPr>
          <p:nvPr/>
        </p:nvCxnSpPr>
        <p:spPr>
          <a:xfrm>
            <a:off x="4860032" y="2420888"/>
            <a:ext cx="1331399" cy="598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1920" y="3926582"/>
            <a:ext cx="115212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学生</a:t>
            </a:r>
          </a:p>
        </p:txBody>
      </p:sp>
      <p:sp>
        <p:nvSpPr>
          <p:cNvPr id="5" name="椭圆 4"/>
          <p:cNvSpPr/>
          <p:nvPr/>
        </p:nvSpPr>
        <p:spPr>
          <a:xfrm>
            <a:off x="1619672" y="5300328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43808" y="5805264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24328" y="2996952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系别编号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52120" y="5805264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密码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11960" y="5922107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55576" y="2945346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监护人电话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47664" y="2270473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监护人邮箱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555776" y="1739058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监护人姓名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865823" y="1484784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联系电话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64088" y="1808820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住址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906866" y="3818570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班级编号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40352" y="4685903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照片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742876" y="5300328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性别</a:t>
            </a:r>
          </a:p>
        </p:txBody>
      </p:sp>
      <p:sp>
        <p:nvSpPr>
          <p:cNvPr id="24" name="椭圆 23"/>
          <p:cNvSpPr/>
          <p:nvPr/>
        </p:nvSpPr>
        <p:spPr>
          <a:xfrm>
            <a:off x="6696895" y="2293343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341378" y="4652256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061861" y="4685048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68549" y="4647431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新浪微博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8689" y="3807904"/>
            <a:ext cx="1224136" cy="6480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监护人关系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>
            <a:stCxn id="4" idx="3"/>
            <a:endCxn id="7" idx="2"/>
          </p:cNvCxnSpPr>
          <p:nvPr/>
        </p:nvCxnSpPr>
        <p:spPr>
          <a:xfrm flipV="1">
            <a:off x="5004048" y="3320988"/>
            <a:ext cx="2520280" cy="82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" idx="3"/>
            <a:endCxn id="20" idx="2"/>
          </p:cNvCxnSpPr>
          <p:nvPr/>
        </p:nvCxnSpPr>
        <p:spPr>
          <a:xfrm>
            <a:off x="5004048" y="4142606"/>
            <a:ext cx="2902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  <a:endCxn id="21" idx="2"/>
          </p:cNvCxnSpPr>
          <p:nvPr/>
        </p:nvCxnSpPr>
        <p:spPr>
          <a:xfrm>
            <a:off x="5004048" y="4142606"/>
            <a:ext cx="2736304" cy="86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" idx="3"/>
            <a:endCxn id="24" idx="3"/>
          </p:cNvCxnSpPr>
          <p:nvPr/>
        </p:nvCxnSpPr>
        <p:spPr>
          <a:xfrm flipV="1">
            <a:off x="5004048" y="2846507"/>
            <a:ext cx="1872118" cy="129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" idx="3"/>
            <a:endCxn id="22" idx="1"/>
          </p:cNvCxnSpPr>
          <p:nvPr/>
        </p:nvCxnSpPr>
        <p:spPr>
          <a:xfrm>
            <a:off x="5004048" y="4142606"/>
            <a:ext cx="1918099" cy="125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" idx="2"/>
            <a:endCxn id="8" idx="1"/>
          </p:cNvCxnSpPr>
          <p:nvPr/>
        </p:nvCxnSpPr>
        <p:spPr>
          <a:xfrm>
            <a:off x="4427984" y="4358630"/>
            <a:ext cx="1403407" cy="154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2"/>
            <a:endCxn id="11" idx="0"/>
          </p:cNvCxnSpPr>
          <p:nvPr/>
        </p:nvCxnSpPr>
        <p:spPr>
          <a:xfrm>
            <a:off x="4427984" y="4358630"/>
            <a:ext cx="396044" cy="156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" idx="2"/>
            <a:endCxn id="6" idx="0"/>
          </p:cNvCxnSpPr>
          <p:nvPr/>
        </p:nvCxnSpPr>
        <p:spPr>
          <a:xfrm flipH="1">
            <a:off x="3455876" y="4358630"/>
            <a:ext cx="972108" cy="144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1"/>
            <a:endCxn id="5" idx="7"/>
          </p:cNvCxnSpPr>
          <p:nvPr/>
        </p:nvCxnSpPr>
        <p:spPr>
          <a:xfrm flipH="1">
            <a:off x="2664537" y="4142606"/>
            <a:ext cx="1187383" cy="1252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" idx="1"/>
            <a:endCxn id="29" idx="7"/>
          </p:cNvCxnSpPr>
          <p:nvPr/>
        </p:nvCxnSpPr>
        <p:spPr>
          <a:xfrm flipH="1">
            <a:off x="2013414" y="4142606"/>
            <a:ext cx="1838506" cy="59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" idx="1"/>
            <a:endCxn id="30" idx="6"/>
          </p:cNvCxnSpPr>
          <p:nvPr/>
        </p:nvCxnSpPr>
        <p:spPr>
          <a:xfrm flipH="1" flipV="1">
            <a:off x="1692825" y="4131940"/>
            <a:ext cx="2159095" cy="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2" idx="6"/>
            <a:endCxn id="4" idx="1"/>
          </p:cNvCxnSpPr>
          <p:nvPr/>
        </p:nvCxnSpPr>
        <p:spPr>
          <a:xfrm>
            <a:off x="1979712" y="3269382"/>
            <a:ext cx="1872208" cy="87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4" idx="5"/>
            <a:endCxn id="4" idx="1"/>
          </p:cNvCxnSpPr>
          <p:nvPr/>
        </p:nvCxnSpPr>
        <p:spPr>
          <a:xfrm>
            <a:off x="2592529" y="2823637"/>
            <a:ext cx="1259391" cy="1318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6" idx="4"/>
            <a:endCxn id="4" idx="0"/>
          </p:cNvCxnSpPr>
          <p:nvPr/>
        </p:nvCxnSpPr>
        <p:spPr>
          <a:xfrm>
            <a:off x="3167844" y="2387130"/>
            <a:ext cx="1260140" cy="153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7" idx="4"/>
            <a:endCxn id="4" idx="0"/>
          </p:cNvCxnSpPr>
          <p:nvPr/>
        </p:nvCxnSpPr>
        <p:spPr>
          <a:xfrm flipH="1">
            <a:off x="4427984" y="2132856"/>
            <a:ext cx="49907" cy="179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9" idx="3"/>
            <a:endCxn id="4" idx="0"/>
          </p:cNvCxnSpPr>
          <p:nvPr/>
        </p:nvCxnSpPr>
        <p:spPr>
          <a:xfrm flipH="1">
            <a:off x="4427984" y="2361984"/>
            <a:ext cx="1115375" cy="156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1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217</Words>
  <Application>Microsoft Office PowerPoint</Application>
  <PresentationFormat>全屏显示(4:3)</PresentationFormat>
  <Paragraphs>103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林泽全</dc:creator>
  <cp:lastModifiedBy>林泽全</cp:lastModifiedBy>
  <cp:revision>17</cp:revision>
  <dcterms:created xsi:type="dcterms:W3CDTF">2013-04-13T17:58:47Z</dcterms:created>
  <dcterms:modified xsi:type="dcterms:W3CDTF">2013-04-14T04:41:07Z</dcterms:modified>
</cp:coreProperties>
</file>