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2" r:id="rId8"/>
    <p:sldId id="261" r:id="rId9"/>
    <p:sldId id="267" r:id="rId10"/>
    <p:sldId id="263" r:id="rId11"/>
    <p:sldId id="269" r:id="rId12"/>
    <p:sldId id="264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8"/>
  </p:normalViewPr>
  <p:slideViewPr>
    <p:cSldViewPr snapToGrid="0" snapToObjects="1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7256B-1841-A444-A6B8-5D92D7A77059}" type="doc">
      <dgm:prSet loTypeId="urn:microsoft.com/office/officeart/2005/8/layout/hierarchy4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9EC338B8-BC8E-9A4B-B380-341875920EE2}">
      <dgm:prSet phldrT="[Texte]"/>
      <dgm:spPr/>
      <dgm:t>
        <a:bodyPr/>
        <a:lstStyle/>
        <a:p>
          <a:r>
            <a:rPr lang="fr-FR" dirty="0"/>
            <a:t>Installation d'une ligne Togocom</a:t>
          </a:r>
        </a:p>
      </dgm:t>
    </dgm:pt>
    <dgm:pt modelId="{EBF73CE7-5144-404E-A794-548075EDFB61}" type="parTrans" cxnId="{93E82BE5-8830-294F-8A9C-FEA48901A4F9}">
      <dgm:prSet/>
      <dgm:spPr/>
      <dgm:t>
        <a:bodyPr/>
        <a:lstStyle/>
        <a:p>
          <a:endParaRPr lang="fr-FR"/>
        </a:p>
      </dgm:t>
    </dgm:pt>
    <dgm:pt modelId="{14E00A3C-7601-8C43-BBE2-FFADE40C02D6}" type="sibTrans" cxnId="{93E82BE5-8830-294F-8A9C-FEA48901A4F9}">
      <dgm:prSet/>
      <dgm:spPr/>
      <dgm:t>
        <a:bodyPr/>
        <a:lstStyle/>
        <a:p>
          <a:endParaRPr lang="fr-FR"/>
        </a:p>
      </dgm:t>
    </dgm:pt>
    <dgm:pt modelId="{F440CAE5-EC78-A74A-97B0-60229ED48652}">
      <dgm:prSet phldrT="[Texte]"/>
      <dgm:spPr/>
      <dgm:t>
        <a:bodyPr/>
        <a:lstStyle/>
        <a:p>
          <a:r>
            <a:rPr lang="fr-FR" dirty="0"/>
            <a:t>Mise en place de la salle</a:t>
          </a:r>
        </a:p>
      </dgm:t>
    </dgm:pt>
    <dgm:pt modelId="{65D55E7B-4BDB-5F4D-BA45-AEECDE90CB17}" type="parTrans" cxnId="{C513F33F-EBFF-7742-8B3E-1BB8766D5BE9}">
      <dgm:prSet/>
      <dgm:spPr/>
      <dgm:t>
        <a:bodyPr/>
        <a:lstStyle/>
        <a:p>
          <a:endParaRPr lang="fr-FR"/>
        </a:p>
      </dgm:t>
    </dgm:pt>
    <dgm:pt modelId="{5188AA2F-D54B-4A43-A507-70673BBEF6EA}" type="sibTrans" cxnId="{C513F33F-EBFF-7742-8B3E-1BB8766D5BE9}">
      <dgm:prSet/>
      <dgm:spPr/>
      <dgm:t>
        <a:bodyPr/>
        <a:lstStyle/>
        <a:p>
          <a:endParaRPr lang="fr-FR"/>
        </a:p>
      </dgm:t>
    </dgm:pt>
    <dgm:pt modelId="{B1B76477-433A-034F-AD2E-FA4328EAE172}">
      <dgm:prSet phldrT="[Texte]"/>
      <dgm:spPr/>
      <dgm:t>
        <a:bodyPr/>
        <a:lstStyle/>
        <a:p>
          <a:r>
            <a:rPr lang="fr-FR" dirty="0"/>
            <a:t>Mise à disposition de rafraichissement</a:t>
          </a:r>
        </a:p>
      </dgm:t>
    </dgm:pt>
    <dgm:pt modelId="{E359E8AE-9D62-CB4E-BFAD-B895C32620B4}" type="parTrans" cxnId="{2D3152B3-EE3A-B54A-AB5D-FA0260326CA3}">
      <dgm:prSet/>
      <dgm:spPr/>
      <dgm:t>
        <a:bodyPr/>
        <a:lstStyle/>
        <a:p>
          <a:endParaRPr lang="fr-FR"/>
        </a:p>
      </dgm:t>
    </dgm:pt>
    <dgm:pt modelId="{E960F8FF-262C-7241-8D70-BB9E3C731C60}" type="sibTrans" cxnId="{2D3152B3-EE3A-B54A-AB5D-FA0260326CA3}">
      <dgm:prSet/>
      <dgm:spPr/>
      <dgm:t>
        <a:bodyPr/>
        <a:lstStyle/>
        <a:p>
          <a:endParaRPr lang="fr-FR"/>
        </a:p>
      </dgm:t>
    </dgm:pt>
    <dgm:pt modelId="{89EF3E25-A9F6-D146-95C1-20E3C99806D9}">
      <dgm:prSet phldrT="[Texte]"/>
      <dgm:spPr/>
      <dgm:t>
        <a:bodyPr/>
        <a:lstStyle/>
        <a:p>
          <a:r>
            <a:rPr lang="fr-FR" dirty="0"/>
            <a:t>Installation des chaises et tables</a:t>
          </a:r>
        </a:p>
      </dgm:t>
    </dgm:pt>
    <dgm:pt modelId="{91B6BFEC-E9E7-4E49-A1FD-02309BDEB4C8}" type="parTrans" cxnId="{1908356F-CB52-EB49-9E20-AAE1027CF304}">
      <dgm:prSet/>
      <dgm:spPr/>
      <dgm:t>
        <a:bodyPr/>
        <a:lstStyle/>
        <a:p>
          <a:endParaRPr lang="fr-FR"/>
        </a:p>
      </dgm:t>
    </dgm:pt>
    <dgm:pt modelId="{99871891-AF51-DD47-8225-F94661DBB043}" type="sibTrans" cxnId="{1908356F-CB52-EB49-9E20-AAE1027CF304}">
      <dgm:prSet/>
      <dgm:spPr/>
      <dgm:t>
        <a:bodyPr/>
        <a:lstStyle/>
        <a:p>
          <a:endParaRPr lang="fr-FR"/>
        </a:p>
      </dgm:t>
    </dgm:pt>
    <dgm:pt modelId="{1DA5375B-6141-8741-9735-F8B97D4AFDB7}">
      <dgm:prSet phldrT="[Texte]"/>
      <dgm:spPr/>
      <dgm:t>
        <a:bodyPr/>
        <a:lstStyle/>
        <a:p>
          <a:r>
            <a:rPr lang="fr-FR" dirty="0"/>
            <a:t>Système de paiement mobile</a:t>
          </a:r>
        </a:p>
      </dgm:t>
    </dgm:pt>
    <dgm:pt modelId="{E40D3411-A002-C24A-81AC-385BB6BA4BED}" type="parTrans" cxnId="{210A06C7-156D-0C4B-A74C-5FA61DBA555C}">
      <dgm:prSet/>
      <dgm:spPr/>
      <dgm:t>
        <a:bodyPr/>
        <a:lstStyle/>
        <a:p>
          <a:endParaRPr lang="fr-FR"/>
        </a:p>
      </dgm:t>
    </dgm:pt>
    <dgm:pt modelId="{6E94DC6D-31EF-7043-ADD5-30252758C44C}" type="sibTrans" cxnId="{210A06C7-156D-0C4B-A74C-5FA61DBA555C}">
      <dgm:prSet/>
      <dgm:spPr/>
      <dgm:t>
        <a:bodyPr/>
        <a:lstStyle/>
        <a:p>
          <a:endParaRPr lang="fr-FR"/>
        </a:p>
      </dgm:t>
    </dgm:pt>
    <dgm:pt modelId="{8DFE40A0-3A77-4A48-B976-D7B335CDB9A4}">
      <dgm:prSet phldrT="[Texte]"/>
      <dgm:spPr/>
      <dgm:t>
        <a:bodyPr/>
        <a:lstStyle/>
        <a:p>
          <a:r>
            <a:rPr lang="fr-FR" dirty="0"/>
            <a:t>Distribution longue portée</a:t>
          </a:r>
        </a:p>
      </dgm:t>
    </dgm:pt>
    <dgm:pt modelId="{93645D3B-1B8C-434F-893A-88362E61C9E3}" type="parTrans" cxnId="{A6B2306A-AB65-5E4D-ADD2-85C2E4949C6E}">
      <dgm:prSet/>
      <dgm:spPr/>
      <dgm:t>
        <a:bodyPr/>
        <a:lstStyle/>
        <a:p>
          <a:endParaRPr lang="fr-FR"/>
        </a:p>
      </dgm:t>
    </dgm:pt>
    <dgm:pt modelId="{52383F19-DDFF-1040-805C-AB64B07B6069}" type="sibTrans" cxnId="{A6B2306A-AB65-5E4D-ADD2-85C2E4949C6E}">
      <dgm:prSet/>
      <dgm:spPr/>
      <dgm:t>
        <a:bodyPr/>
        <a:lstStyle/>
        <a:p>
          <a:endParaRPr lang="fr-FR"/>
        </a:p>
      </dgm:t>
    </dgm:pt>
    <dgm:pt modelId="{57317271-4D98-2C4C-9282-41FE3C0C3DAD}" type="pres">
      <dgm:prSet presAssocID="{15D7256B-1841-A444-A6B8-5D92D7A7705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1F6555-8223-8845-AE27-74C8011A7A7C}" type="pres">
      <dgm:prSet presAssocID="{9EC338B8-BC8E-9A4B-B380-341875920EE2}" presName="vertOne" presStyleCnt="0"/>
      <dgm:spPr/>
    </dgm:pt>
    <dgm:pt modelId="{A28C0B67-A377-B744-8E97-6AA6E71CDAD9}" type="pres">
      <dgm:prSet presAssocID="{9EC338B8-BC8E-9A4B-B380-341875920EE2}" presName="txOne" presStyleLbl="node0" presStyleIdx="0" presStyleCnt="1">
        <dgm:presLayoutVars>
          <dgm:chPref val="3"/>
        </dgm:presLayoutVars>
      </dgm:prSet>
      <dgm:spPr/>
    </dgm:pt>
    <dgm:pt modelId="{81969DBB-4659-964D-A466-D7818DA92533}" type="pres">
      <dgm:prSet presAssocID="{9EC338B8-BC8E-9A4B-B380-341875920EE2}" presName="parTransOne" presStyleCnt="0"/>
      <dgm:spPr/>
    </dgm:pt>
    <dgm:pt modelId="{67FDC807-47DB-5747-ACBB-474FE3BB94BF}" type="pres">
      <dgm:prSet presAssocID="{9EC338B8-BC8E-9A4B-B380-341875920EE2}" presName="horzOne" presStyleCnt="0"/>
      <dgm:spPr/>
    </dgm:pt>
    <dgm:pt modelId="{01D0E376-E9C8-0D4A-BF19-5C2C3C18930D}" type="pres">
      <dgm:prSet presAssocID="{F440CAE5-EC78-A74A-97B0-60229ED48652}" presName="vertTwo" presStyleCnt="0"/>
      <dgm:spPr/>
    </dgm:pt>
    <dgm:pt modelId="{0C16FACF-FCB5-B243-865F-2E298D7A3815}" type="pres">
      <dgm:prSet presAssocID="{F440CAE5-EC78-A74A-97B0-60229ED48652}" presName="txTwo" presStyleLbl="node2" presStyleIdx="0" presStyleCnt="2">
        <dgm:presLayoutVars>
          <dgm:chPref val="3"/>
        </dgm:presLayoutVars>
      </dgm:prSet>
      <dgm:spPr/>
    </dgm:pt>
    <dgm:pt modelId="{24688C96-75EF-F04D-9A14-9CB11F68DB2F}" type="pres">
      <dgm:prSet presAssocID="{F440CAE5-EC78-A74A-97B0-60229ED48652}" presName="parTransTwo" presStyleCnt="0"/>
      <dgm:spPr/>
    </dgm:pt>
    <dgm:pt modelId="{9FC7F321-E055-2E4B-99AD-1305042A4169}" type="pres">
      <dgm:prSet presAssocID="{F440CAE5-EC78-A74A-97B0-60229ED48652}" presName="horzTwo" presStyleCnt="0"/>
      <dgm:spPr/>
    </dgm:pt>
    <dgm:pt modelId="{DB34F40E-EE32-5E45-9BE7-A5D681B84D02}" type="pres">
      <dgm:prSet presAssocID="{B1B76477-433A-034F-AD2E-FA4328EAE172}" presName="vertThree" presStyleCnt="0"/>
      <dgm:spPr/>
    </dgm:pt>
    <dgm:pt modelId="{7188CE8B-2246-1A43-A8A8-3054040D3D60}" type="pres">
      <dgm:prSet presAssocID="{B1B76477-433A-034F-AD2E-FA4328EAE172}" presName="txThree" presStyleLbl="node3" presStyleIdx="0" presStyleCnt="3">
        <dgm:presLayoutVars>
          <dgm:chPref val="3"/>
        </dgm:presLayoutVars>
      </dgm:prSet>
      <dgm:spPr/>
    </dgm:pt>
    <dgm:pt modelId="{ADDFCAD0-43C7-1541-B9B8-E690AFE21C50}" type="pres">
      <dgm:prSet presAssocID="{B1B76477-433A-034F-AD2E-FA4328EAE172}" presName="horzThree" presStyleCnt="0"/>
      <dgm:spPr/>
    </dgm:pt>
    <dgm:pt modelId="{DE0B87D0-3B09-E74F-975A-29B7E5CD1071}" type="pres">
      <dgm:prSet presAssocID="{E960F8FF-262C-7241-8D70-BB9E3C731C60}" presName="sibSpaceThree" presStyleCnt="0"/>
      <dgm:spPr/>
    </dgm:pt>
    <dgm:pt modelId="{D5842CB3-0C62-8D41-956D-1CC8F05FC426}" type="pres">
      <dgm:prSet presAssocID="{89EF3E25-A9F6-D146-95C1-20E3C99806D9}" presName="vertThree" presStyleCnt="0"/>
      <dgm:spPr/>
    </dgm:pt>
    <dgm:pt modelId="{5EE04645-E351-1C47-9A01-C2A29BFAAD87}" type="pres">
      <dgm:prSet presAssocID="{89EF3E25-A9F6-D146-95C1-20E3C99806D9}" presName="txThree" presStyleLbl="node3" presStyleIdx="1" presStyleCnt="3">
        <dgm:presLayoutVars>
          <dgm:chPref val="3"/>
        </dgm:presLayoutVars>
      </dgm:prSet>
      <dgm:spPr/>
    </dgm:pt>
    <dgm:pt modelId="{3D8C12EB-940B-0B4C-B3BD-DA24AACB73E5}" type="pres">
      <dgm:prSet presAssocID="{89EF3E25-A9F6-D146-95C1-20E3C99806D9}" presName="horzThree" presStyleCnt="0"/>
      <dgm:spPr/>
    </dgm:pt>
    <dgm:pt modelId="{E17B0578-1E52-554E-9E6C-17F6152F27F4}" type="pres">
      <dgm:prSet presAssocID="{5188AA2F-D54B-4A43-A507-70673BBEF6EA}" presName="sibSpaceTwo" presStyleCnt="0"/>
      <dgm:spPr/>
    </dgm:pt>
    <dgm:pt modelId="{7967CA18-B68D-BC44-9D6E-B297F7D1565A}" type="pres">
      <dgm:prSet presAssocID="{1DA5375B-6141-8741-9735-F8B97D4AFDB7}" presName="vertTwo" presStyleCnt="0"/>
      <dgm:spPr/>
    </dgm:pt>
    <dgm:pt modelId="{3D89C97F-13F8-984E-AA8F-86ACFBA7733F}" type="pres">
      <dgm:prSet presAssocID="{1DA5375B-6141-8741-9735-F8B97D4AFDB7}" presName="txTwo" presStyleLbl="node2" presStyleIdx="1" presStyleCnt="2">
        <dgm:presLayoutVars>
          <dgm:chPref val="3"/>
        </dgm:presLayoutVars>
      </dgm:prSet>
      <dgm:spPr/>
    </dgm:pt>
    <dgm:pt modelId="{AF1D5362-851C-0848-A980-ECDEADB48DA4}" type="pres">
      <dgm:prSet presAssocID="{1DA5375B-6141-8741-9735-F8B97D4AFDB7}" presName="parTransTwo" presStyleCnt="0"/>
      <dgm:spPr/>
    </dgm:pt>
    <dgm:pt modelId="{B7D32B52-5704-5146-82C7-F69451C58616}" type="pres">
      <dgm:prSet presAssocID="{1DA5375B-6141-8741-9735-F8B97D4AFDB7}" presName="horzTwo" presStyleCnt="0"/>
      <dgm:spPr/>
    </dgm:pt>
    <dgm:pt modelId="{22860610-8D3A-8B49-B018-FDFC969460D9}" type="pres">
      <dgm:prSet presAssocID="{8DFE40A0-3A77-4A48-B976-D7B335CDB9A4}" presName="vertThree" presStyleCnt="0"/>
      <dgm:spPr/>
    </dgm:pt>
    <dgm:pt modelId="{B018A8EF-34D1-904E-AAFC-912788A0776F}" type="pres">
      <dgm:prSet presAssocID="{8DFE40A0-3A77-4A48-B976-D7B335CDB9A4}" presName="txThree" presStyleLbl="node3" presStyleIdx="2" presStyleCnt="3">
        <dgm:presLayoutVars>
          <dgm:chPref val="3"/>
        </dgm:presLayoutVars>
      </dgm:prSet>
      <dgm:spPr/>
    </dgm:pt>
    <dgm:pt modelId="{75B63E9D-D17D-194F-ADAC-95B6FB4DD705}" type="pres">
      <dgm:prSet presAssocID="{8DFE40A0-3A77-4A48-B976-D7B335CDB9A4}" presName="horzThree" presStyleCnt="0"/>
      <dgm:spPr/>
    </dgm:pt>
  </dgm:ptLst>
  <dgm:cxnLst>
    <dgm:cxn modelId="{AEA7AA04-5FE2-1748-A052-328D61527E0C}" type="presOf" srcId="{B1B76477-433A-034F-AD2E-FA4328EAE172}" destId="{7188CE8B-2246-1A43-A8A8-3054040D3D60}" srcOrd="0" destOrd="0" presId="urn:microsoft.com/office/officeart/2005/8/layout/hierarchy4"/>
    <dgm:cxn modelId="{FA83360B-DE7C-FA4D-8C70-50B6CDE68C2D}" type="presOf" srcId="{1DA5375B-6141-8741-9735-F8B97D4AFDB7}" destId="{3D89C97F-13F8-984E-AA8F-86ACFBA7733F}" srcOrd="0" destOrd="0" presId="urn:microsoft.com/office/officeart/2005/8/layout/hierarchy4"/>
    <dgm:cxn modelId="{C513F33F-EBFF-7742-8B3E-1BB8766D5BE9}" srcId="{9EC338B8-BC8E-9A4B-B380-341875920EE2}" destId="{F440CAE5-EC78-A74A-97B0-60229ED48652}" srcOrd="0" destOrd="0" parTransId="{65D55E7B-4BDB-5F4D-BA45-AEECDE90CB17}" sibTransId="{5188AA2F-D54B-4A43-A507-70673BBEF6EA}"/>
    <dgm:cxn modelId="{96C43D69-0461-D04E-8DF0-DAE711D8A422}" type="presOf" srcId="{8DFE40A0-3A77-4A48-B976-D7B335CDB9A4}" destId="{B018A8EF-34D1-904E-AAFC-912788A0776F}" srcOrd="0" destOrd="0" presId="urn:microsoft.com/office/officeart/2005/8/layout/hierarchy4"/>
    <dgm:cxn modelId="{A6B2306A-AB65-5E4D-ADD2-85C2E4949C6E}" srcId="{1DA5375B-6141-8741-9735-F8B97D4AFDB7}" destId="{8DFE40A0-3A77-4A48-B976-D7B335CDB9A4}" srcOrd="0" destOrd="0" parTransId="{93645D3B-1B8C-434F-893A-88362E61C9E3}" sibTransId="{52383F19-DDFF-1040-805C-AB64B07B6069}"/>
    <dgm:cxn modelId="{1908356F-CB52-EB49-9E20-AAE1027CF304}" srcId="{F440CAE5-EC78-A74A-97B0-60229ED48652}" destId="{89EF3E25-A9F6-D146-95C1-20E3C99806D9}" srcOrd="1" destOrd="0" parTransId="{91B6BFEC-E9E7-4E49-A1FD-02309BDEB4C8}" sibTransId="{99871891-AF51-DD47-8225-F94661DBB043}"/>
    <dgm:cxn modelId="{1BCB4372-8BE6-524A-AB11-E1BB257B1EA9}" type="presOf" srcId="{89EF3E25-A9F6-D146-95C1-20E3C99806D9}" destId="{5EE04645-E351-1C47-9A01-C2A29BFAAD87}" srcOrd="0" destOrd="0" presId="urn:microsoft.com/office/officeart/2005/8/layout/hierarchy4"/>
    <dgm:cxn modelId="{D2E3DB9E-A221-804D-982E-6F53AFE3B68C}" type="presOf" srcId="{9EC338B8-BC8E-9A4B-B380-341875920EE2}" destId="{A28C0B67-A377-B744-8E97-6AA6E71CDAD9}" srcOrd="0" destOrd="0" presId="urn:microsoft.com/office/officeart/2005/8/layout/hierarchy4"/>
    <dgm:cxn modelId="{2D3152B3-EE3A-B54A-AB5D-FA0260326CA3}" srcId="{F440CAE5-EC78-A74A-97B0-60229ED48652}" destId="{B1B76477-433A-034F-AD2E-FA4328EAE172}" srcOrd="0" destOrd="0" parTransId="{E359E8AE-9D62-CB4E-BFAD-B895C32620B4}" sibTransId="{E960F8FF-262C-7241-8D70-BB9E3C731C60}"/>
    <dgm:cxn modelId="{B3CACEBC-5EAB-CA4E-9D21-B9D9FFDA56F0}" type="presOf" srcId="{15D7256B-1841-A444-A6B8-5D92D7A77059}" destId="{57317271-4D98-2C4C-9282-41FE3C0C3DAD}" srcOrd="0" destOrd="0" presId="urn:microsoft.com/office/officeart/2005/8/layout/hierarchy4"/>
    <dgm:cxn modelId="{210A06C7-156D-0C4B-A74C-5FA61DBA555C}" srcId="{9EC338B8-BC8E-9A4B-B380-341875920EE2}" destId="{1DA5375B-6141-8741-9735-F8B97D4AFDB7}" srcOrd="1" destOrd="0" parTransId="{E40D3411-A002-C24A-81AC-385BB6BA4BED}" sibTransId="{6E94DC6D-31EF-7043-ADD5-30252758C44C}"/>
    <dgm:cxn modelId="{93E82BE5-8830-294F-8A9C-FEA48901A4F9}" srcId="{15D7256B-1841-A444-A6B8-5D92D7A77059}" destId="{9EC338B8-BC8E-9A4B-B380-341875920EE2}" srcOrd="0" destOrd="0" parTransId="{EBF73CE7-5144-404E-A794-548075EDFB61}" sibTransId="{14E00A3C-7601-8C43-BBE2-FFADE40C02D6}"/>
    <dgm:cxn modelId="{B88DDFF4-E7A4-E345-BD70-E3EF20932F5C}" type="presOf" srcId="{F440CAE5-EC78-A74A-97B0-60229ED48652}" destId="{0C16FACF-FCB5-B243-865F-2E298D7A3815}" srcOrd="0" destOrd="0" presId="urn:microsoft.com/office/officeart/2005/8/layout/hierarchy4"/>
    <dgm:cxn modelId="{9F6BC59B-9C6A-2E49-A858-3C2F1F883E7B}" type="presParOf" srcId="{57317271-4D98-2C4C-9282-41FE3C0C3DAD}" destId="{211F6555-8223-8845-AE27-74C8011A7A7C}" srcOrd="0" destOrd="0" presId="urn:microsoft.com/office/officeart/2005/8/layout/hierarchy4"/>
    <dgm:cxn modelId="{92C493BD-DD33-014B-A0FD-3616F21D9E02}" type="presParOf" srcId="{211F6555-8223-8845-AE27-74C8011A7A7C}" destId="{A28C0B67-A377-B744-8E97-6AA6E71CDAD9}" srcOrd="0" destOrd="0" presId="urn:microsoft.com/office/officeart/2005/8/layout/hierarchy4"/>
    <dgm:cxn modelId="{118E9EDF-669D-D74D-B34C-09DDE171FDE1}" type="presParOf" srcId="{211F6555-8223-8845-AE27-74C8011A7A7C}" destId="{81969DBB-4659-964D-A466-D7818DA92533}" srcOrd="1" destOrd="0" presId="urn:microsoft.com/office/officeart/2005/8/layout/hierarchy4"/>
    <dgm:cxn modelId="{7FAFA323-22E8-0C47-8079-2FA6464B8175}" type="presParOf" srcId="{211F6555-8223-8845-AE27-74C8011A7A7C}" destId="{67FDC807-47DB-5747-ACBB-474FE3BB94BF}" srcOrd="2" destOrd="0" presId="urn:microsoft.com/office/officeart/2005/8/layout/hierarchy4"/>
    <dgm:cxn modelId="{D91B7CDC-D6B4-E84E-AFE8-65360D3BA124}" type="presParOf" srcId="{67FDC807-47DB-5747-ACBB-474FE3BB94BF}" destId="{01D0E376-E9C8-0D4A-BF19-5C2C3C18930D}" srcOrd="0" destOrd="0" presId="urn:microsoft.com/office/officeart/2005/8/layout/hierarchy4"/>
    <dgm:cxn modelId="{9AF55A90-8D30-3241-BC65-FAFF865CFAAB}" type="presParOf" srcId="{01D0E376-E9C8-0D4A-BF19-5C2C3C18930D}" destId="{0C16FACF-FCB5-B243-865F-2E298D7A3815}" srcOrd="0" destOrd="0" presId="urn:microsoft.com/office/officeart/2005/8/layout/hierarchy4"/>
    <dgm:cxn modelId="{F929D6E1-A80A-D747-89A4-CFDA06AF5B73}" type="presParOf" srcId="{01D0E376-E9C8-0D4A-BF19-5C2C3C18930D}" destId="{24688C96-75EF-F04D-9A14-9CB11F68DB2F}" srcOrd="1" destOrd="0" presId="urn:microsoft.com/office/officeart/2005/8/layout/hierarchy4"/>
    <dgm:cxn modelId="{C661E02D-1653-D845-BAD0-E52FFA283595}" type="presParOf" srcId="{01D0E376-E9C8-0D4A-BF19-5C2C3C18930D}" destId="{9FC7F321-E055-2E4B-99AD-1305042A4169}" srcOrd="2" destOrd="0" presId="urn:microsoft.com/office/officeart/2005/8/layout/hierarchy4"/>
    <dgm:cxn modelId="{0904B863-27F3-F54F-9F42-E54EA3FD22CA}" type="presParOf" srcId="{9FC7F321-E055-2E4B-99AD-1305042A4169}" destId="{DB34F40E-EE32-5E45-9BE7-A5D681B84D02}" srcOrd="0" destOrd="0" presId="urn:microsoft.com/office/officeart/2005/8/layout/hierarchy4"/>
    <dgm:cxn modelId="{DBE08144-491A-6849-9129-EBBE069873FF}" type="presParOf" srcId="{DB34F40E-EE32-5E45-9BE7-A5D681B84D02}" destId="{7188CE8B-2246-1A43-A8A8-3054040D3D60}" srcOrd="0" destOrd="0" presId="urn:microsoft.com/office/officeart/2005/8/layout/hierarchy4"/>
    <dgm:cxn modelId="{9E2C87DC-41CA-E648-B6C5-E34BD6B51720}" type="presParOf" srcId="{DB34F40E-EE32-5E45-9BE7-A5D681B84D02}" destId="{ADDFCAD0-43C7-1541-B9B8-E690AFE21C50}" srcOrd="1" destOrd="0" presId="urn:microsoft.com/office/officeart/2005/8/layout/hierarchy4"/>
    <dgm:cxn modelId="{038D7845-1BAA-8F40-A6A9-7A4E09366DBE}" type="presParOf" srcId="{9FC7F321-E055-2E4B-99AD-1305042A4169}" destId="{DE0B87D0-3B09-E74F-975A-29B7E5CD1071}" srcOrd="1" destOrd="0" presId="urn:microsoft.com/office/officeart/2005/8/layout/hierarchy4"/>
    <dgm:cxn modelId="{823629EE-D4B5-D941-8A67-40014CFDC873}" type="presParOf" srcId="{9FC7F321-E055-2E4B-99AD-1305042A4169}" destId="{D5842CB3-0C62-8D41-956D-1CC8F05FC426}" srcOrd="2" destOrd="0" presId="urn:microsoft.com/office/officeart/2005/8/layout/hierarchy4"/>
    <dgm:cxn modelId="{1CF2F188-CBF2-AE4F-8BF3-92DFE3A79302}" type="presParOf" srcId="{D5842CB3-0C62-8D41-956D-1CC8F05FC426}" destId="{5EE04645-E351-1C47-9A01-C2A29BFAAD87}" srcOrd="0" destOrd="0" presId="urn:microsoft.com/office/officeart/2005/8/layout/hierarchy4"/>
    <dgm:cxn modelId="{909CDFD7-F6AD-2845-ADF1-611D4DF2AED5}" type="presParOf" srcId="{D5842CB3-0C62-8D41-956D-1CC8F05FC426}" destId="{3D8C12EB-940B-0B4C-B3BD-DA24AACB73E5}" srcOrd="1" destOrd="0" presId="urn:microsoft.com/office/officeart/2005/8/layout/hierarchy4"/>
    <dgm:cxn modelId="{BD6F6126-195D-5E46-9B04-4AD9E1DB6DAD}" type="presParOf" srcId="{67FDC807-47DB-5747-ACBB-474FE3BB94BF}" destId="{E17B0578-1E52-554E-9E6C-17F6152F27F4}" srcOrd="1" destOrd="0" presId="urn:microsoft.com/office/officeart/2005/8/layout/hierarchy4"/>
    <dgm:cxn modelId="{19561125-4471-C045-BD5D-EEF7CE47ADD8}" type="presParOf" srcId="{67FDC807-47DB-5747-ACBB-474FE3BB94BF}" destId="{7967CA18-B68D-BC44-9D6E-B297F7D1565A}" srcOrd="2" destOrd="0" presId="urn:microsoft.com/office/officeart/2005/8/layout/hierarchy4"/>
    <dgm:cxn modelId="{46FD7967-C7A3-8B4B-8C9F-89D779A60B16}" type="presParOf" srcId="{7967CA18-B68D-BC44-9D6E-B297F7D1565A}" destId="{3D89C97F-13F8-984E-AA8F-86ACFBA7733F}" srcOrd="0" destOrd="0" presId="urn:microsoft.com/office/officeart/2005/8/layout/hierarchy4"/>
    <dgm:cxn modelId="{7F3D6453-4C26-974E-AEA1-5EB6DF78002A}" type="presParOf" srcId="{7967CA18-B68D-BC44-9D6E-B297F7D1565A}" destId="{AF1D5362-851C-0848-A980-ECDEADB48DA4}" srcOrd="1" destOrd="0" presId="urn:microsoft.com/office/officeart/2005/8/layout/hierarchy4"/>
    <dgm:cxn modelId="{85C76835-6D7F-904F-B436-21327D8D5AED}" type="presParOf" srcId="{7967CA18-B68D-BC44-9D6E-B297F7D1565A}" destId="{B7D32B52-5704-5146-82C7-F69451C58616}" srcOrd="2" destOrd="0" presId="urn:microsoft.com/office/officeart/2005/8/layout/hierarchy4"/>
    <dgm:cxn modelId="{C55B5BB9-5531-4D44-BBE3-C06E19547E36}" type="presParOf" srcId="{B7D32B52-5704-5146-82C7-F69451C58616}" destId="{22860610-8D3A-8B49-B018-FDFC969460D9}" srcOrd="0" destOrd="0" presId="urn:microsoft.com/office/officeart/2005/8/layout/hierarchy4"/>
    <dgm:cxn modelId="{10443E44-2643-5947-8A91-7907D7CC658D}" type="presParOf" srcId="{22860610-8D3A-8B49-B018-FDFC969460D9}" destId="{B018A8EF-34D1-904E-AAFC-912788A0776F}" srcOrd="0" destOrd="0" presId="urn:microsoft.com/office/officeart/2005/8/layout/hierarchy4"/>
    <dgm:cxn modelId="{F0910467-27E3-B942-B269-0B4083863A0A}" type="presParOf" srcId="{22860610-8D3A-8B49-B018-FDFC969460D9}" destId="{75B63E9D-D17D-194F-ADAC-95B6FB4DD70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C0B67-A377-B744-8E97-6AA6E71CDAD9}">
      <dsp:nvSpPr>
        <dsp:cNvPr id="0" name=""/>
        <dsp:cNvSpPr/>
      </dsp:nvSpPr>
      <dsp:spPr>
        <a:xfrm>
          <a:off x="1026" y="1084"/>
          <a:ext cx="8945096" cy="12947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Installation d'une ligne Togocom</a:t>
          </a:r>
        </a:p>
      </dsp:txBody>
      <dsp:txXfrm>
        <a:off x="38949" y="39007"/>
        <a:ext cx="8869250" cy="1218939"/>
      </dsp:txXfrm>
    </dsp:sp>
    <dsp:sp modelId="{0C16FACF-FCB5-B243-865F-2E298D7A3815}">
      <dsp:nvSpPr>
        <dsp:cNvPr id="0" name=""/>
        <dsp:cNvSpPr/>
      </dsp:nvSpPr>
      <dsp:spPr>
        <a:xfrm>
          <a:off x="1026" y="1450488"/>
          <a:ext cx="5843214" cy="12947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Mise en place de la salle</a:t>
          </a:r>
        </a:p>
      </dsp:txBody>
      <dsp:txXfrm>
        <a:off x="38949" y="1488411"/>
        <a:ext cx="5767368" cy="1218939"/>
      </dsp:txXfrm>
    </dsp:sp>
    <dsp:sp modelId="{7188CE8B-2246-1A43-A8A8-3054040D3D60}">
      <dsp:nvSpPr>
        <dsp:cNvPr id="0" name=""/>
        <dsp:cNvSpPr/>
      </dsp:nvSpPr>
      <dsp:spPr>
        <a:xfrm>
          <a:off x="1026" y="2899891"/>
          <a:ext cx="2861515" cy="12947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Mise à disposition de rafraichissement</a:t>
          </a:r>
        </a:p>
      </dsp:txBody>
      <dsp:txXfrm>
        <a:off x="38949" y="2937814"/>
        <a:ext cx="2785669" cy="1218939"/>
      </dsp:txXfrm>
    </dsp:sp>
    <dsp:sp modelId="{5EE04645-E351-1C47-9A01-C2A29BFAAD87}">
      <dsp:nvSpPr>
        <dsp:cNvPr id="0" name=""/>
        <dsp:cNvSpPr/>
      </dsp:nvSpPr>
      <dsp:spPr>
        <a:xfrm>
          <a:off x="2982725" y="2899891"/>
          <a:ext cx="2861515" cy="12947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Installation des chaises et tables</a:t>
          </a:r>
        </a:p>
      </dsp:txBody>
      <dsp:txXfrm>
        <a:off x="3020648" y="2937814"/>
        <a:ext cx="2785669" cy="1218939"/>
      </dsp:txXfrm>
    </dsp:sp>
    <dsp:sp modelId="{3D89C97F-13F8-984E-AA8F-86ACFBA7733F}">
      <dsp:nvSpPr>
        <dsp:cNvPr id="0" name=""/>
        <dsp:cNvSpPr/>
      </dsp:nvSpPr>
      <dsp:spPr>
        <a:xfrm>
          <a:off x="6084608" y="1450488"/>
          <a:ext cx="2861515" cy="12947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Système de paiement mobile</a:t>
          </a:r>
        </a:p>
      </dsp:txBody>
      <dsp:txXfrm>
        <a:off x="6122531" y="1488411"/>
        <a:ext cx="2785669" cy="1218939"/>
      </dsp:txXfrm>
    </dsp:sp>
    <dsp:sp modelId="{B018A8EF-34D1-904E-AAFC-912788A0776F}">
      <dsp:nvSpPr>
        <dsp:cNvPr id="0" name=""/>
        <dsp:cNvSpPr/>
      </dsp:nvSpPr>
      <dsp:spPr>
        <a:xfrm>
          <a:off x="6084608" y="2899891"/>
          <a:ext cx="2861515" cy="12947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Distribution longue portée</a:t>
          </a:r>
        </a:p>
      </dsp:txBody>
      <dsp:txXfrm>
        <a:off x="6122531" y="2937814"/>
        <a:ext cx="2785669" cy="1218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B403AD-2863-ED44-BDA4-9D4607E87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22248"/>
            <a:ext cx="9014957" cy="3329581"/>
          </a:xfrm>
        </p:spPr>
        <p:txBody>
          <a:bodyPr/>
          <a:lstStyle/>
          <a:p>
            <a:r>
              <a:rPr lang="fr-TG" sz="8800" dirty="0"/>
              <a:t>POINT D’ACCES DU FUTUR (P.A.F)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B205DC-A3D6-964C-A862-F17290ED8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000404"/>
            <a:ext cx="8825658" cy="861420"/>
          </a:xfrm>
        </p:spPr>
        <p:txBody>
          <a:bodyPr/>
          <a:lstStyle/>
          <a:p>
            <a:r>
              <a:rPr lang="fr-TG" dirty="0"/>
              <a:t>Un projet de </a:t>
            </a:r>
            <a:r>
              <a:rPr lang="fr-TG" b="1" dirty="0"/>
              <a:t>Essohanam R. awi</a:t>
            </a:r>
          </a:p>
          <a:p>
            <a:r>
              <a:rPr lang="fr-TG" i="1" dirty="0"/>
              <a:t>Agbalépédo, lomé-togo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9FC087-1F7A-0E44-A878-B29351AB9CE4}"/>
              </a:ext>
            </a:extLst>
          </p:cNvPr>
          <p:cNvSpPr txBox="1"/>
          <p:nvPr/>
        </p:nvSpPr>
        <p:spPr>
          <a:xfrm>
            <a:off x="10799805" y="6301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TG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1749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8F581-1EF8-9043-8580-E0AF56BD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TG" sz="5400" dirty="0"/>
              <a:t>Formations en informatique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969E969-C527-3344-853D-10296510B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962" y="1618735"/>
            <a:ext cx="7510653" cy="4629665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1FACD9C-E31E-994B-B7EB-033FEA36B5F7}"/>
              </a:ext>
            </a:extLst>
          </p:cNvPr>
          <p:cNvSpPr txBox="1"/>
          <p:nvPr/>
        </p:nvSpPr>
        <p:spPr>
          <a:xfrm>
            <a:off x="10787449" y="753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TG" dirty="0"/>
              <a:t>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504611B-4402-D440-B18F-98042B0D4EEE}"/>
              </a:ext>
            </a:extLst>
          </p:cNvPr>
          <p:cNvSpPr txBox="1"/>
          <p:nvPr/>
        </p:nvSpPr>
        <p:spPr>
          <a:xfrm>
            <a:off x="9080363" y="3150973"/>
            <a:ext cx="2799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TG" dirty="0"/>
              <a:t>Initiation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TG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TG" dirty="0"/>
              <a:t>Dev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TG" dirty="0"/>
              <a:t>Dev Mobile</a:t>
            </a:r>
          </a:p>
        </p:txBody>
      </p:sp>
    </p:spTree>
    <p:extLst>
      <p:ext uri="{BB962C8B-B14F-4D97-AF65-F5344CB8AC3E}">
        <p14:creationId xmlns:p14="http://schemas.microsoft.com/office/powerpoint/2010/main" val="359704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12691-745A-034A-A8A4-3B5E9600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TG" sz="4000" dirty="0"/>
              <a:t>Maintenance et Développement Informatique</a:t>
            </a:r>
            <a:endParaRPr lang="fr-T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CF1009-3A73-A34F-BFD9-F49C282BA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TG" sz="3200" dirty="0"/>
              <a:t>L’idée c’est de proposer des prestations de services en :</a:t>
            </a:r>
          </a:p>
          <a:p>
            <a:pPr lvl="4">
              <a:lnSpc>
                <a:spcPct val="200000"/>
              </a:lnSpc>
            </a:pPr>
            <a:r>
              <a:rPr lang="fr-TG" sz="2800" dirty="0"/>
              <a:t>Maintenance informatique, </a:t>
            </a:r>
          </a:p>
          <a:p>
            <a:pPr lvl="4"/>
            <a:r>
              <a:rPr lang="fr-FR" sz="2800" dirty="0"/>
              <a:t>D</a:t>
            </a:r>
            <a:r>
              <a:rPr lang="fr-TG" sz="2800" dirty="0"/>
              <a:t>éveloppement web et </a:t>
            </a:r>
          </a:p>
          <a:p>
            <a:pPr lvl="4"/>
            <a:r>
              <a:rPr lang="fr-TG" sz="2800" dirty="0"/>
              <a:t>Développement mobile,</a:t>
            </a:r>
          </a:p>
          <a:p>
            <a:endParaRPr lang="fr-TG" dirty="0"/>
          </a:p>
        </p:txBody>
      </p:sp>
    </p:spTree>
    <p:extLst>
      <p:ext uri="{BB962C8B-B14F-4D97-AF65-F5344CB8AC3E}">
        <p14:creationId xmlns:p14="http://schemas.microsoft.com/office/powerpoint/2010/main" val="143533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4E54B-9C01-C54F-8333-8A6517A9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1400530"/>
          </a:xfrm>
        </p:spPr>
        <p:txBody>
          <a:bodyPr/>
          <a:lstStyle/>
          <a:p>
            <a:r>
              <a:rPr lang="fr-TG" sz="4400" dirty="0"/>
              <a:t>Maintenance et Développement Informatique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94A78F-610D-E640-AF9C-C6B9D2D22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616" y="2035108"/>
            <a:ext cx="8271995" cy="4370174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5EF0168-E8EC-FD4C-B7D2-DB37C5D58816}"/>
              </a:ext>
            </a:extLst>
          </p:cNvPr>
          <p:cNvSpPr txBox="1"/>
          <p:nvPr/>
        </p:nvSpPr>
        <p:spPr>
          <a:xfrm>
            <a:off x="9260535" y="3429000"/>
            <a:ext cx="3067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TG" dirty="0"/>
              <a:t>Dev.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TG" dirty="0"/>
              <a:t>Dev. 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TG" dirty="0"/>
              <a:t>Maintenance inf.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9A6810-124F-DC46-9FAE-3E7DB02AF6C3}"/>
              </a:ext>
            </a:extLst>
          </p:cNvPr>
          <p:cNvSpPr txBox="1"/>
          <p:nvPr/>
        </p:nvSpPr>
        <p:spPr>
          <a:xfrm>
            <a:off x="10762735" y="7784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TG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3191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0842F-E899-1E4B-8256-20BFFEA3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17" y="472256"/>
            <a:ext cx="9770635" cy="1400530"/>
          </a:xfrm>
        </p:spPr>
        <p:txBody>
          <a:bodyPr/>
          <a:lstStyle/>
          <a:p>
            <a:r>
              <a:rPr lang="fr-TG" sz="5400" dirty="0"/>
              <a:t>Plateforme de cours en ligne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6901FE0-34E4-2A49-B8DA-E1EF096C5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37230"/>
            <a:ext cx="8947150" cy="3626578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1909E89-7C13-8748-859C-DBD007E4A8D4}"/>
              </a:ext>
            </a:extLst>
          </p:cNvPr>
          <p:cNvSpPr txBox="1"/>
          <p:nvPr/>
        </p:nvSpPr>
        <p:spPr>
          <a:xfrm>
            <a:off x="10626811" y="803189"/>
            <a:ext cx="60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TG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4055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C96D21-E781-514A-A346-215ED5BF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TG" sz="5400" dirty="0"/>
              <a:t>Ce dont nous avons bésoin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E68EBE-BBEB-C34A-9447-0A4D4C01C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TG" dirty="0"/>
              <a:t>Un accès internet (Une ligne togocom de préférence)</a:t>
            </a:r>
          </a:p>
          <a:p>
            <a:r>
              <a:rPr lang="fr-TG" dirty="0"/>
              <a:t>Un espace pour le loisir (une salle équipée)</a:t>
            </a:r>
          </a:p>
          <a:p>
            <a:r>
              <a:rPr lang="fr-TG" dirty="0"/>
              <a:t>Un espace pour les formations en informatique (une salle équipée)</a:t>
            </a:r>
          </a:p>
          <a:p>
            <a:r>
              <a:rPr lang="fr-TG" dirty="0"/>
              <a:t>Une équipe de developpeurs &amp; techniciens en maintenance informatique (Pour l’instant nous avons un potentiel formateur qui sera également affilié à la section developpement web et mobile)</a:t>
            </a:r>
          </a:p>
          <a:p>
            <a:r>
              <a:rPr lang="fr-TG" dirty="0"/>
              <a:t>Les équipements des differentes salles et des supports de travail.</a:t>
            </a:r>
            <a:br>
              <a:rPr lang="fr-TG" dirty="0"/>
            </a:br>
            <a:br>
              <a:rPr lang="fr-TG" dirty="0"/>
            </a:br>
            <a:r>
              <a:rPr lang="fr-FR" dirty="0"/>
              <a:t>Ordinateurs, tables, installations, PS etc….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NB : Nous imaginons faire ça de façon incrémentale et donc pas tout en même temps.</a:t>
            </a:r>
            <a:endParaRPr lang="fr-TG" dirty="0"/>
          </a:p>
          <a:p>
            <a:endParaRPr lang="fr-TG" dirty="0"/>
          </a:p>
        </p:txBody>
      </p:sp>
    </p:spTree>
    <p:extLst>
      <p:ext uri="{BB962C8B-B14F-4D97-AF65-F5344CB8AC3E}">
        <p14:creationId xmlns:p14="http://schemas.microsoft.com/office/powerpoint/2010/main" val="240153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74685-1D95-144D-8CB4-AB0100DA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TG" dirty="0"/>
              <a:t>Estimation </a:t>
            </a:r>
            <a:r>
              <a:rPr lang="fr-TG"/>
              <a:t>du coût </a:t>
            </a:r>
            <a:r>
              <a:rPr lang="fr-TG" dirty="0"/>
              <a:t>total du projet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4068506-3185-C947-B874-6D20BCC9F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657792"/>
              </p:ext>
            </p:extLst>
          </p:nvPr>
        </p:nvGraphicFramePr>
        <p:xfrm>
          <a:off x="1103313" y="2052638"/>
          <a:ext cx="894715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346">
                  <a:extLst>
                    <a:ext uri="{9D8B030D-6E8A-4147-A177-3AD203B41FA5}">
                      <a16:colId xmlns:a16="http://schemas.microsoft.com/office/drawing/2014/main" val="1127857588"/>
                    </a:ext>
                  </a:extLst>
                </a:gridCol>
                <a:gridCol w="2471352">
                  <a:extLst>
                    <a:ext uri="{9D8B030D-6E8A-4147-A177-3AD203B41FA5}">
                      <a16:colId xmlns:a16="http://schemas.microsoft.com/office/drawing/2014/main" val="861096276"/>
                    </a:ext>
                  </a:extLst>
                </a:gridCol>
                <a:gridCol w="2644346">
                  <a:extLst>
                    <a:ext uri="{9D8B030D-6E8A-4147-A177-3AD203B41FA5}">
                      <a16:colId xmlns:a16="http://schemas.microsoft.com/office/drawing/2014/main" val="2161658246"/>
                    </a:ext>
                  </a:extLst>
                </a:gridCol>
                <a:gridCol w="1390676">
                  <a:extLst>
                    <a:ext uri="{9D8B030D-6E8A-4147-A177-3AD203B41FA5}">
                      <a16:colId xmlns:a16="http://schemas.microsoft.com/office/drawing/2014/main" val="3469194369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1847483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</a:t>
                      </a:r>
                      <a:r>
                        <a:rPr lang="fr-TG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TG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TG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TG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T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4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T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TG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TG" dirty="0"/>
                        <a:t>Site web P.A.F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T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T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6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T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TG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TG" dirty="0"/>
                        <a:t>Site web P.A.F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T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T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7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T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TG" dirty="0"/>
                        <a:t>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TG" dirty="0"/>
                        <a:t>Hebergement et mise en ligne des 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T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T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6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T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T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T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T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T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5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T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T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T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T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T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1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T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T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T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T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T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62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F8B02-35AA-D841-859B-04B8CA86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TG" dirty="0"/>
              <a:t>NOS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3D6FFE-5EBF-2242-A581-67FF98CC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9256171" cy="4552034"/>
          </a:xfrm>
        </p:spPr>
        <p:txBody>
          <a:bodyPr>
            <a:noAutofit/>
          </a:bodyPr>
          <a:lstStyle/>
          <a:p>
            <a:r>
              <a:rPr lang="fr-TG" sz="2600" dirty="0"/>
              <a:t>Mettre en place un syst</a:t>
            </a:r>
            <a:r>
              <a:rPr lang="fr-FR" sz="2600" dirty="0"/>
              <a:t>è</a:t>
            </a:r>
            <a:r>
              <a:rPr lang="fr-TG" sz="2600" dirty="0"/>
              <a:t>me de fourniture d’accès internet</a:t>
            </a:r>
          </a:p>
          <a:p>
            <a:r>
              <a:rPr lang="fr-TG" sz="2600" dirty="0"/>
              <a:t>Mettre en place un espace de loisir (espace jeux vidéo)</a:t>
            </a:r>
          </a:p>
          <a:p>
            <a:r>
              <a:rPr lang="fr-TG" sz="2600" dirty="0"/>
              <a:t>Proposer des formations en initiation à l’informatique, maintenance, developpement web et mobile</a:t>
            </a:r>
          </a:p>
          <a:p>
            <a:r>
              <a:rPr lang="fr-TG" sz="2600" dirty="0"/>
              <a:t>Conception d’applications webs, mobiles et de maintenance informatique</a:t>
            </a:r>
          </a:p>
          <a:p>
            <a:r>
              <a:rPr lang="fr-TG" sz="2600" dirty="0"/>
              <a:t>Mettre en place une plateforme éducative (P.A.F learn) rendant ainsi possible la formation à distance.</a:t>
            </a:r>
          </a:p>
          <a:p>
            <a:endParaRPr lang="fr-TG" sz="2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DA234E-F8AB-C646-9A4D-4497B8DFD62C}"/>
              </a:ext>
            </a:extLst>
          </p:cNvPr>
          <p:cNvSpPr txBox="1"/>
          <p:nvPr/>
        </p:nvSpPr>
        <p:spPr>
          <a:xfrm>
            <a:off x="10809858" y="7465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TG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9216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1149E-F78A-7644-8CF2-51585996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TG" sz="5400" dirty="0"/>
              <a:t>Fourniture d’accès internet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67EC3D7-808F-A54D-885D-24CFA17A2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95580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1FD8B87A-BAC1-5744-AFEB-C34DFA134FC7}"/>
              </a:ext>
            </a:extLst>
          </p:cNvPr>
          <p:cNvSpPr txBox="1"/>
          <p:nvPr/>
        </p:nvSpPr>
        <p:spPr>
          <a:xfrm>
            <a:off x="10750378" y="716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TG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4139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47F8D-B7E3-8240-8E34-F2EE876B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TG" sz="4400" dirty="0"/>
              <a:t>Espace loisir jeux-vidéos</a:t>
            </a:r>
            <a:endParaRPr lang="fr-T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6D829-E46C-9843-A829-101C37EB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TG" dirty="0"/>
              <a:t>Nous pensons promouvoir un environnement de détente et de loisir pour notre futur clientèle en proposant une large gamme de technologies à savoir : </a:t>
            </a:r>
          </a:p>
          <a:p>
            <a:pPr lvl="1"/>
            <a:r>
              <a:rPr lang="fr-TG" dirty="0"/>
              <a:t>La PS2</a:t>
            </a:r>
          </a:p>
          <a:p>
            <a:pPr lvl="1"/>
            <a:r>
              <a:rPr lang="fr-TG" dirty="0"/>
              <a:t>La PS3</a:t>
            </a:r>
          </a:p>
          <a:p>
            <a:pPr lvl="1"/>
            <a:r>
              <a:rPr lang="fr-TG" dirty="0"/>
              <a:t>La PS4</a:t>
            </a:r>
          </a:p>
          <a:p>
            <a:pPr lvl="1"/>
            <a:r>
              <a:rPr lang="fr-TG" dirty="0"/>
              <a:t>La PS.VR (PlayStation Réalité Virtuel)</a:t>
            </a:r>
          </a:p>
          <a:p>
            <a:pPr marL="457200" lvl="1" indent="0">
              <a:buNone/>
            </a:pPr>
            <a:endParaRPr lang="fr-TG" dirty="0"/>
          </a:p>
          <a:p>
            <a:pPr marL="457200" lvl="1" indent="0" algn="just">
              <a:buNone/>
            </a:pPr>
            <a:r>
              <a:rPr lang="fr-TG" dirty="0"/>
              <a:t>Nous pensons également equiper cet environnement de boissons raffraichissantes et de mangers si possible (ce sera au frais du client selon l’abonnement choisi) </a:t>
            </a:r>
          </a:p>
        </p:txBody>
      </p:sp>
    </p:spTree>
    <p:extLst>
      <p:ext uri="{BB962C8B-B14F-4D97-AF65-F5344CB8AC3E}">
        <p14:creationId xmlns:p14="http://schemas.microsoft.com/office/powerpoint/2010/main" val="8589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87751-DE31-FA4A-BB69-72376690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TG" sz="5400" dirty="0"/>
              <a:t>Espace loisir jeux-vidéos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42A42B5-B35E-3146-BC1A-7F7DAF880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906" y="2102065"/>
            <a:ext cx="7459132" cy="419576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B36FCAD-BF16-4A4B-A8E5-038A2B5DAD72}"/>
              </a:ext>
            </a:extLst>
          </p:cNvPr>
          <p:cNvSpPr txBox="1"/>
          <p:nvPr/>
        </p:nvSpPr>
        <p:spPr>
          <a:xfrm>
            <a:off x="10738022" y="6919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TG" dirty="0"/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3BFE7B-C562-DB4D-BC95-D86F321D4E12}"/>
              </a:ext>
            </a:extLst>
          </p:cNvPr>
          <p:cNvSpPr txBox="1"/>
          <p:nvPr/>
        </p:nvSpPr>
        <p:spPr>
          <a:xfrm>
            <a:off x="9601200" y="2102065"/>
            <a:ext cx="71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TG" dirty="0"/>
              <a:t>PS2</a:t>
            </a:r>
          </a:p>
        </p:txBody>
      </p:sp>
    </p:spTree>
    <p:extLst>
      <p:ext uri="{BB962C8B-B14F-4D97-AF65-F5344CB8AC3E}">
        <p14:creationId xmlns:p14="http://schemas.microsoft.com/office/powerpoint/2010/main" val="105487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9D342-97FC-A149-9414-51667B10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TG" sz="5400" dirty="0"/>
              <a:t>Espace loisir jeux-vidéos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6AA9B0E-87E6-414E-8CFF-2C8AE5C67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906" y="1853248"/>
            <a:ext cx="7459132" cy="419576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62138C5-213D-BE44-AAD1-F8097D06292B}"/>
              </a:ext>
            </a:extLst>
          </p:cNvPr>
          <p:cNvSpPr txBox="1"/>
          <p:nvPr/>
        </p:nvSpPr>
        <p:spPr>
          <a:xfrm>
            <a:off x="9539416" y="1853248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TG" dirty="0"/>
              <a:t>PS3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C262EE2-EBFA-3544-8123-954584486072}"/>
              </a:ext>
            </a:extLst>
          </p:cNvPr>
          <p:cNvSpPr txBox="1"/>
          <p:nvPr/>
        </p:nvSpPr>
        <p:spPr>
          <a:xfrm>
            <a:off x="10762735" y="766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TG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432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8A6DF-E19A-A646-AFF4-FD891074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TG" sz="5400" dirty="0"/>
              <a:t>Espace loisir jeux-videos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E6DDA60-59B6-D34A-B1D6-A8A3ACCF6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903" y="1700980"/>
            <a:ext cx="8538519" cy="470430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3AA4E76-3F42-AB4D-8079-A6D795C223B0}"/>
              </a:ext>
            </a:extLst>
          </p:cNvPr>
          <p:cNvSpPr txBox="1"/>
          <p:nvPr/>
        </p:nvSpPr>
        <p:spPr>
          <a:xfrm>
            <a:off x="9682750" y="1700980"/>
            <a:ext cx="109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TG" dirty="0"/>
              <a:t>PS4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AF96FFF-B82A-6D4A-B982-0D1F4E2846CF}"/>
              </a:ext>
            </a:extLst>
          </p:cNvPr>
          <p:cNvSpPr txBox="1"/>
          <p:nvPr/>
        </p:nvSpPr>
        <p:spPr>
          <a:xfrm>
            <a:off x="10700951" y="7414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TG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9825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8509C-0428-124F-B716-DCAFCD59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TG" sz="5400" dirty="0"/>
              <a:t>Espace loisir jux-vidéos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309AA16-8143-0E4C-9364-4A80184E4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945" y="1941427"/>
            <a:ext cx="7867053" cy="4195762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69037B5-32C4-8643-B144-E59CBAFD2BE5}"/>
              </a:ext>
            </a:extLst>
          </p:cNvPr>
          <p:cNvSpPr txBox="1"/>
          <p:nvPr/>
        </p:nvSpPr>
        <p:spPr>
          <a:xfrm>
            <a:off x="9675341" y="1941427"/>
            <a:ext cx="129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TG" dirty="0"/>
              <a:t>PS.VR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324B0F-C668-9D44-8229-AA0CC15223E4}"/>
              </a:ext>
            </a:extLst>
          </p:cNvPr>
          <p:cNvSpPr txBox="1"/>
          <p:nvPr/>
        </p:nvSpPr>
        <p:spPr>
          <a:xfrm>
            <a:off x="10812162" y="7784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TG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2761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12691-745A-034A-A8A4-3B5E9600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TG" sz="4000" dirty="0"/>
              <a:t>Formation en informatique</a:t>
            </a:r>
            <a:endParaRPr lang="fr-T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CF1009-3A73-A34F-BFD9-F49C282BA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TG" sz="3200" dirty="0"/>
              <a:t>L’idée c’est de former la population dans les stacks suivantes :</a:t>
            </a:r>
          </a:p>
          <a:p>
            <a:pPr lvl="4">
              <a:lnSpc>
                <a:spcPct val="200000"/>
              </a:lnSpc>
            </a:pPr>
            <a:r>
              <a:rPr lang="fr-TG" sz="2800" dirty="0"/>
              <a:t>Maintenance informatique, </a:t>
            </a:r>
          </a:p>
          <a:p>
            <a:pPr lvl="4"/>
            <a:r>
              <a:rPr lang="fr-TG" sz="2800" dirty="0"/>
              <a:t>Initiation à l’informatique,</a:t>
            </a:r>
          </a:p>
          <a:p>
            <a:pPr lvl="4"/>
            <a:r>
              <a:rPr lang="fr-FR" sz="2800" dirty="0"/>
              <a:t>D</a:t>
            </a:r>
            <a:r>
              <a:rPr lang="fr-TG" sz="2800" dirty="0"/>
              <a:t>éveloppement web et </a:t>
            </a:r>
          </a:p>
          <a:p>
            <a:pPr lvl="4"/>
            <a:r>
              <a:rPr lang="fr-TG" sz="2800" dirty="0"/>
              <a:t>Développement mobile,</a:t>
            </a:r>
          </a:p>
          <a:p>
            <a:endParaRPr lang="fr-TG" dirty="0"/>
          </a:p>
        </p:txBody>
      </p:sp>
    </p:spTree>
    <p:extLst>
      <p:ext uri="{BB962C8B-B14F-4D97-AF65-F5344CB8AC3E}">
        <p14:creationId xmlns:p14="http://schemas.microsoft.com/office/powerpoint/2010/main" val="159225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440</Words>
  <Application>Microsoft Office PowerPoint</Application>
  <PresentationFormat>Grand écran</PresentationFormat>
  <Paragraphs>86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Ion</vt:lpstr>
      <vt:lpstr>POINT D’ACCES DU FUTUR (P.A.F)</vt:lpstr>
      <vt:lpstr>NOS OBJECTIFS</vt:lpstr>
      <vt:lpstr>Fourniture d’accès internet</vt:lpstr>
      <vt:lpstr>Espace loisir jeux-vidéos</vt:lpstr>
      <vt:lpstr>Espace loisir jeux-vidéos</vt:lpstr>
      <vt:lpstr>Espace loisir jeux-vidéos</vt:lpstr>
      <vt:lpstr>Espace loisir jeux-videos</vt:lpstr>
      <vt:lpstr>Espace loisir jux-vidéos</vt:lpstr>
      <vt:lpstr>Formation en informatique</vt:lpstr>
      <vt:lpstr>Formations en informatique</vt:lpstr>
      <vt:lpstr>Maintenance et Développement Informatique</vt:lpstr>
      <vt:lpstr>Maintenance et Développement Informatique</vt:lpstr>
      <vt:lpstr>Plateforme de cours en ligne</vt:lpstr>
      <vt:lpstr>Ce dont nous avons bésoin</vt:lpstr>
      <vt:lpstr>Estimation du coût total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D’ACCES DU FUTUR (P.A.F)</dc:title>
  <dc:creator>Microsoft Office User</dc:creator>
  <cp:lastModifiedBy>jean-baptiste essohanam</cp:lastModifiedBy>
  <cp:revision>9</cp:revision>
  <dcterms:created xsi:type="dcterms:W3CDTF">2022-08-28T23:18:53Z</dcterms:created>
  <dcterms:modified xsi:type="dcterms:W3CDTF">2022-11-04T10:07:35Z</dcterms:modified>
</cp:coreProperties>
</file>