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DUNGEON OF BORK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Eric Grant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Icons - Easier Than You Thought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33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Enumerations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Enumerations - A Big Mess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71600"/>
            <a:ext cx="2123250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950" y="1171604"/>
            <a:ext cx="3236605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558" y="1171600"/>
            <a:ext cx="3160750" cy="274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Dungeon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Making A Map - Grid Of Bool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400" y="445026"/>
            <a:ext cx="3443892" cy="412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1600"/>
            <a:ext cx="5063356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Player &amp; Monster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Players &amp; Monsters - Quite Alike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816077"/>
            <a:ext cx="364105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1600"/>
            <a:ext cx="8520600" cy="53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075" y="1816063"/>
            <a:ext cx="3905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 - The Powerhouse of The Cell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1"/>
            <a:ext cx="8520599" cy="31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 - The Loop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28725"/>
            <a:ext cx="8520600" cy="110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35" y="445025"/>
            <a:ext cx="4669866" cy="33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1600"/>
            <a:ext cx="3779874" cy="2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000000"/>
                </a:highlight>
              </a:rPr>
              <a:t>Experimentation,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highlight>
                  <a:srgbClr val="000000"/>
                </a:highlight>
              </a:rPr>
              <a:t>Randomization,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highlight>
                  <a:srgbClr val="000000"/>
                </a:highlight>
              </a:rPr>
              <a:t>Classes &amp;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highlight>
                  <a:srgbClr val="000000"/>
                </a:highlight>
              </a:rPr>
              <a:t>What Not To 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Encounters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200" y="348375"/>
            <a:ext cx="4920299" cy="40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break from the loop.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 pain in the patoot.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Passive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50" y="445025"/>
            <a:ext cx="6399050" cy="440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Active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600" cy="324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Combat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25700"/>
            <a:ext cx="61436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400" y="445025"/>
            <a:ext cx="5295900" cy="3238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rise &amp; fall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Comments 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Randomization - Can’t Show It All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Search for “</a:t>
            </a:r>
            <a:r>
              <a:rPr lang="en" sz="3000"/>
              <a:t>Grant121_Capstone” on Github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437"/>
            <a:ext cx="8520601" cy="27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Classes - The Big Picture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&amp; Process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Monster &amp; Player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Dungeon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Enumerations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325" y="1171600"/>
            <a:ext cx="5341974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Display &amp;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Menu - What You See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4276295" cy="37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00" y="445025"/>
            <a:ext cx="3142351" cy="44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Menu - How It Works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50" y="445025"/>
            <a:ext cx="4220242" cy="43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71600"/>
            <a:ext cx="4025775" cy="36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Type Text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320450"/>
            <a:ext cx="3837001" cy="3098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neat idea I forced 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