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Oswal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swal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1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Bonbons Sans Frontieres Database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513575" y="3550650"/>
            <a:ext cx="17745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 Grant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3276296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92"/>
            <a:ext cx="8520600" cy="30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701697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PackageManifest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0" cy="2556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PackageManifest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3001175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Candy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99"/>
            <a:ext cx="7815306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Candy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6"/>
            <a:ext cx="4176292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Donation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5" y="1234090"/>
            <a:ext cx="8015947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Donation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84"/>
            <a:ext cx="6573864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Donor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90"/>
            <a:ext cx="7953808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Bonbons Sans Frontieres (BSF)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BSF is a non-profit organization that provides candy to those without </a:t>
            </a:r>
            <a:r>
              <a:rPr lang="en" sz="2400"/>
              <a:t>access</a:t>
            </a:r>
            <a:r>
              <a:rPr lang="en" sz="2400"/>
              <a:t> to reliable candy sources.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They are active in covering disasters with massive candy relief packages.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They also take requests from users to determine prime targets for candy aid.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Donor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234075"/>
            <a:ext cx="8520600" cy="282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99" y="0"/>
            <a:ext cx="59854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0" y="0"/>
            <a:ext cx="1579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564700" y="0"/>
            <a:ext cx="1579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564700" y="0"/>
            <a:ext cx="803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 rot="-5400000">
            <a:off x="-1893675" y="2268150"/>
            <a:ext cx="4830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Database Diagram</a:t>
            </a:r>
          </a:p>
        </p:txBody>
      </p:sp>
      <p:sp>
        <p:nvSpPr>
          <p:cNvPr id="198" name="Shape 198"/>
          <p:cNvSpPr/>
          <p:nvPr/>
        </p:nvSpPr>
        <p:spPr>
          <a:xfrm>
            <a:off x="775375" y="0"/>
            <a:ext cx="803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75375" y="0"/>
            <a:ext cx="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564800" y="0"/>
            <a:ext cx="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View: repeat-donors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5775"/>
            <a:ext cx="8520600" cy="9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37075"/>
            <a:ext cx="8520600" cy="188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65500" y="26882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nut_free_candy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50" y="662575"/>
            <a:ext cx="3819525" cy="37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2577275"/>
            <a:ext cx="4045200" cy="148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Stored Procedure: FindStatus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EXEC dbo.FindStatus 'FAILED'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2840060"/>
            <a:ext cx="7956425" cy="150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2825"/>
            <a:ext cx="79564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Decisions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Package manifest linking table with composite key.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Split donations and requests.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Split clients and recipients.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 End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Clients can make requests via the BSF website to have candy packages delivered to those in need.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The BSF website also facilitates the donation of funds directly to BSF.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BSF Employees can also directly manipulate the database to record packages sent and manage information.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Room For </a:t>
            </a:r>
            <a:r>
              <a:rPr lang="en"/>
              <a:t>Improvement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Stored procedures that alter the database.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Synched client and recipient ID.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More information.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learned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difference between views, functions, and stored procedures.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How to properly link tables primary key to foreign key.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90250" y="526350"/>
            <a:ext cx="652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7300"/>
            <a:ext cx="4961575" cy="3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8375"/>
            <a:ext cx="8520599" cy="297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6950"/>
            <a:ext cx="8520600" cy="360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user that made a request via a web form.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764090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Recipient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92"/>
            <a:ext cx="8520600" cy="264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Recipient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19200"/>
            <a:ext cx="506091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Employee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600" cy="258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