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Bonbons Sans Frontieres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Eric Grant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675" y="798600"/>
            <a:ext cx="6818100" cy="354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Bonbons Sans Frontieres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BSF is a non-profit organization that provides candy to those without access to reliable candy sources.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They are active in covering disasters with massive candy relief packages.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They also take requests from users to determine prime targets for candy aid.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Column Code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82900"/>
            <a:ext cx="4745337" cy="3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276" y="1282901"/>
            <a:ext cx="2825045" cy="38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Over Image Code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675" y="1282900"/>
            <a:ext cx="3266645" cy="3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370750"/>
            <a:ext cx="5079700" cy="1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Simplistic fancy style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Nav on top and bottom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Multiple forms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Column based layout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Image 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13450"/>
            <a:ext cx="3199725" cy="33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700" y="1513450"/>
            <a:ext cx="5150625" cy="125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Big Problem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05688"/>
            <a:ext cx="86963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2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Add individual pages for each location.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Fix scaling for mobile devices.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50" y="438175"/>
            <a:ext cx="3575775" cy="42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0" y="1419625"/>
            <a:ext cx="8810700" cy="25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