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 Javascript Games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 Grant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3763" y="146750"/>
            <a:ext cx="6776475" cy="485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96675" cy="161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23825"/>
            <a:ext cx="7556200" cy="310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088" y="241000"/>
            <a:ext cx="8849824" cy="110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013" y="1588250"/>
            <a:ext cx="8767950" cy="160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525" y="3324475"/>
            <a:ext cx="2217496" cy="160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23753" y="3333325"/>
            <a:ext cx="2715129" cy="158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Dodge</a:t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Players u</a:t>
            </a:r>
            <a:r>
              <a:rPr lang="en" sz="2400"/>
              <a:t>se the left and right arrow keys to move a cube between set points along the bottom of the screen as to avoid incoming projectiles.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As you progress the game becomes more difficult.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After dodging 110 projectiles the difficulty maxes out and you have won the game. At this point the player is left to survive as long as they can.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ericgi231.me/cit190/final/game1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46050"/>
            <a:ext cx="8520599" cy="2440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875" y="277350"/>
            <a:ext cx="7478250" cy="216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775"/>
            <a:ext cx="8520599" cy="2736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3" y="2851528"/>
            <a:ext cx="5270400" cy="229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800" y="2655900"/>
            <a:ext cx="8841200" cy="211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575" y="261125"/>
            <a:ext cx="6788577" cy="211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For the Dodge game I decided to increase the difficulty by changing colors instead of speeds because changing speeds threw off a players muscle memory.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I used local storage instead of session so that scores stay saved passed one session.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Rounding numbers in Math game.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Impossible layouts in Dodge game.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Odd questions involving % in Math game.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Duplicate options in Math game.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Text going off the circle in Clicker game.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Ericgi231.me/cit190/final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354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My home page is very bare bones. It contains links to each game with some simple css and formatting.</a:t>
            </a:r>
            <a:endParaRPr sz="3000"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9800" y="1152475"/>
            <a:ext cx="4762500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</a:t>
            </a:r>
            <a:endParaRPr/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More options in the clicker game.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More complex equations and better formatting in Math game.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Additional rows in Dodge game as well as more levels of difficulty.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Real winning conditions for each game.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Learned</a:t>
            </a:r>
            <a:endParaRPr/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Canvis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Local Storage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Almost proper classes in Javascript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Clicker</a:t>
            </a:r>
            <a:endParaRPr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Click the circle in the center of the screen to increase your points.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Spend those points on upgrades to either increase the points gained per click or increase the points you gain automatically every set interval.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There is no way to win, the goal is to simply get your number as high as possible.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ericgi231.me/cit190/final/game3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438" y="119738"/>
            <a:ext cx="6989126" cy="490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14400" cy="191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222650"/>
            <a:ext cx="8814399" cy="2647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71375"/>
            <a:ext cx="8814400" cy="152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322050"/>
            <a:ext cx="8814400" cy="2280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</a:t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Basic math problems </a:t>
            </a:r>
            <a:r>
              <a:rPr lang="en" sz="2400"/>
              <a:t>appear</a:t>
            </a:r>
            <a:r>
              <a:rPr lang="en" sz="2400"/>
              <a:t> at the top of the screen. Four answers </a:t>
            </a:r>
            <a:r>
              <a:rPr lang="en" sz="2400"/>
              <a:t>appear</a:t>
            </a:r>
            <a:r>
              <a:rPr lang="en" sz="2400"/>
              <a:t> below. One answer is correct, the others are false.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The goal is to solve the problems correctly to raise your score.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There is no win state, you continue to answer problems and achieve as high a score as possible.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ericgi231.me/cit190/final/game2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