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Source Code Pro"/>
      <p:regular r:id="rId15"/>
      <p:bold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CodePro-regular.fntdata"/><Relationship Id="rId14" Type="http://schemas.openxmlformats.org/officeDocument/2006/relationships/slide" Target="slides/slide10.xml"/><Relationship Id="rId17" Type="http://schemas.openxmlformats.org/officeDocument/2006/relationships/font" Target="fonts/Oswald-regular.fntdata"/><Relationship Id="rId16" Type="http://schemas.openxmlformats.org/officeDocument/2006/relationships/font" Target="fonts/SourceCode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Shape 5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Down Dungeon Crawler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Into the Pit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Grant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Overworld</a:t>
            </a:r>
            <a:endParaRPr b="1" sz="18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Move with wasd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Interact with environment using menu options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Look for the exit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Avoid or engage enemies</a:t>
            </a:r>
            <a:endParaRPr/>
          </a:p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Combat</a:t>
            </a:r>
            <a:endParaRPr b="1" sz="18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Lose movement ability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Attack by using items in your inventory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Defeat enemies to gain XP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other consumable items to give yourself and advantage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Wait for player input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Process input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Randomly decide on enemy actions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Process enemy actions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Repeat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2562200" y="168975"/>
            <a:ext cx="1434900" cy="1434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2562200" y="1854300"/>
            <a:ext cx="1434900" cy="1434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</a:t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878675" y="3539625"/>
            <a:ext cx="1434900" cy="1434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4245725" y="3539625"/>
            <a:ext cx="1434900" cy="1434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</a:t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2562200" y="3539625"/>
            <a:ext cx="1434900" cy="1434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</a:t>
            </a:r>
            <a:endParaRPr/>
          </a:p>
        </p:txBody>
      </p:sp>
      <p:cxnSp>
        <p:nvCxnSpPr>
          <p:cNvPr id="86" name="Shape 86"/>
          <p:cNvCxnSpPr>
            <a:stCxn id="81" idx="4"/>
            <a:endCxn id="82" idx="0"/>
          </p:cNvCxnSpPr>
          <p:nvPr/>
        </p:nvCxnSpPr>
        <p:spPr>
          <a:xfrm>
            <a:off x="3279650" y="1603875"/>
            <a:ext cx="0" cy="2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Shape 87"/>
          <p:cNvCxnSpPr>
            <a:stCxn id="82" idx="2"/>
            <a:endCxn id="88" idx="3"/>
          </p:cNvCxnSpPr>
          <p:nvPr/>
        </p:nvCxnSpPr>
        <p:spPr>
          <a:xfrm rot="10800000">
            <a:off x="2313500" y="2571750"/>
            <a:ext cx="24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Shape 89"/>
          <p:cNvCxnSpPr>
            <a:stCxn id="82" idx="4"/>
            <a:endCxn id="85" idx="0"/>
          </p:cNvCxnSpPr>
          <p:nvPr/>
        </p:nvCxnSpPr>
        <p:spPr>
          <a:xfrm>
            <a:off x="3279650" y="3289200"/>
            <a:ext cx="0" cy="2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Shape 90"/>
          <p:cNvCxnSpPr>
            <a:stCxn id="82" idx="5"/>
            <a:endCxn id="84" idx="1"/>
          </p:cNvCxnSpPr>
          <p:nvPr/>
        </p:nvCxnSpPr>
        <p:spPr>
          <a:xfrm>
            <a:off x="3786964" y="3079064"/>
            <a:ext cx="669000" cy="6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Shape 91"/>
          <p:cNvCxnSpPr>
            <a:endCxn id="83" idx="7"/>
          </p:cNvCxnSpPr>
          <p:nvPr/>
        </p:nvCxnSpPr>
        <p:spPr>
          <a:xfrm flipH="1">
            <a:off x="2103439" y="3078961"/>
            <a:ext cx="669000" cy="6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Shape 92"/>
          <p:cNvSpPr/>
          <p:nvPr/>
        </p:nvSpPr>
        <p:spPr>
          <a:xfrm>
            <a:off x="878675" y="1854300"/>
            <a:ext cx="1434900" cy="1434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Enemies</a:t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335025" y="405225"/>
            <a:ext cx="18360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swald"/>
                <a:ea typeface="Oswald"/>
                <a:cs typeface="Oswald"/>
                <a:sym typeface="Oswald"/>
              </a:rPr>
              <a:t>Structure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4245725" y="168975"/>
            <a:ext cx="1434900" cy="1434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 View</a:t>
            </a:r>
            <a:endParaRPr/>
          </a:p>
        </p:txBody>
      </p:sp>
      <p:cxnSp>
        <p:nvCxnSpPr>
          <p:cNvPr id="95" name="Shape 95"/>
          <p:cNvCxnSpPr>
            <a:stCxn id="81" idx="6"/>
            <a:endCxn id="94" idx="2"/>
          </p:cNvCxnSpPr>
          <p:nvPr/>
        </p:nvCxnSpPr>
        <p:spPr>
          <a:xfrm>
            <a:off x="3997100" y="886425"/>
            <a:ext cx="24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Shape 96"/>
          <p:cNvSpPr/>
          <p:nvPr/>
        </p:nvSpPr>
        <p:spPr>
          <a:xfrm>
            <a:off x="6675300" y="405225"/>
            <a:ext cx="1639800" cy="81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Classes</a:t>
            </a:r>
            <a:endParaRPr sz="1800"/>
          </a:p>
        </p:txBody>
      </p:sp>
      <p:sp>
        <p:nvSpPr>
          <p:cNvPr id="97" name="Shape 97"/>
          <p:cNvSpPr/>
          <p:nvPr/>
        </p:nvSpPr>
        <p:spPr>
          <a:xfrm>
            <a:off x="6675300" y="1520150"/>
            <a:ext cx="1639800" cy="81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Items</a:t>
            </a:r>
            <a:endParaRPr sz="1800"/>
          </a:p>
        </p:txBody>
      </p:sp>
      <p:sp>
        <p:nvSpPr>
          <p:cNvPr id="98" name="Shape 98"/>
          <p:cNvSpPr/>
          <p:nvPr/>
        </p:nvSpPr>
        <p:spPr>
          <a:xfrm>
            <a:off x="6675300" y="2635075"/>
            <a:ext cx="1639800" cy="81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Text</a:t>
            </a:r>
            <a:endParaRPr sz="1800"/>
          </a:p>
        </p:txBody>
      </p:sp>
      <p:sp>
        <p:nvSpPr>
          <p:cNvPr id="99" name="Shape 99"/>
          <p:cNvSpPr/>
          <p:nvPr/>
        </p:nvSpPr>
        <p:spPr>
          <a:xfrm>
            <a:off x="6675300" y="3750000"/>
            <a:ext cx="1639800" cy="81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Console Utilities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Game 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</a:t>
            </a:r>
            <a:endParaRPr/>
          </a:p>
        </p:txBody>
      </p:sp>
      <p:grpSp>
        <p:nvGrpSpPr>
          <p:cNvPr id="110" name="Shape 110"/>
          <p:cNvGrpSpPr/>
          <p:nvPr/>
        </p:nvGrpSpPr>
        <p:grpSpPr>
          <a:xfrm>
            <a:off x="384100" y="1258400"/>
            <a:ext cx="2120225" cy="3628575"/>
            <a:chOff x="152400" y="1258400"/>
            <a:chExt cx="2120225" cy="3628575"/>
          </a:xfrm>
        </p:grpSpPr>
        <p:pic>
          <p:nvPicPr>
            <p:cNvPr id="111" name="Shape 1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258400"/>
              <a:ext cx="2120225" cy="3628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Shape 112"/>
            <p:cNvSpPr/>
            <p:nvPr/>
          </p:nvSpPr>
          <p:spPr>
            <a:xfrm>
              <a:off x="1586375" y="1532925"/>
              <a:ext cx="222900" cy="222900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049725" y="2799350"/>
              <a:ext cx="222900" cy="222900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632700" y="4342075"/>
              <a:ext cx="222900" cy="222900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7550" y="1258400"/>
            <a:ext cx="41243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7550" y="2620475"/>
            <a:ext cx="3585424" cy="22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</a:t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70202" l="0" r="0" t="0"/>
          <a:stretch/>
        </p:blipFill>
        <p:spPr>
          <a:xfrm>
            <a:off x="186925" y="1295375"/>
            <a:ext cx="2836850" cy="111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4">
            <a:alphaModFix/>
          </a:blip>
          <a:srcRect b="39164" l="0" r="0" t="30034"/>
          <a:stretch/>
        </p:blipFill>
        <p:spPr>
          <a:xfrm>
            <a:off x="186925" y="2407625"/>
            <a:ext cx="2836850" cy="11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 rotWithShape="1">
          <a:blip r:embed="rId5">
            <a:alphaModFix/>
          </a:blip>
          <a:srcRect b="0" l="0" r="0" t="61866"/>
          <a:stretch/>
        </p:blipFill>
        <p:spPr>
          <a:xfrm>
            <a:off x="186925" y="3557326"/>
            <a:ext cx="2836850" cy="1423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0775" y="1524475"/>
            <a:ext cx="3005214" cy="111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02989" y="703150"/>
            <a:ext cx="279082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30763" y="2770900"/>
            <a:ext cx="450532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&amp; Movement Logic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Scope &amp; Infrastructure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