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Rock Cafe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Forum Page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Grant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Design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40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Centered content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</a:t>
            </a:r>
            <a:r>
              <a:rPr lang="en" sz="2400"/>
              <a:t>w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vh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Big buttons</a:t>
            </a:r>
            <a:endParaRPr sz="2400"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157" y="1152475"/>
            <a:ext cx="450514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Learned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to manage my own database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MYPHP Admin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Database integration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User accounts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Cat Rock Cafe is a </a:t>
            </a:r>
            <a:r>
              <a:rPr lang="en" sz="3600"/>
              <a:t>fictional</a:t>
            </a:r>
            <a:r>
              <a:rPr lang="en" sz="3600"/>
              <a:t> cat cafe.</a:t>
            </a:r>
            <a:endParaRPr sz="3600"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The forum page is for patrons to talk about their favorite cats.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Tables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206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Username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Password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First name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Last name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Zip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Email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Phone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737025" y="1152475"/>
            <a:ext cx="178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Zip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Street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City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873738" y="1152475"/>
            <a:ext cx="155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Title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Text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Time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658875" y="1152475"/>
            <a:ext cx="186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Topic_Id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Database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59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4136875" y="1677450"/>
            <a:ext cx="983700" cy="1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3430575" y="1677450"/>
            <a:ext cx="605400" cy="1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516300"/>
            <a:ext cx="8520601" cy="222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3575"/>
            <a:ext cx="6789100" cy="37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to XML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XML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2142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9787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Forum Page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1152480"/>
            <a:ext cx="8520600" cy="241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13"/>
            <a:ext cx="699135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