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1EE2-CB88-4595-B381-689D53D60FC5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F59F-891F-4756-AE92-8D9560399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44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1EE2-CB88-4595-B381-689D53D60FC5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F59F-891F-4756-AE92-8D9560399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25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1EE2-CB88-4595-B381-689D53D60FC5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F59F-891F-4756-AE92-8D9560399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4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1EE2-CB88-4595-B381-689D53D60FC5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F59F-891F-4756-AE92-8D9560399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89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1EE2-CB88-4595-B381-689D53D60FC5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F59F-891F-4756-AE92-8D9560399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52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1EE2-CB88-4595-B381-689D53D60FC5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F59F-891F-4756-AE92-8D9560399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75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1EE2-CB88-4595-B381-689D53D60FC5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F59F-891F-4756-AE92-8D9560399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60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1EE2-CB88-4595-B381-689D53D60FC5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F59F-891F-4756-AE92-8D9560399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16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1EE2-CB88-4595-B381-689D53D60FC5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F59F-891F-4756-AE92-8D9560399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68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1EE2-CB88-4595-B381-689D53D60FC5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F59F-891F-4756-AE92-8D9560399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53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1EE2-CB88-4595-B381-689D53D60FC5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F59F-891F-4756-AE92-8D9560399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56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21EE2-CB88-4595-B381-689D53D60FC5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CF59F-891F-4756-AE92-8D9560399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40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PBL GROUP4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YUKI,TAKERU</a:t>
            </a:r>
          </a:p>
          <a:p>
            <a:r>
              <a:rPr lang="en-US" altLang="zh-TW" dirty="0" smtClean="0"/>
              <a:t>PETE,BRUCE,ERIC,PONNIE,SHIN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449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4143" y="510138"/>
            <a:ext cx="10583779" cy="535881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3200" dirty="0" smtClean="0"/>
              <a:t>WORK PROGRESS</a:t>
            </a:r>
          </a:p>
          <a:p>
            <a:pPr marL="0" indent="0">
              <a:buNone/>
            </a:pP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SOFTWARE</a:t>
            </a:r>
          </a:p>
          <a:p>
            <a:r>
              <a:rPr lang="en-US" altLang="zh-TW" dirty="0" smtClean="0"/>
              <a:t>SERVOMOTOR</a:t>
            </a:r>
          </a:p>
          <a:p>
            <a:r>
              <a:rPr lang="en-US" altLang="zh-TW" dirty="0" smtClean="0"/>
              <a:t>CAMERA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sz="3200" dirty="0" smtClean="0"/>
              <a:t>HARD WARE</a:t>
            </a:r>
          </a:p>
          <a:p>
            <a:r>
              <a:rPr lang="en-US" altLang="zh-TW" dirty="0" smtClean="0"/>
              <a:t>BALL CATCHER</a:t>
            </a:r>
          </a:p>
          <a:p>
            <a:r>
              <a:rPr lang="en-US" altLang="zh-TW" dirty="0" smtClean="0"/>
              <a:t>CAR STRUCTURE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78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SERVOMOTOR</a:t>
            </a:r>
            <a:endParaRPr lang="zh-TW" altLang="en-US" dirty="0"/>
          </a:p>
        </p:txBody>
      </p:sp>
      <p:pic>
        <p:nvPicPr>
          <p:cNvPr id="4" name="SM1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72038" y="1825625"/>
            <a:ext cx="2447925" cy="4351338"/>
          </a:xfrm>
        </p:spPr>
      </p:pic>
    </p:spTree>
    <p:extLst>
      <p:ext uri="{BB962C8B-B14F-4D97-AF65-F5344CB8AC3E}">
        <p14:creationId xmlns:p14="http://schemas.microsoft.com/office/powerpoint/2010/main" val="250339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CAMERA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RECOGNIZE THE RED BALLS</a:t>
            </a:r>
          </a:p>
          <a:p>
            <a:r>
              <a:rPr lang="en-US" altLang="zh-TW" dirty="0" smtClean="0"/>
              <a:t>FOLLOW THE RED BALLS OR CHANGE THE DIRECTION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37" y="3118757"/>
            <a:ext cx="4519635" cy="338819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871" y="3246124"/>
            <a:ext cx="4816929" cy="31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0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BALL CATCHER &amp; CAR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MODEL FINISHED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75" y="2579914"/>
            <a:ext cx="2597933" cy="346165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103" y="2416627"/>
            <a:ext cx="5047686" cy="378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BALL CATCHER &amp; CAR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MODEL FINISHED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479" y="2481565"/>
            <a:ext cx="5995307" cy="383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9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TOMORROW PLAN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ARM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COMBIN IT WITH SERVOMOTOR</a:t>
            </a:r>
          </a:p>
          <a:p>
            <a:r>
              <a:rPr lang="en-US" altLang="zh-TW" dirty="0" smtClean="0"/>
              <a:t>WHEEL</a:t>
            </a:r>
          </a:p>
          <a:p>
            <a:r>
              <a:rPr lang="en-US" altLang="zh-TW" dirty="0" smtClean="0"/>
              <a:t>UPGRADE BATERY </a:t>
            </a:r>
          </a:p>
          <a:p>
            <a:r>
              <a:rPr lang="en-US" altLang="zh-TW" dirty="0" smtClean="0"/>
              <a:t>ENHENCE THE ABILITY OF RECOGNIZATION OF THE CAMERA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3710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63</Words>
  <Application>Microsoft Office PowerPoint</Application>
  <PresentationFormat>寬螢幕</PresentationFormat>
  <Paragraphs>27</Paragraphs>
  <Slides>7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PBL GROUP4</vt:lpstr>
      <vt:lpstr>PowerPoint 簡報</vt:lpstr>
      <vt:lpstr>SERVOMOTOR</vt:lpstr>
      <vt:lpstr>CAMERA</vt:lpstr>
      <vt:lpstr>BALL CATCHER &amp; CAR STRUCTURE</vt:lpstr>
      <vt:lpstr>BALL CATCHER &amp; CAR STRUCTURE</vt:lpstr>
      <vt:lpstr>TOMORROW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PBL GROUP4</dc:title>
  <dc:creator>辛科誼(Keyi.Shin)</dc:creator>
  <cp:lastModifiedBy>辛科誼(Keyi.Shin)</cp:lastModifiedBy>
  <cp:revision>6</cp:revision>
  <dcterms:created xsi:type="dcterms:W3CDTF">2022-08-23T06:58:11Z</dcterms:created>
  <dcterms:modified xsi:type="dcterms:W3CDTF">2022-08-23T07:54:28Z</dcterms:modified>
</cp:coreProperties>
</file>