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Networks with REGM and DD3M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Erich McMillan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Explores whether REGM accurately captures structural constraints</a:t>
            </a:r>
          </a:p>
          <a:p>
            <a:r>
              <a:rPr lang="en-US" dirty="0" smtClean="0"/>
              <a:t>Compares REGM to DD3M (a hard-constrained method)</a:t>
            </a:r>
          </a:p>
          <a:p>
            <a:r>
              <a:rPr lang="en-US" dirty="0" smtClean="0"/>
              <a:t>Show distributions of triangles, squares, global clustering coefficient</a:t>
            </a:r>
          </a:p>
          <a:p>
            <a:r>
              <a:rPr lang="en-US" dirty="0" smtClean="0"/>
              <a:t>Show </a:t>
            </a:r>
            <a:r>
              <a:rPr lang="en-US" dirty="0" smtClean="0"/>
              <a:t>average</a:t>
            </a:r>
            <a:r>
              <a:rPr lang="en-US" dirty="0" smtClean="0"/>
              <a:t> value of </a:t>
            </a:r>
            <a:r>
              <a:rPr lang="en-US" dirty="0" smtClean="0"/>
              <a:t>local clustering coefficient as function of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of Paper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Distribution graphs of triangles, squares, </a:t>
            </a:r>
            <a:r>
              <a:rPr lang="en-US" dirty="0" err="1" smtClean="0"/>
              <a:t>gcc</a:t>
            </a:r>
            <a:r>
              <a:rPr lang="en-US" dirty="0" smtClean="0"/>
              <a:t> and </a:t>
            </a:r>
            <a:r>
              <a:rPr lang="en-US" err="1" smtClean="0"/>
              <a:t>avg</a:t>
            </a:r>
            <a:r>
              <a:rPr lang="en-US" smtClean="0"/>
              <a:t> value lcc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Discussion of results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Tentatively Completed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Bibliography</a:t>
            </a:r>
          </a:p>
          <a:p>
            <a:r>
              <a:rPr lang="en-US" dirty="0" smtClean="0"/>
              <a:t>Ensemble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End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35676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</TotalTime>
  <Words>80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Trebuchet MS</vt:lpstr>
      <vt:lpstr>Arial</vt:lpstr>
      <vt:lpstr>Berlin</vt:lpstr>
      <vt:lpstr>Generating Networks with REGM and DD3M</vt:lpstr>
      <vt:lpstr>Research Paper</vt:lpstr>
      <vt:lpstr>Sections of Paper</vt:lpstr>
      <vt:lpstr>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Networks with REGM and DD3M</dc:title>
  <dc:creator>McMillan, Erich W</dc:creator>
  <cp:lastModifiedBy>McMillan, Erich W</cp:lastModifiedBy>
  <cp:revision>6</cp:revision>
  <dcterms:created xsi:type="dcterms:W3CDTF">2016-12-20T17:05:01Z</dcterms:created>
  <dcterms:modified xsi:type="dcterms:W3CDTF">2016-12-20T17:48:08Z</dcterms:modified>
</cp:coreProperties>
</file>