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c6da47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c6da47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6da471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c6da471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c6da471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c6da471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c6ed00b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c6ed00b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c6ed00b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c6ed00b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Detecția și recunoașterea obiectelor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Realizat de Lemny Erich și Popescu Vlad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Scopul proiectului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Acest proiect are ca scop realizarea unei aplicații ce învață anumite clase de obiecte cu scopul de a le recunoaște în imagini și unde se află acestea.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Modelul folosit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04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YOLO v8 de la Ultralytics folosit pentru segmentare </a:t>
            </a:r>
            <a:r>
              <a:rPr lang="en"/>
              <a:t>și</a:t>
            </a:r>
            <a:r>
              <a:rPr lang="en"/>
              <a:t> </a:t>
            </a:r>
            <a:r>
              <a:rPr lang="en"/>
              <a:t>detecție;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de la Roboflow;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900" y="1857671"/>
            <a:ext cx="2616111" cy="32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ezultatele obținute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Deși modelul este foarte hardware și </a:t>
            </a:r>
            <a:r>
              <a:rPr lang="en"/>
              <a:t>time consuming, segmentarea este foarte precisă, însă la detecția și clasificarea obiectelor nu este încă perfect.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L-am antrenat pe puține epoch-i la început, însă suntem convinși că antrenamentul de lungă durată poate avea rezultate mult mai bune.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oncluziile </a:t>
            </a:r>
            <a:r>
              <a:rPr lang="en"/>
              <a:t>preeliminare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- Lipsa unor dataset-uri publice/free/open source îngreunează procesul de adăugarea unor categorii noi de obiecte;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MULȚUMIM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