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machine-learning-databases/wine-quality/winequality-white.csv" TargetMode="External"/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3454" y="5216510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pt-BR" sz="6600" dirty="0"/>
              <a:t>Erich Daniel Morais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3454" y="3287213"/>
            <a:ext cx="9144000" cy="754025"/>
          </a:xfrm>
        </p:spPr>
        <p:txBody>
          <a:bodyPr/>
          <a:lstStyle/>
          <a:p>
            <a:pPr algn="ctr"/>
            <a:r>
              <a:rPr lang="pt-BR" dirty="0"/>
              <a:t>Projeto de redes Neurais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1541" y="470451"/>
            <a:ext cx="9144000" cy="16414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Inteligência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91242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Testes visando a melhor configuração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06556" y="1063255"/>
            <a:ext cx="9978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b="1" dirty="0"/>
              <a:t>TESTE 3 –Foi definido um número fixo </a:t>
            </a:r>
            <a:r>
              <a:rPr lang="pt-BR" dirty="0"/>
              <a:t>250 nas camadas 1 e 3, 400 na camada intermediaria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2000 iterações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Demais características: Default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7183" y="2355917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Ativação: </a:t>
            </a:r>
            <a:r>
              <a:rPr lang="pt-BR" dirty="0" err="1"/>
              <a:t>Relu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506" y="2355917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Ativação: </a:t>
            </a:r>
            <a:r>
              <a:rPr lang="pt-BR" dirty="0" err="1"/>
              <a:t>logistic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19049" y="2355917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Ativação: </a:t>
            </a:r>
            <a:r>
              <a:rPr lang="pt-BR" dirty="0" err="1"/>
              <a:t>Tanh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400786" y="5525599"/>
            <a:ext cx="89809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Resultado: De acordo com as métricas melhor </a:t>
            </a:r>
          </a:p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método é a </a:t>
            </a:r>
            <a:r>
              <a:rPr lang="pt-B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tanh</a:t>
            </a:r>
            <a:endParaRPr lang="pt-B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EC6978-060E-4D1D-8D30-40172BB5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2" y="2725250"/>
            <a:ext cx="3238500" cy="28003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75CE7C7-68DB-4500-9429-B1331C43E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98" y="2725249"/>
            <a:ext cx="3276601" cy="280034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9301BA1-E1E5-4763-AB13-39E016C2E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856" y="2725249"/>
            <a:ext cx="3238501" cy="28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9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Testes visando a melhor configuração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06555" y="1247921"/>
            <a:ext cx="9978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TESTE 4 –Foi definido um número fixo de 10 neurônios por camada em 7 camadas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2000 iterações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Demais características: Default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7183" y="2355917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Momentun</a:t>
            </a:r>
            <a:r>
              <a:rPr lang="pt-BR" dirty="0"/>
              <a:t> 0.7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506" y="2355917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Momentun</a:t>
            </a:r>
            <a:r>
              <a:rPr lang="pt-BR" dirty="0"/>
              <a:t> 0.8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519049" y="2355917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Momentun</a:t>
            </a:r>
            <a:r>
              <a:rPr lang="pt-BR" dirty="0"/>
              <a:t> 0.9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00786" y="5525599"/>
            <a:ext cx="89809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Resultado: De acordo com as métricas melhor </a:t>
            </a:r>
          </a:p>
          <a:p>
            <a:pPr algn="ctr"/>
            <a:r>
              <a:rPr lang="pt-B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Momentun</a:t>
            </a:r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0.7</a:t>
            </a:r>
            <a:endParaRPr lang="pt-B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89491D7-C4FB-4DA3-B73C-09969095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2725249"/>
            <a:ext cx="3200401" cy="286702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0BC3874-0B50-4BE3-9CCC-CE8EB024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707" y="2725249"/>
            <a:ext cx="3238501" cy="288483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9FD0286-ACB6-4720-AE3E-9237194B1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271" y="2725249"/>
            <a:ext cx="3200401" cy="28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8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06555" y="1247921"/>
            <a:ext cx="9978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As melhores configurações de acordo com as métricas são:</a:t>
            </a:r>
            <a:br>
              <a:rPr lang="pt-BR" b="1" dirty="0"/>
            </a:b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250 nas camadas 1 e 3, </a:t>
            </a:r>
            <a:r>
              <a:rPr lang="pt-BR" sz="1800" dirty="0"/>
              <a:t>400 na camada intermediaria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Método de ativação  “</a:t>
            </a:r>
            <a:r>
              <a:rPr lang="pt-BR" b="1" dirty="0" err="1"/>
              <a:t>tanh</a:t>
            </a:r>
            <a:r>
              <a:rPr lang="pt-BR" b="1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Momentun</a:t>
            </a:r>
            <a:r>
              <a:rPr lang="pt-BR" dirty="0"/>
              <a:t> ideal 0.7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 estas configurações é possível obter</a:t>
            </a:r>
          </a:p>
          <a:p>
            <a:r>
              <a:rPr lang="pt-BR" dirty="0"/>
              <a:t>          79.24% de acurácia, como pode ser visto </a:t>
            </a:r>
          </a:p>
          <a:p>
            <a:r>
              <a:rPr lang="pt-BR" dirty="0"/>
              <a:t>          na matriz de confusão ao lado.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C9C621-CEA0-4581-90E6-2A06E6D2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307" y="2870411"/>
            <a:ext cx="4224696" cy="37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0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r>
              <a:rPr lang="pt-BR" dirty="0"/>
              <a:t> escolhido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60174" y="1690688"/>
            <a:ext cx="9978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Wine</a:t>
            </a:r>
            <a:r>
              <a:rPr lang="pt-BR" b="1" dirty="0"/>
              <a:t> </a:t>
            </a:r>
            <a:r>
              <a:rPr lang="pt-BR" b="1" dirty="0" err="1"/>
              <a:t>Quality</a:t>
            </a:r>
            <a:r>
              <a:rPr lang="pt-BR" b="1" dirty="0"/>
              <a:t> Data Set – Disponível no repositório UCI </a:t>
            </a:r>
            <a:r>
              <a:rPr lang="pt-BR" b="1" dirty="0" err="1"/>
              <a:t>machine</a:t>
            </a:r>
            <a:r>
              <a:rPr lang="pt-BR" b="1" dirty="0"/>
              <a:t>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hlinkClick r:id="rId2"/>
              </a:rPr>
              <a:t>https://archive.ics.uci.edu/ml/datasets/Wine+Quality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 repositório é possível encontrar dois </a:t>
            </a:r>
            <a:r>
              <a:rPr lang="pt-BR" b="1" dirty="0" err="1"/>
              <a:t>datasets</a:t>
            </a:r>
            <a:r>
              <a:rPr lang="pt-BR" b="1" dirty="0"/>
              <a:t>, um relacionado a vinhos brancos e outros a vinhos vermelhos, o escolhido foi o </a:t>
            </a:r>
            <a:r>
              <a:rPr lang="pt-BR" b="1" dirty="0" err="1"/>
              <a:t>dataset</a:t>
            </a:r>
            <a:r>
              <a:rPr lang="pt-BR" b="1" dirty="0"/>
              <a:t>   “</a:t>
            </a:r>
            <a:r>
              <a:rPr lang="pt-BR" dirty="0">
                <a:hlinkClick r:id="rId3"/>
              </a:rPr>
              <a:t>winequality-red.csv</a:t>
            </a:r>
            <a:r>
              <a:rPr lang="pt-B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24928"/>
              </p:ext>
            </p:extLst>
          </p:nvPr>
        </p:nvGraphicFramePr>
        <p:xfrm>
          <a:off x="595975" y="4178718"/>
          <a:ext cx="53600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  <a:r>
                        <a:rPr lang="pt-BR" baseline="0" dirty="0"/>
                        <a:t> de Atributos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11 + Atributo Classificador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Atributo Classificador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entre 0 e 10</a:t>
                      </a:r>
                      <a:r>
                        <a:rPr lang="en-US" baseline="0" dirty="0"/>
                        <a:t> (10 Classes)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Instâncias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b="4394"/>
          <a:stretch/>
        </p:blipFill>
        <p:spPr>
          <a:xfrm>
            <a:off x="7214981" y="3475551"/>
            <a:ext cx="3981450" cy="3260099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6096000" y="4172755"/>
            <a:ext cx="910107" cy="37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8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Carga do </a:t>
            </a:r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60174" y="1690688"/>
            <a:ext cx="997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Foram utilizados todos os atributos disponíveis no </a:t>
            </a:r>
            <a:r>
              <a:rPr lang="pt-BR" b="1" dirty="0" err="1"/>
              <a:t>dataset</a:t>
            </a:r>
            <a:r>
              <a:rPr lang="pt-BR" b="1" dirty="0"/>
              <a:t>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15" y="2495983"/>
            <a:ext cx="9869622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8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Testes visando a melhor configuração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60174" y="1690688"/>
            <a:ext cx="9978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Todos os testes foram realizados pelo método Cross-</a:t>
            </a:r>
            <a:r>
              <a:rPr lang="pt-BR" b="1" dirty="0" err="1"/>
              <a:t>Validation</a:t>
            </a:r>
            <a:r>
              <a:rPr lang="pt-BR" b="1" dirty="0"/>
              <a:t> com 10 partições e seguindo o exemplo disponibilizado.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TESTE 1 – NÚMERO DE CAMADAS DA REDE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Foi definido um número fixo de 300 neurônios por camada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2000 iterações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/>
              <a:t>Momentun</a:t>
            </a:r>
            <a:r>
              <a:rPr lang="pt-BR" b="1" dirty="0"/>
              <a:t> default : 0.9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Demais características: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CEA2B6-2B00-42D2-894A-BE3BAAE3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2" y="3445014"/>
            <a:ext cx="6227618" cy="3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4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Testes visando a melhor configuração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50253" y="3858175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 Camadas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041086" y="1143549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 Camadas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041086" y="3858175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Camadas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BE44159-E54B-4B04-BBB1-B72045565A28}"/>
              </a:ext>
            </a:extLst>
          </p:cNvPr>
          <p:cNvSpPr txBox="1"/>
          <p:nvPr/>
        </p:nvSpPr>
        <p:spPr>
          <a:xfrm>
            <a:off x="2150253" y="1143549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Camadas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3F0A94D-BC43-4AD3-82E5-0ABDDEC2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85" y="1512882"/>
            <a:ext cx="2726428" cy="234529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DA9627F-87EE-428A-ADE9-490641CF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85" y="4278155"/>
            <a:ext cx="2726428" cy="234529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5AE73B1F-DEED-4E09-A12C-834AF0560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998" y="1512881"/>
            <a:ext cx="2726428" cy="234529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2CA2CA2-9077-4BE4-BFAA-1B9372081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251" y="4227506"/>
            <a:ext cx="2766175" cy="23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0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Testes visando a melhor configuração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44467" y="5379890"/>
            <a:ext cx="1090933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Resultado: De acordo com as métricas o melhor número </a:t>
            </a:r>
          </a:p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camadas é 3</a:t>
            </a:r>
            <a:endParaRPr lang="pt-B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A612E7D-E893-4D70-8342-9306C715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18" y="1987537"/>
            <a:ext cx="3556000" cy="29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5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Testes visando a melhor configuração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60174" y="1690688"/>
            <a:ext cx="99788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Todos os testes foram realizados pelo método Cross-</a:t>
            </a:r>
            <a:r>
              <a:rPr lang="pt-BR" b="1" dirty="0" err="1"/>
              <a:t>Validation</a:t>
            </a:r>
            <a:r>
              <a:rPr lang="pt-BR" b="1" dirty="0"/>
              <a:t> com 10 partições e seguindo o exemplo disponibilizado.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TESTE 2 – NÚMERO DE NEURONIOS POR CAMADAS DA REDE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Foi definido um número fixo de 3 camadas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2000 iterações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/>
              <a:t>Momentun</a:t>
            </a:r>
            <a:r>
              <a:rPr lang="pt-BR" b="1" dirty="0"/>
              <a:t> Default : 0.9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Demais características: Default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01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Testes visando a melhor configuração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90600" y="1506022"/>
            <a:ext cx="243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250 Neurônios em todas as camadas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581524" y="1515753"/>
            <a:ext cx="243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300 Neurônios em todas as camadas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22326" y="1506022"/>
            <a:ext cx="243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400 Neurônios em todas as camadas</a:t>
            </a: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FE4157A-0003-4B56-92DF-7446E6A07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06" y="2152353"/>
            <a:ext cx="3282660" cy="27915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73F624B-55E0-4949-A6E8-D2C459296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670" y="2152353"/>
            <a:ext cx="3282660" cy="279155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329AE32-7BDC-4738-8C6E-850E28F24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334" y="2152353"/>
            <a:ext cx="3282659" cy="27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1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Testes visando a melhor configuração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5558" y="1423477"/>
            <a:ext cx="243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300 nas camadas 1 e 3, </a:t>
            </a:r>
          </a:p>
          <a:p>
            <a:pPr algn="ctr"/>
            <a:r>
              <a:rPr lang="pt-BR" dirty="0"/>
              <a:t>350 na camada intermediaria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880263" y="1423156"/>
            <a:ext cx="243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250 nas camadas 1 e 3, </a:t>
            </a:r>
          </a:p>
          <a:p>
            <a:pPr algn="ctr"/>
            <a:r>
              <a:rPr lang="pt-BR" dirty="0"/>
              <a:t>350 na camada intermediaria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922326" y="1423156"/>
            <a:ext cx="243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250 nas camadas 1 e 3, </a:t>
            </a:r>
          </a:p>
          <a:p>
            <a:pPr algn="ctr"/>
            <a:r>
              <a:rPr lang="pt-BR" dirty="0"/>
              <a:t>400 na camada intermediaria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44466" y="5133380"/>
            <a:ext cx="1090933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Resultado: De acordo com as métricas o melhor número </a:t>
            </a:r>
          </a:p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neurônios é </a:t>
            </a:r>
            <a:r>
              <a:rPr lang="pt-BR" sz="3600" dirty="0"/>
              <a:t>250 nas camadas 1 e 3, </a:t>
            </a:r>
          </a:p>
          <a:p>
            <a:pPr algn="ctr"/>
            <a:r>
              <a:rPr lang="pt-BR" sz="3600" dirty="0"/>
              <a:t>400 na camada intermediaria</a:t>
            </a:r>
          </a:p>
          <a:p>
            <a:pPr algn="ctr"/>
            <a:endParaRPr lang="pt-B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A7EB84A-9825-4131-A198-86E32C973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41" y="2378820"/>
            <a:ext cx="3267075" cy="28384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5E71A01-E7B1-4CA9-8036-31460955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119" y="2375076"/>
            <a:ext cx="3305175" cy="28384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73BE241-3058-4BED-AF67-B195F4928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286" y="2375076"/>
            <a:ext cx="3305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01751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Profundidade</Template>
  <TotalTime>4586</TotalTime>
  <Words>468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Corbel</vt:lpstr>
      <vt:lpstr>Profundidade</vt:lpstr>
      <vt:lpstr>Erich Daniel Morais</vt:lpstr>
      <vt:lpstr>Dataset escolhido</vt:lpstr>
      <vt:lpstr>Carga do dataset</vt:lpstr>
      <vt:lpstr>Testes visando a melhor configuração</vt:lpstr>
      <vt:lpstr>Testes visando a melhor configuração</vt:lpstr>
      <vt:lpstr>Testes visando a melhor configuração</vt:lpstr>
      <vt:lpstr>Testes visando a melhor configuração</vt:lpstr>
      <vt:lpstr>Testes visando a melhor configuração</vt:lpstr>
      <vt:lpstr>Testes visando a melhor configuração</vt:lpstr>
      <vt:lpstr>Testes visando a melhor configuração</vt:lpstr>
      <vt:lpstr>Testes visando a melhor configuração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Erich Daniel Morais</dc:title>
  <dc:creator>UCS</dc:creator>
  <cp:lastModifiedBy>Erich</cp:lastModifiedBy>
  <cp:revision>37</cp:revision>
  <dcterms:created xsi:type="dcterms:W3CDTF">2020-12-03T12:42:48Z</dcterms:created>
  <dcterms:modified xsi:type="dcterms:W3CDTF">2020-12-07T23:11:04Z</dcterms:modified>
</cp:coreProperties>
</file>