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5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081"/>
            <a:ext cx="12192000" cy="6990081"/>
          </a:xfrm>
        </p:spPr>
      </p:pic>
    </p:spTree>
    <p:extLst>
      <p:ext uri="{BB962C8B-B14F-4D97-AF65-F5344CB8AC3E}">
        <p14:creationId xmlns:p14="http://schemas.microsoft.com/office/powerpoint/2010/main" val="31639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03" y="909345"/>
            <a:ext cx="4646140" cy="464614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6205" t="5625" r="40725" b="61161"/>
          <a:stretch/>
        </p:blipFill>
        <p:spPr>
          <a:xfrm>
            <a:off x="529539" y="907307"/>
            <a:ext cx="11045784" cy="47891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6064" t="5659" r="38635" b="43666"/>
          <a:stretch/>
        </p:blipFill>
        <p:spPr>
          <a:xfrm>
            <a:off x="1122664" y="406651"/>
            <a:ext cx="9589638" cy="60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93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0786" y="1830630"/>
            <a:ext cx="6420924" cy="2766084"/>
          </a:xfrm>
        </p:spPr>
        <p:txBody>
          <a:bodyPr>
            <a:noAutofit/>
          </a:bodyPr>
          <a:lstStyle/>
          <a:p>
            <a:r>
              <a:rPr lang="es-PE" sz="8800" b="1" dirty="0" smtClean="0"/>
              <a:t>EJERCICIOS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4512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6061" y="494404"/>
            <a:ext cx="10362729" cy="2285999"/>
          </a:xfrm>
        </p:spPr>
        <p:txBody>
          <a:bodyPr>
            <a:noAutofit/>
          </a:bodyPr>
          <a:lstStyle/>
          <a:p>
            <a:pPr algn="ctr"/>
            <a:r>
              <a:rPr lang="es-PE" sz="5400" b="1" dirty="0"/>
              <a:t>Taller de elaboración de paginas web enfocadas a las pymes</a:t>
            </a:r>
            <a:endParaRPr lang="en-US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394501"/>
          </a:xfrm>
        </p:spPr>
        <p:txBody>
          <a:bodyPr>
            <a:normAutofit lnSpcReduction="10000"/>
          </a:bodyPr>
          <a:lstStyle/>
          <a:p>
            <a:r>
              <a:rPr lang="es-PE" b="1" dirty="0" smtClean="0"/>
              <a:t>Erich Balois Villanueva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15" y="2323843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35" y="2804187"/>
            <a:ext cx="1655077" cy="165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1" y="4437733"/>
            <a:ext cx="3441493" cy="171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7" y="5089691"/>
            <a:ext cx="2824540" cy="15953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85" y="5089691"/>
            <a:ext cx="2237834" cy="161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47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94"/>
            <a:ext cx="12192000" cy="6374674"/>
          </a:xfrm>
        </p:spPr>
      </p:pic>
      <p:sp>
        <p:nvSpPr>
          <p:cNvPr id="3" name="CuadroTexto 2"/>
          <p:cNvSpPr txBox="1"/>
          <p:nvPr/>
        </p:nvSpPr>
        <p:spPr>
          <a:xfrm>
            <a:off x="438638" y="2248930"/>
            <a:ext cx="4512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b="1" dirty="0" smtClean="0"/>
              <a:t>INTERNET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8106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7" y="203886"/>
            <a:ext cx="7594771" cy="6444049"/>
          </a:xfrm>
        </p:spPr>
      </p:pic>
    </p:spTree>
    <p:extLst>
      <p:ext uri="{BB962C8B-B14F-4D97-AF65-F5344CB8AC3E}">
        <p14:creationId xmlns:p14="http://schemas.microsoft.com/office/powerpoint/2010/main" val="3130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7" y="642320"/>
            <a:ext cx="10058400" cy="54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0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625716"/>
            <a:ext cx="2962960" cy="2372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79" y="3583395"/>
            <a:ext cx="2347783" cy="2347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59" y="3471412"/>
            <a:ext cx="476250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83" y="527437"/>
            <a:ext cx="5086350" cy="2705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65" y="761529"/>
            <a:ext cx="2236916" cy="2236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4488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8" y="827902"/>
            <a:ext cx="4933875" cy="4933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359" t="9981" r="66657" b="70269"/>
          <a:stretch/>
        </p:blipFill>
        <p:spPr>
          <a:xfrm>
            <a:off x="2258192" y="711093"/>
            <a:ext cx="7602065" cy="5167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16444" t="9881" r="55635" b="59713"/>
          <a:stretch/>
        </p:blipFill>
        <p:spPr>
          <a:xfrm>
            <a:off x="1839106" y="711092"/>
            <a:ext cx="8440235" cy="51674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r="65322" b="63598"/>
          <a:stretch/>
        </p:blipFill>
        <p:spPr>
          <a:xfrm>
            <a:off x="1483369" y="611659"/>
            <a:ext cx="9222943" cy="544315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16349" t="9713" r="53356" b="62077"/>
          <a:stretch/>
        </p:blipFill>
        <p:spPr>
          <a:xfrm>
            <a:off x="1483369" y="534864"/>
            <a:ext cx="9222289" cy="482796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657294" y="4019687"/>
            <a:ext cx="8874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https://developer.mozilla.org/es/docs/HTML/HTML5/HTML5_lista_elementos</a:t>
            </a:r>
          </a:p>
        </p:txBody>
      </p:sp>
    </p:spTree>
    <p:extLst>
      <p:ext uri="{BB962C8B-B14F-4D97-AF65-F5344CB8AC3E}">
        <p14:creationId xmlns:p14="http://schemas.microsoft.com/office/powerpoint/2010/main" val="34108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35" y="692752"/>
            <a:ext cx="6014529" cy="4816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71" y="239013"/>
            <a:ext cx="9073814" cy="5671135"/>
          </a:xfrm>
        </p:spPr>
      </p:pic>
      <p:sp>
        <p:nvSpPr>
          <p:cNvPr id="2" name="Rectángulo 1"/>
          <p:cNvSpPr/>
          <p:nvPr/>
        </p:nvSpPr>
        <p:spPr>
          <a:xfrm>
            <a:off x="3364249" y="5910148"/>
            <a:ext cx="5828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28082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133" t="6041" r="36281" b="36188"/>
          <a:stretch/>
        </p:blipFill>
        <p:spPr>
          <a:xfrm>
            <a:off x="1612901" y="358346"/>
            <a:ext cx="9160367" cy="6252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-189" t="-169" r="9765" b="54645"/>
          <a:stretch/>
        </p:blipFill>
        <p:spPr>
          <a:xfrm>
            <a:off x="310367" y="1510613"/>
            <a:ext cx="11765434" cy="33301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6159" t="5997" r="33032" b="21959"/>
          <a:stretch/>
        </p:blipFill>
        <p:spPr>
          <a:xfrm>
            <a:off x="1612901" y="241379"/>
            <a:ext cx="8136581" cy="64864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6852" t="4814" r="5954" b="58699"/>
          <a:stretch/>
        </p:blipFill>
        <p:spPr>
          <a:xfrm>
            <a:off x="227411" y="1283346"/>
            <a:ext cx="11964589" cy="35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9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884</TotalTime>
  <Words>23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Sector</vt:lpstr>
      <vt:lpstr>5</vt:lpstr>
      <vt:lpstr>Taller de elaboración de paginas web enfocadas a las pymes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ERICH Balois villanueva</dc:creator>
  <cp:lastModifiedBy>ERICH Balois villanueva</cp:lastModifiedBy>
  <cp:revision>36</cp:revision>
  <dcterms:created xsi:type="dcterms:W3CDTF">2017-01-31T00:14:42Z</dcterms:created>
  <dcterms:modified xsi:type="dcterms:W3CDTF">2017-02-09T20:37:18Z</dcterms:modified>
</cp:coreProperties>
</file>