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98" r:id="rId5"/>
    <p:sldId id="314" r:id="rId6"/>
    <p:sldId id="315" r:id="rId7"/>
    <p:sldId id="316" r:id="rId8"/>
    <p:sldId id="265" r:id="rId9"/>
    <p:sldId id="317" r:id="rId10"/>
    <p:sldId id="318" r:id="rId11"/>
    <p:sldId id="319" r:id="rId12"/>
    <p:sldId id="320" r:id="rId13"/>
    <p:sldId id="321" r:id="rId14"/>
    <p:sldId id="396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78" r:id="rId44"/>
    <p:sldId id="383" r:id="rId45"/>
    <p:sldId id="379" r:id="rId46"/>
    <p:sldId id="380" r:id="rId47"/>
    <p:sldId id="381" r:id="rId48"/>
    <p:sldId id="382" r:id="rId49"/>
    <p:sldId id="384" r:id="rId50"/>
    <p:sldId id="385" r:id="rId51"/>
    <p:sldId id="386" r:id="rId52"/>
    <p:sldId id="387" r:id="rId53"/>
    <p:sldId id="391" r:id="rId54"/>
    <p:sldId id="388" r:id="rId55"/>
    <p:sldId id="389" r:id="rId56"/>
    <p:sldId id="393" r:id="rId57"/>
    <p:sldId id="394" r:id="rId58"/>
    <p:sldId id="395" r:id="rId59"/>
    <p:sldId id="397" r:id="rId60"/>
    <p:sldId id="398" r:id="rId61"/>
    <p:sldId id="399" r:id="rId62"/>
    <p:sldId id="400" r:id="rId63"/>
    <p:sldId id="401" r:id="rId6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33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44EA-CD63-4C91-97FF-6E364F36F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532B3A-2163-4ECC-81BF-ECD988E23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5349C9-2572-4740-B4EE-EFBBBCC2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535-34DE-4C80-A68B-F58FC72148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E196BB-CB18-48E6-A7B8-2D8B4421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F2D2FF-A3C4-4966-BBA5-F4DD96F3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3A5D-D813-4A41-ACDE-C4DCC0F184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1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52C60-C593-4598-AB1C-E7D6DA39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FD13C1-439C-40FE-805E-E82DB3481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AA61D3-1101-44AB-B1D4-F14276E6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535-34DE-4C80-A68B-F58FC72148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6040C9-A9B4-4853-853E-FCD183D1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4EBECF-25AB-4DF2-90BD-C1F33F85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3A5D-D813-4A41-ACDE-C4DCC0F184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67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406B41E-5522-402C-9697-DA6031202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F3C296-7670-45D1-B2A8-870DA7E73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DE37C3-87A7-4079-BE6B-9A9F25D8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535-34DE-4C80-A68B-F58FC72148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BE1641-6EBE-4850-ADDD-D1A23B2C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896A9A-49C1-47AF-B244-8E4E2AEC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3A5D-D813-4A41-ACDE-C4DCC0F184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28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0C3A0-050D-457F-8564-38DF8E2C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A199BE-24AE-4929-B45D-9BE356F6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D24ACA-CAD3-4BA1-AC72-F810039F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535-34DE-4C80-A68B-F58FC72148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A0218C-11FA-4F4C-A895-D2574BC6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BE11A3-B62E-422D-A99D-8E26B47E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3A5D-D813-4A41-ACDE-C4DCC0F184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6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1F4EE-533A-45B0-9A0F-B9352475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8ECD9-B4F6-4321-904D-CD6AF4C7F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D37E3F-B437-448E-82B7-6CD84F1C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535-34DE-4C80-A68B-F58FC72148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39331C-D95D-4858-8561-73ADEE41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F04B19-BBCF-4833-929F-23189123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3A5D-D813-4A41-ACDE-C4DCC0F184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86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444C2-E96C-4A63-923E-AA984C04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124D72-C7F5-4BCA-A6C6-DF5F5CEC1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FCE87F-37CF-46F7-8BE1-507963544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D6A82B-0B20-4C88-B71A-98AB1D7D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535-34DE-4C80-A68B-F58FC72148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620636-9431-48DE-9D61-1D9329B7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C5C856-AE59-4323-A920-5D8DA71A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3A5D-D813-4A41-ACDE-C4DCC0F184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59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9AD21-1F8B-47DE-8E77-8EFB202D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908E6D-65F5-494C-B8A5-F54C29FA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500651-0199-4621-A4BE-97EEB637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3D461E-85C9-456B-BE5F-D5D6D5FFA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2FBF54-5FDE-419C-9F19-ED5CC4FF3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FB8B8C9-E2AA-415F-9529-379475D2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535-34DE-4C80-A68B-F58FC72148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4C7C50-DA9A-4373-8298-ED80CB51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004F13-66DD-4BDA-816C-3D42D01B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3A5D-D813-4A41-ACDE-C4DCC0F184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94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51542-1B3C-41BC-9299-5BD5ABD1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FB3538-4518-4A22-B027-B6DF0423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535-34DE-4C80-A68B-F58FC72148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E7B033-C820-4CF3-8F9F-789CCFB1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DF946D-FE30-4767-88C3-9AD8C99C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3A5D-D813-4A41-ACDE-C4DCC0F184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19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FC68DE-1305-4698-9239-9B932EB3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535-34DE-4C80-A68B-F58FC72148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86A54D-DD38-4DE4-9E3A-F3B8A77A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00F998-E17D-4457-AB7A-47F0F60E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3A5D-D813-4A41-ACDE-C4DCC0F184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68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B735B-5F70-479B-A235-2052DABF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13E55A-3B10-47AE-82AD-F9694CF1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95D65A-A7F1-477D-BE04-38D57A959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21B321-C720-4012-89A6-86CC30C8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535-34DE-4C80-A68B-F58FC72148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29DEC6-5A67-46CB-94F6-D267352F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217FFB-4799-48D2-891C-575DCAFE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3A5D-D813-4A41-ACDE-C4DCC0F184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06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5AD4CF-2E08-4656-BBB2-61EB0F6D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51627CB-EEAA-45E8-8456-10BC34AD2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AF4660-AA91-40FB-8636-971BBBC81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BDABB-573F-436B-AF0B-7D934253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535-34DE-4C80-A68B-F58FC72148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78224C-A31C-44BB-B4D6-838FA2FE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E3DBBC-A5CF-4D63-B015-C89EDF9D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3A5D-D813-4A41-ACDE-C4DCC0F184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16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D43446-58E4-487F-AFE2-0EF79BA2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D5522B-0ACC-4CB5-B762-E6CFFAD4F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B1C95-8E48-48A4-81AB-BBB50D9A7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A0535-34DE-4C80-A68B-F58FC72148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61CBEC-F0CE-448A-ACBA-6F7C0F8EE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24BFEF-7BF5-4656-9DB5-1375101B1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E3A5D-D813-4A41-ACDE-C4DCC0F184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5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7C37E-E7EC-4943-8FDD-3C0583FA3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Red Hat OpenShift DO285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C5F0B5-2D2C-4590-876D-0724448A4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2021.05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633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7FD68-7F99-4486-89A6-EA75F469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80398D-36BE-487C-B53A-EBCA4F96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kubectl</a:t>
            </a:r>
            <a:r>
              <a:rPr lang="en-US" altLang="zh-TW" dirty="0"/>
              <a:t> get nodes</a:t>
            </a:r>
          </a:p>
          <a:p>
            <a:r>
              <a:rPr lang="en-US" altLang="zh-TW" dirty="0" err="1"/>
              <a:t>oc</a:t>
            </a:r>
            <a:r>
              <a:rPr lang="en-US" altLang="zh-TW" dirty="0"/>
              <a:t> get nodes</a:t>
            </a:r>
          </a:p>
          <a:p>
            <a:endParaRPr lang="en-US" altLang="zh-TW" dirty="0"/>
          </a:p>
          <a:p>
            <a:r>
              <a:rPr lang="en-US" altLang="zh-TW" dirty="0"/>
              <a:t>docker pull </a:t>
            </a:r>
            <a:r>
              <a:rPr lang="en-US" altLang="zh-TW" dirty="0" err="1"/>
              <a:t>mysql</a:t>
            </a:r>
            <a:endParaRPr lang="en-US" altLang="zh-TW" dirty="0"/>
          </a:p>
          <a:p>
            <a:r>
              <a:rPr lang="en-US" altLang="zh-TW" dirty="0" err="1"/>
              <a:t>podman</a:t>
            </a:r>
            <a:r>
              <a:rPr lang="en-US" altLang="zh-TW" dirty="0"/>
              <a:t> pull </a:t>
            </a:r>
            <a:r>
              <a:rPr lang="en-US" altLang="zh-TW" dirty="0" err="1"/>
              <a:t>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887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41C3C-2BEC-4D38-A641-6F611DE1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4A6C5B-ED1B-4331-AF3D-FB802669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yum install xxx</a:t>
            </a:r>
          </a:p>
          <a:p>
            <a:r>
              <a:rPr lang="en-US" altLang="zh-TW" dirty="0"/>
              <a:t>yum install /bin/</a:t>
            </a:r>
            <a:r>
              <a:rPr lang="en-US" altLang="zh-TW" dirty="0" err="1"/>
              <a:t>oc</a:t>
            </a:r>
            <a:endParaRPr lang="en-US" altLang="zh-TW" dirty="0"/>
          </a:p>
          <a:p>
            <a:r>
              <a:rPr lang="en-US" altLang="zh-TW" dirty="0"/>
              <a:t>yum install 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oc</a:t>
            </a:r>
            <a:endParaRPr lang="en-US" altLang="zh-TW" dirty="0"/>
          </a:p>
          <a:p>
            <a:r>
              <a:rPr lang="en-US" altLang="zh-TW" dirty="0"/>
              <a:t>yum install /</a:t>
            </a:r>
            <a:r>
              <a:rPr lang="en-US" altLang="zh-TW" dirty="0" err="1"/>
              <a:t>usr</a:t>
            </a:r>
            <a:r>
              <a:rPr lang="en-US" altLang="zh-TW" dirty="0"/>
              <a:t>/bin/</a:t>
            </a:r>
            <a:r>
              <a:rPr lang="en-US" altLang="zh-TW" dirty="0" err="1"/>
              <a:t>oc</a:t>
            </a:r>
            <a:endParaRPr lang="en-US" altLang="zh-TW" dirty="0"/>
          </a:p>
          <a:p>
            <a:r>
              <a:rPr lang="en-US" altLang="zh-TW" dirty="0"/>
              <a:t>yum install 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oc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749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91D12-ACA7-45E0-9908-2CF989C7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FF018-1B10-4A2E-AED3-6C377B9C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OS</a:t>
            </a:r>
          </a:p>
          <a:p>
            <a:pPr lvl="1"/>
            <a:r>
              <a:rPr lang="en-US" altLang="zh-TW" dirty="0"/>
              <a:t>root/</a:t>
            </a:r>
            <a:r>
              <a:rPr lang="en-US" altLang="zh-TW" dirty="0" err="1"/>
              <a:t>redhat</a:t>
            </a:r>
            <a:endParaRPr lang="en-US" altLang="zh-TW" dirty="0"/>
          </a:p>
          <a:p>
            <a:pPr lvl="1"/>
            <a:r>
              <a:rPr lang="en-US" altLang="zh-TW" dirty="0"/>
              <a:t>student/student OR password</a:t>
            </a:r>
          </a:p>
          <a:p>
            <a:r>
              <a:rPr lang="en-US" altLang="zh-TW" dirty="0"/>
              <a:t>OpenShift</a:t>
            </a:r>
          </a:p>
          <a:p>
            <a:pPr lvl="1"/>
            <a:r>
              <a:rPr lang="en-US" altLang="zh-TW" dirty="0"/>
              <a:t>admin/</a:t>
            </a:r>
            <a:r>
              <a:rPr lang="en-US" altLang="zh-TW" dirty="0" err="1"/>
              <a:t>redhat</a:t>
            </a:r>
            <a:endParaRPr lang="en-US" altLang="zh-TW" dirty="0"/>
          </a:p>
          <a:p>
            <a:pPr lvl="1"/>
            <a:r>
              <a:rPr lang="en-US" altLang="zh-TW" dirty="0"/>
              <a:t>developer/developer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97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F79653-3A45-4266-8CA2-A9872D78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4DAE1-9369-433A-B826-0B626C40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management network【ex:eth0】</a:t>
            </a:r>
          </a:p>
          <a:p>
            <a:r>
              <a:rPr lang="en-US" altLang="zh-TW" dirty="0"/>
              <a:t>docker network</a:t>
            </a:r>
          </a:p>
          <a:p>
            <a:r>
              <a:rPr lang="en-US" altLang="zh-TW" dirty="0"/>
              <a:t>service network【172.30.0.0/16】DMZ</a:t>
            </a:r>
          </a:p>
          <a:p>
            <a:r>
              <a:rPr lang="en-US" altLang="zh-TW" dirty="0"/>
              <a:t>pod network【10.128.0.0/14</a:t>
            </a:r>
            <a:r>
              <a:rPr lang="zh-TW" altLang="en-US" dirty="0"/>
              <a:t>，</a:t>
            </a:r>
            <a:r>
              <a:rPr lang="en-US" altLang="zh-TW" dirty="0"/>
              <a:t>10.128.0.1 – 10.131.255.254】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563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51825-F980-4EB0-A86F-6303AD78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961A55-09B6-4DDC-BBC1-22D0556D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VLAN【0-4095】</a:t>
            </a:r>
          </a:p>
          <a:p>
            <a:r>
              <a:rPr lang="en-US" altLang="zh-TW" dirty="0"/>
              <a:t>VXLAN【5000-2</a:t>
            </a:r>
            <a:r>
              <a:rPr lang="en-US" altLang="zh-TW" baseline="30000" dirty="0"/>
              <a:t>24</a:t>
            </a:r>
            <a:r>
              <a:rPr lang="en-US" altLang="zh-TW" dirty="0"/>
              <a:t>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347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C3A9E-5FAB-4412-9593-2B0E44CE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D7FBB5-6C55-45BE-AFFB-99451D9E1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etcd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592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3ABC7-48CB-4DF0-ADE5-C005498C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999D0-B3D9-47DE-9B6F-76D29A3D4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Red Hat CoreOS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850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15D63-988B-40F8-B507-CDFE341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6D7A01-5D93-436C-8C5B-BA12E19E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lab-configure</a:t>
            </a:r>
          </a:p>
          <a:p>
            <a:endParaRPr lang="en-US" altLang="zh-TW" dirty="0"/>
          </a:p>
          <a:p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/ocp4.config</a:t>
            </a:r>
          </a:p>
          <a:p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/ocp4.default</a:t>
            </a:r>
          </a:p>
          <a:p>
            <a:r>
              <a:rPr lang="en-US" altLang="zh-TW" dirty="0"/>
              <a:t># find / -name ocp4</a:t>
            </a:r>
          </a:p>
          <a:p>
            <a:endParaRPr lang="en-US" altLang="zh-TW" dirty="0"/>
          </a:p>
          <a:p>
            <a:r>
              <a:rPr lang="en-US" altLang="zh-TW" dirty="0"/>
              <a:t>source 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/ocp4.config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35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023F8-8675-4703-AABE-6BF14C93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E4E088D-33E4-44BF-B713-2FCB43587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248388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1637069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47321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docker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podman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5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yum install docker –y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yum install </a:t>
                      </a:r>
                      <a:r>
                        <a:rPr lang="en-US" altLang="zh-TW" dirty="0" err="1"/>
                        <a:t>podman</a:t>
                      </a:r>
                      <a:r>
                        <a:rPr lang="en-US" altLang="zh-TW" dirty="0"/>
                        <a:t> –y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66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systemctl</a:t>
                      </a:r>
                      <a:r>
                        <a:rPr lang="en-US" altLang="zh-TW" dirty="0"/>
                        <a:t> start docker</a:t>
                      </a:r>
                    </a:p>
                    <a:p>
                      <a:r>
                        <a:rPr lang="en-US" altLang="zh-TW" dirty="0" err="1"/>
                        <a:t>systemctl</a:t>
                      </a:r>
                      <a:r>
                        <a:rPr lang="en-US" altLang="zh-TW" dirty="0"/>
                        <a:t> enable docker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 services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5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/var/lib/docker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/var/lib/containers/storage/overlay-images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51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99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18F0F-3787-4BCA-81A0-45325E77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F6676-FAFA-4791-9819-103D3D18C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K8s namespace </a:t>
            </a:r>
            <a:r>
              <a:rPr lang="en-US" altLang="zh-TW" dirty="0">
                <a:sym typeface="Wingdings" panose="05000000000000000000" pitchFamily="2" charset="2"/>
              </a:rPr>
              <a:t>  OpenShift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939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21EA3-1A8E-4299-BC78-C3CF8A05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 Hat LAB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3D17D3-02FF-4B03-A1BD-7DE86376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https://rol.redhat.com</a:t>
            </a:r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 email </a:t>
            </a:r>
            <a:r>
              <a:rPr lang="zh-TW" altLang="en-US" dirty="0"/>
              <a:t>或 帳號登入</a:t>
            </a:r>
            <a:endParaRPr lang="en-US" altLang="zh-TW" dirty="0"/>
          </a:p>
          <a:p>
            <a:pPr lvl="1"/>
            <a:r>
              <a:rPr lang="en-US" altLang="zh-TW" dirty="0" err="1"/>
              <a:t>LoginID</a:t>
            </a:r>
            <a:r>
              <a:rPr lang="zh-TW" altLang="en-US" dirty="0"/>
              <a:t>不可以有空白</a:t>
            </a:r>
            <a:endParaRPr lang="en-US" altLang="zh-TW" dirty="0"/>
          </a:p>
          <a:p>
            <a:pPr lvl="1"/>
            <a:r>
              <a:rPr lang="zh-TW" altLang="en-US" dirty="0"/>
              <a:t>忘記密碼</a:t>
            </a:r>
            <a:endParaRPr lang="en-US" altLang="zh-TW" dirty="0"/>
          </a:p>
          <a:p>
            <a:pPr lvl="1"/>
            <a:r>
              <a:rPr lang="zh-TW" altLang="en-US" dirty="0"/>
              <a:t>要能收 </a:t>
            </a:r>
            <a:r>
              <a:rPr lang="en-US" altLang="zh-TW" dirty="0"/>
              <a:t>email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如果都不</a:t>
            </a:r>
            <a:r>
              <a:rPr lang="en-US" altLang="zh-TW" b="1" dirty="0">
                <a:solidFill>
                  <a:srgbClr val="FF0000"/>
                </a:solidFill>
              </a:rPr>
              <a:t>work</a:t>
            </a:r>
            <a:r>
              <a:rPr lang="zh-TW" altLang="en-US" b="1" dirty="0">
                <a:solidFill>
                  <a:srgbClr val="FF0000"/>
                </a:solidFill>
              </a:rPr>
              <a:t>，請更換新密碼，強制清除</a:t>
            </a:r>
            <a:r>
              <a:rPr lang="en-US" altLang="zh-TW" b="1" dirty="0">
                <a:solidFill>
                  <a:srgbClr val="FF0000"/>
                </a:solidFill>
              </a:rPr>
              <a:t>token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3C778D-0611-4AF0-8AD5-1D0A171A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115600"/>
            <a:ext cx="4933950" cy="375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0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BBFE6-C208-4FCD-8A45-9BA31149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E63275-8A56-4B5F-875A-3FD7287A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Recreate</a:t>
            </a:r>
          </a:p>
          <a:p>
            <a:r>
              <a:rPr lang="en-US" altLang="zh-TW" dirty="0"/>
              <a:t>Rolling Update</a:t>
            </a:r>
          </a:p>
          <a:p>
            <a:r>
              <a:rPr lang="en-US" altLang="zh-TW" dirty="0"/>
              <a:t>Blue/Green</a:t>
            </a:r>
          </a:p>
          <a:p>
            <a:r>
              <a:rPr lang="en-US" altLang="zh-TW" dirty="0"/>
              <a:t>Canary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857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33796-77E1-4150-B099-C2A6C456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9B2A2F-69C4-4F63-88EB-299BC2D1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Registry</a:t>
            </a:r>
          </a:p>
          <a:p>
            <a:r>
              <a:rPr lang="en-US" altLang="zh-TW" dirty="0"/>
              <a:t>Harbor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2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412F9-7A51-416E-B223-A5407966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5254A-992F-4C15-9535-112F1CFB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CI/CD</a:t>
            </a:r>
          </a:p>
          <a:p>
            <a:pPr lvl="1"/>
            <a:r>
              <a:rPr lang="en-US" altLang="zh-TW" dirty="0"/>
              <a:t>Jenkins</a:t>
            </a:r>
          </a:p>
          <a:p>
            <a:pPr lvl="1"/>
            <a:r>
              <a:rPr lang="en-US" altLang="zh-TW" dirty="0"/>
              <a:t>S2I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563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782BF-0C23-4072-8F39-085931E4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9983FC-4144-420F-8140-2D12E72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LVM</a:t>
            </a:r>
          </a:p>
          <a:p>
            <a:pPr lvl="1"/>
            <a:r>
              <a:rPr lang="en-US" altLang="zh-TW" dirty="0" err="1"/>
              <a:t>pvcreate</a:t>
            </a:r>
            <a:endParaRPr lang="en-US" altLang="zh-TW" dirty="0"/>
          </a:p>
          <a:p>
            <a:pPr lvl="1"/>
            <a:r>
              <a:rPr lang="en-US" altLang="zh-TW" dirty="0" err="1"/>
              <a:t>vgextend</a:t>
            </a:r>
            <a:endParaRPr lang="en-US" altLang="zh-TW" dirty="0"/>
          </a:p>
          <a:p>
            <a:pPr lvl="1"/>
            <a:r>
              <a:rPr lang="en-US" altLang="zh-TW" dirty="0" err="1"/>
              <a:t>lvextend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6485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03CA1-BF99-4916-A946-4BEAC913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369611-0504-4C44-88AB-0DD50584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podman</a:t>
            </a:r>
            <a:r>
              <a:rPr lang="en-US" altLang="zh-TW" dirty="0"/>
              <a:t> inspect xxx | grep -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 err="1"/>
              <a:t>ipaddr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05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F831-0ACE-4305-BDAA-CBA4378B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1DBD2-CE01-47F3-8FE7-D0FAC03AB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podman</a:t>
            </a:r>
            <a:r>
              <a:rPr lang="en-US" altLang="zh-TW" dirty="0"/>
              <a:t> run --name mysql-2 -e MYSQL_ROOT_PASSWORD=12345678 -d rhmap47/</a:t>
            </a:r>
            <a:r>
              <a:rPr lang="en-US" altLang="zh-TW" dirty="0" err="1"/>
              <a:t>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480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6E7EA-4BA8-4B42-8677-5F7A2BAC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B456C9-2EE7-40D9-9708-1284CCD0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example.com</a:t>
            </a:r>
          </a:p>
          <a:p>
            <a:endParaRPr lang="en-US" altLang="zh-TW" dirty="0"/>
          </a:p>
          <a:p>
            <a:r>
              <a:rPr lang="en-US" altLang="zh-TW" dirty="0"/>
              <a:t>svc.example.com</a:t>
            </a:r>
          </a:p>
          <a:p>
            <a:endParaRPr lang="en-US" altLang="zh-TW" dirty="0"/>
          </a:p>
          <a:p>
            <a:r>
              <a:rPr lang="en-US" altLang="zh-TW" dirty="0"/>
              <a:t>&lt;namespace&gt;.svc.example.com</a:t>
            </a:r>
          </a:p>
          <a:p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err="1"/>
              <a:t>servicename</a:t>
            </a:r>
            <a:r>
              <a:rPr lang="en-US" altLang="zh-TW" dirty="0"/>
              <a:t>&gt;.&lt;namespace&gt;.svc.example.com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733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F936D-BB5C-453D-8BD0-AAAE2B6C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FBB601-88D5-4D39-9754-AE91EF6E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podman</a:t>
            </a:r>
            <a:r>
              <a:rPr lang="en-US" altLang="zh-TW" dirty="0"/>
              <a:t> stop &lt;ID&gt;</a:t>
            </a:r>
          </a:p>
          <a:p>
            <a:r>
              <a:rPr lang="en-US" altLang="zh-TW" dirty="0" err="1"/>
              <a:t>podman</a:t>
            </a:r>
            <a:r>
              <a:rPr lang="en-US" altLang="zh-TW" dirty="0"/>
              <a:t> rm &lt;ID&gt;</a:t>
            </a:r>
          </a:p>
          <a:p>
            <a:r>
              <a:rPr lang="en-US" altLang="zh-TW" dirty="0" err="1"/>
              <a:t>podman</a:t>
            </a:r>
            <a:r>
              <a:rPr lang="en-US" altLang="zh-TW" dirty="0"/>
              <a:t> </a:t>
            </a:r>
            <a:r>
              <a:rPr lang="en-US" altLang="zh-TW" dirty="0" err="1"/>
              <a:t>rmi</a:t>
            </a:r>
            <a:r>
              <a:rPr lang="en-US" altLang="zh-TW" dirty="0"/>
              <a:t> &lt;</a:t>
            </a:r>
            <a:r>
              <a:rPr lang="en-US" altLang="zh-TW" dirty="0" err="1"/>
              <a:t>containID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042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67D8F-3F74-43FD-9F47-7D082CC9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5FEC5E-3314-483F-B924-8AD55080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sealert</a:t>
            </a:r>
            <a:r>
              <a:rPr lang="en-US" altLang="zh-TW" dirty="0"/>
              <a:t> -a /var/log/audit/audit.log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9349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00F30-8385-4810-9A85-B8147BCE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F79542-969B-4570-978D-56F50B8EF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https://andersonwang.wordpress.com/2021/03/22/docker-hub-rate-limitint-</a:t>
            </a:r>
            <a:r>
              <a:rPr lang="zh-TW" altLang="en-US" dirty="0"/>
              <a:t>關於</a:t>
            </a:r>
            <a:r>
              <a:rPr lang="en-US" altLang="zh-TW" dirty="0"/>
              <a:t>-docker-</a:t>
            </a:r>
            <a:r>
              <a:rPr lang="zh-TW" altLang="en-US" dirty="0"/>
              <a:t>官網的下載限制</a:t>
            </a:r>
            <a:r>
              <a:rPr lang="en-US" altLang="zh-TW" dirty="0"/>
              <a:t>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05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D39A0-B74D-4639-8DD2-3118DFA5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LAB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047D17-CEB2-432E-BA2F-01948000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D2B31E-6F9B-4A00-AD54-69B0EE4D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9" y="1519558"/>
            <a:ext cx="10304762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26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F1C3E-C57B-4854-B5D2-441B5040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DAE538-CA1D-47FF-A535-D23E01782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https://catalog.redhat.com/software/containers/explore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612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0BBC2-07DF-4723-9889-16C52567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87E899-1772-4B9E-94D7-34149BFF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https</a:t>
            </a:r>
            <a:r>
              <a:rPr lang="en-US" altLang="zh-TW" dirty="0"/>
              <a:t>://andersonwang.wordpress.com/2018/01/12/python-</a:t>
            </a:r>
            <a:r>
              <a:rPr lang="zh-TW" altLang="en-US" dirty="0"/>
              <a:t>網頁爬蟲與</a:t>
            </a:r>
            <a:r>
              <a:rPr lang="en-US" altLang="zh-TW" dirty="0"/>
              <a:t>-docker-</a:t>
            </a:r>
            <a:r>
              <a:rPr lang="zh-TW" altLang="en-US" dirty="0"/>
              <a:t>整合</a:t>
            </a:r>
            <a:r>
              <a:rPr lang="en-US" altLang="zh-TW" dirty="0"/>
              <a:t>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966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F5AAC-8C0A-42D2-AD54-501B4932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2C6CCF-0015-451A-B19D-B3F930E3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fence 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4147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9B68B-DCFE-4CFB-A001-B7C82D5B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CD4FB1-5991-4F04-A79D-E91CDAF8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netfilter</a:t>
            </a:r>
            <a:endParaRPr lang="en-US" altLang="zh-TW" dirty="0"/>
          </a:p>
          <a:p>
            <a:r>
              <a:rPr lang="en-US" altLang="zh-TW" dirty="0"/>
              <a:t>iptables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11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0815B-0A41-4C74-B23E-647E06FA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FE376-820F-4129-9DDD-B0BAA6B9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podman</a:t>
            </a:r>
            <a:r>
              <a:rPr lang="en-US" altLang="zh-TW" dirty="0"/>
              <a:t> </a:t>
            </a:r>
            <a:r>
              <a:rPr lang="en-US" altLang="zh-TW" dirty="0" err="1"/>
              <a:t>rmi</a:t>
            </a:r>
            <a:r>
              <a:rPr lang="en-US" altLang="zh-TW" dirty="0"/>
              <a:t> -a --force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331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40C6C-DC2A-444E-9DAD-62E7305E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A88520-BF00-42A8-896F-3A1CD6DD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2.1</a:t>
            </a:r>
          </a:p>
          <a:p>
            <a:r>
              <a:rPr lang="en-US" altLang="zh-TW" dirty="0"/>
              <a:t>  -. 3.0</a:t>
            </a:r>
          </a:p>
          <a:p>
            <a:r>
              <a:rPr lang="en-US" altLang="zh-TW" dirty="0"/>
              <a:t>  -. 2.2</a:t>
            </a:r>
          </a:p>
          <a:p>
            <a:r>
              <a:rPr lang="en-US" altLang="zh-TW" dirty="0"/>
              <a:t>  -. 2.1.1</a:t>
            </a:r>
          </a:p>
          <a:p>
            <a:r>
              <a:rPr lang="en-US" altLang="zh-TW" dirty="0"/>
              <a:t>  -. 2.1-1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1349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0C33F-B844-4AF0-8708-E27F1DBA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832F62-2ED0-4C00-A4A9-29246975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/333/</a:t>
            </a:r>
            <a:r>
              <a:rPr lang="en-US" altLang="zh-TW" dirty="0" err="1"/>
              <a:t>Dockerfile</a:t>
            </a:r>
            <a:endParaRPr lang="en-US" altLang="zh-TW" dirty="0"/>
          </a:p>
          <a:p>
            <a:r>
              <a:rPr lang="en-US" altLang="zh-TW" dirty="0"/>
              <a:t>FROM …</a:t>
            </a:r>
          </a:p>
          <a:p>
            <a:r>
              <a:rPr lang="en-US" altLang="zh-TW" dirty="0"/>
              <a:t>RUN yum install httpd –y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COPY </a:t>
            </a:r>
            <a:r>
              <a:rPr lang="en-US" altLang="zh-TW" dirty="0" err="1">
                <a:solidFill>
                  <a:srgbClr val="FF0000"/>
                </a:solidFill>
              </a:rPr>
              <a:t>rhel_dvd.repo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/</a:t>
            </a:r>
            <a:r>
              <a:rPr lang="en-US" altLang="zh-TW" dirty="0" err="1">
                <a:solidFill>
                  <a:srgbClr val="00B0F0"/>
                </a:solidFill>
              </a:rPr>
              <a:t>etc</a:t>
            </a:r>
            <a:r>
              <a:rPr lang="en-US" altLang="zh-TW" dirty="0">
                <a:solidFill>
                  <a:srgbClr val="00B0F0"/>
                </a:solidFill>
              </a:rPr>
              <a:t>/</a:t>
            </a:r>
            <a:r>
              <a:rPr lang="en-US" altLang="zh-TW" dirty="0" err="1">
                <a:solidFill>
                  <a:srgbClr val="00B0F0"/>
                </a:solidFill>
              </a:rPr>
              <a:t>yum.repod.s</a:t>
            </a:r>
            <a:r>
              <a:rPr lang="en-US" altLang="zh-TW" dirty="0">
                <a:solidFill>
                  <a:srgbClr val="00B0F0"/>
                </a:solidFill>
              </a:rPr>
              <a:t>/</a:t>
            </a:r>
            <a:r>
              <a:rPr lang="en-US" altLang="zh-TW" dirty="0" err="1">
                <a:solidFill>
                  <a:srgbClr val="00B0F0"/>
                </a:solidFill>
              </a:rPr>
              <a:t>rhel_dvd.repo</a:t>
            </a:r>
            <a:endParaRPr lang="en-US" altLang="zh-TW" dirty="0">
              <a:solidFill>
                <a:srgbClr val="00B0F0"/>
              </a:solidFill>
            </a:endParaRP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Container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Host /</a:t>
            </a:r>
            <a:r>
              <a:rPr lang="en-US" altLang="zh-TW" dirty="0" err="1">
                <a:solidFill>
                  <a:srgbClr val="FF0000"/>
                </a:solidFill>
              </a:rPr>
              <a:t>tmp</a:t>
            </a:r>
            <a:r>
              <a:rPr lang="en-US" altLang="zh-TW" dirty="0">
                <a:solidFill>
                  <a:srgbClr val="FF0000"/>
                </a:solidFill>
              </a:rPr>
              <a:t>/333/</a:t>
            </a:r>
            <a:r>
              <a:rPr lang="en-US" altLang="zh-TW" dirty="0" err="1">
                <a:solidFill>
                  <a:srgbClr val="FF0000"/>
                </a:solidFill>
              </a:rPr>
              <a:t>rhel_dvd.repo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New Container Image /</a:t>
            </a:r>
            <a:r>
              <a:rPr lang="en-US" altLang="zh-TW" dirty="0" err="1">
                <a:solidFill>
                  <a:srgbClr val="00B0F0"/>
                </a:solidFill>
                <a:sym typeface="Wingdings" panose="05000000000000000000" pitchFamily="2" charset="2"/>
              </a:rPr>
              <a:t>etc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altLang="zh-TW" dirty="0" err="1">
                <a:solidFill>
                  <a:srgbClr val="00B0F0"/>
                </a:solidFill>
                <a:sym typeface="Wingdings" panose="05000000000000000000" pitchFamily="2" charset="2"/>
              </a:rPr>
              <a:t>yum.repos.d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altLang="zh-TW" dirty="0" err="1">
                <a:solidFill>
                  <a:srgbClr val="00B0F0"/>
                </a:solidFill>
                <a:sym typeface="Wingdings" panose="05000000000000000000" pitchFamily="2" charset="2"/>
              </a:rPr>
              <a:t>rhel_dvd.repo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97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176E8-C798-49FF-8856-55F451E3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AD503-53D9-4698-B798-1A39ACFD0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GRUB</a:t>
            </a:r>
          </a:p>
          <a:p>
            <a:endParaRPr lang="en-US" altLang="zh-TW" dirty="0"/>
          </a:p>
          <a:p>
            <a:r>
              <a:rPr lang="en-US" altLang="zh-TW" dirty="0"/>
              <a:t>LILO</a:t>
            </a:r>
          </a:p>
          <a:p>
            <a:pPr lvl="1"/>
            <a:r>
              <a:rPr lang="en-US" altLang="zh-TW" dirty="0" err="1"/>
              <a:t>lilo</a:t>
            </a:r>
            <a:r>
              <a:rPr lang="en-US" altLang="zh-TW"/>
              <a:t> -v </a:t>
            </a:r>
            <a:r>
              <a:rPr lang="en-US" altLang="zh-TW" dirty="0"/>
              <a:t>-</a:t>
            </a:r>
            <a:r>
              <a:rPr lang="en-US" altLang="zh-TW"/>
              <a:t>v </a:t>
            </a:r>
            <a:r>
              <a:rPr lang="en-US" altLang="zh-TW" dirty="0"/>
              <a:t>-v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959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8558D8-D40B-453F-B5E8-2A6B0A20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666BEC-43B4-453F-B235-E7E3F7D5F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project</a:t>
            </a:r>
          </a:p>
          <a:p>
            <a:r>
              <a:rPr lang="en-US" altLang="zh-TW" dirty="0"/>
              <a:t>  -. route</a:t>
            </a:r>
          </a:p>
          <a:p>
            <a:r>
              <a:rPr lang="en-US" altLang="zh-TW" dirty="0"/>
              <a:t>   --. service</a:t>
            </a:r>
          </a:p>
          <a:p>
            <a:r>
              <a:rPr lang="en-US" altLang="zh-TW" dirty="0"/>
              <a:t>    ---. deployment</a:t>
            </a:r>
          </a:p>
          <a:p>
            <a:r>
              <a:rPr lang="en-US" altLang="zh-TW" dirty="0"/>
              <a:t>     ----. pod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852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CC6AC-72FA-4B0B-86F4-FAA890EF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D98CDF-2B5F-4166-B1E8-69BF99DE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K8s</a:t>
            </a:r>
          </a:p>
          <a:p>
            <a:pPr lvl="1"/>
            <a:r>
              <a:rPr lang="en-US" altLang="zh-TW" dirty="0"/>
              <a:t>&lt;</a:t>
            </a:r>
            <a:r>
              <a:rPr lang="en-US" altLang="zh-TW" dirty="0" err="1"/>
              <a:t>servicename</a:t>
            </a:r>
            <a:r>
              <a:rPr lang="en-US" altLang="zh-TW" dirty="0"/>
              <a:t>&gt;.&lt;namespace&gt;.&lt;subdomain&gt;.example.com</a:t>
            </a:r>
          </a:p>
          <a:p>
            <a:r>
              <a:rPr lang="en-US" altLang="zh-TW" dirty="0"/>
              <a:t>OpenShift route</a:t>
            </a:r>
          </a:p>
          <a:p>
            <a:pPr lvl="1"/>
            <a:r>
              <a:rPr lang="en-US" altLang="zh-TW" dirty="0"/>
              <a:t>&lt;</a:t>
            </a:r>
            <a:r>
              <a:rPr lang="en-US" altLang="zh-TW" dirty="0" err="1"/>
              <a:t>routename</a:t>
            </a:r>
            <a:r>
              <a:rPr lang="en-US" altLang="zh-TW" dirty="0"/>
              <a:t>&gt;-&lt;</a:t>
            </a:r>
            <a:r>
              <a:rPr lang="en-US" altLang="zh-TW" dirty="0" err="1"/>
              <a:t>projectname</a:t>
            </a:r>
            <a:r>
              <a:rPr lang="en-US" altLang="zh-TW" dirty="0"/>
              <a:t>&gt;.&lt;subdomain&gt;.example.com</a:t>
            </a:r>
          </a:p>
          <a:p>
            <a:r>
              <a:rPr lang="en-US" altLang="zh-TW" dirty="0"/>
              <a:t>*.example.com</a:t>
            </a:r>
          </a:p>
          <a:p>
            <a:r>
              <a:rPr lang="en-US" altLang="zh-TW" dirty="0"/>
              <a:t>*.*.example.com</a:t>
            </a:r>
          </a:p>
          <a:p>
            <a:r>
              <a:rPr lang="en-US" altLang="zh-TW" dirty="0"/>
              <a:t>*.</a:t>
            </a:r>
            <a:r>
              <a:rPr lang="en-US" altLang="zh-TW" dirty="0" err="1"/>
              <a:t>app.example.com【wildcard</a:t>
            </a:r>
            <a:r>
              <a:rPr lang="en-US" altLang="zh-TW" dirty="0"/>
              <a:t> </a:t>
            </a:r>
            <a:r>
              <a:rPr lang="en-US" altLang="zh-TW" dirty="0" err="1"/>
              <a:t>certficate</a:t>
            </a:r>
            <a:r>
              <a:rPr lang="en-US" altLang="zh-TW" dirty="0"/>
              <a:t>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977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23F42-1116-4595-A998-F3D42E9E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Delete LAB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9714AD-71DE-49CC-94EC-41A1FDC24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C2AD03-0B0E-4826-92B5-724A2ACF4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89" y="1527462"/>
            <a:ext cx="10115222" cy="49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57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61AD5-3954-4765-8FB1-2D0B5BE0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6697B-35FC-4563-B486-26E838DB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https://docs.docker.com/develop/develop-images/dockerfile_best-practices/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2442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C7173-E5C1-493D-B833-9782A774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71A2EC-8814-417E-B70E-D6446465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https://quay.io/user/ccw0729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483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1D3B6-5710-498C-B5DF-30AD46CA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4C9EEA-117A-4D1A-AD26-91077304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oc</a:t>
            </a:r>
            <a:r>
              <a:rPr lang="en-US" altLang="zh-TW" dirty="0"/>
              <a:t> get </a:t>
            </a:r>
            <a:r>
              <a:rPr lang="en-US" altLang="zh-TW" dirty="0" err="1"/>
              <a:t>is【current</a:t>
            </a:r>
            <a:r>
              <a:rPr lang="en-US" altLang="zh-TW" dirty="0"/>
              <a:t> project】</a:t>
            </a:r>
          </a:p>
          <a:p>
            <a:r>
              <a:rPr lang="en-US" altLang="zh-TW" dirty="0" err="1"/>
              <a:t>oc</a:t>
            </a:r>
            <a:r>
              <a:rPr lang="en-US" altLang="zh-TW" dirty="0"/>
              <a:t> get is -n </a:t>
            </a:r>
            <a:r>
              <a:rPr lang="en-US" altLang="zh-TW" dirty="0" err="1"/>
              <a:t>openshift</a:t>
            </a:r>
            <a:r>
              <a:rPr lang="en-US" altLang="zh-TW" dirty="0"/>
              <a:t>【</a:t>
            </a:r>
            <a:r>
              <a:rPr lang="zh-TW" altLang="en-US" dirty="0"/>
              <a:t>指定</a:t>
            </a:r>
            <a:r>
              <a:rPr lang="en-US" altLang="zh-TW" dirty="0"/>
              <a:t>project】</a:t>
            </a:r>
          </a:p>
          <a:p>
            <a:endParaRPr lang="en-US" altLang="zh-TW" dirty="0"/>
          </a:p>
          <a:p>
            <a:r>
              <a:rPr lang="en-US" altLang="zh-TW" dirty="0" err="1"/>
              <a:t>oc</a:t>
            </a:r>
            <a:r>
              <a:rPr lang="en-US" altLang="zh-TW" dirty="0"/>
              <a:t> policy</a:t>
            </a:r>
          </a:p>
          <a:p>
            <a:r>
              <a:rPr lang="en-US" altLang="zh-TW" dirty="0" err="1"/>
              <a:t>oc</a:t>
            </a:r>
            <a:r>
              <a:rPr lang="en-US" altLang="zh-TW" dirty="0"/>
              <a:t> </a:t>
            </a:r>
            <a:r>
              <a:rPr lang="en-US" altLang="zh-TW" dirty="0" err="1"/>
              <a:t>adm</a:t>
            </a:r>
            <a:r>
              <a:rPr lang="en-US" altLang="zh-TW" dirty="0"/>
              <a:t> policy …</a:t>
            </a:r>
          </a:p>
          <a:p>
            <a:r>
              <a:rPr lang="en-US" altLang="zh-TW" dirty="0" err="1"/>
              <a:t>oc</a:t>
            </a:r>
            <a:r>
              <a:rPr lang="en-US" altLang="zh-TW" dirty="0"/>
              <a:t> </a:t>
            </a:r>
            <a:r>
              <a:rPr lang="en-US" altLang="zh-TW" dirty="0" err="1"/>
              <a:t>adm</a:t>
            </a:r>
            <a:r>
              <a:rPr lang="en-US" altLang="zh-TW" dirty="0"/>
              <a:t> policy … -n &lt;</a:t>
            </a:r>
            <a:r>
              <a:rPr lang="en-US" altLang="zh-TW" dirty="0" err="1"/>
              <a:t>projectA</a:t>
            </a:r>
            <a:r>
              <a:rPr lang="en-US" altLang="zh-TW" dirty="0"/>
              <a:t>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4033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5B416F-439A-4614-BBEE-84B63BCC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19C84-8FAF-4CB9-A952-CBCA10D1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95BB20-2C46-402F-A3CC-6AE8EA35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1" y="497546"/>
            <a:ext cx="12306301" cy="58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06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D149B-76C3-49D0-A60C-BFFF056D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5DFF0-02B1-4728-AA90-C39DF8D2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Static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預先部屬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/>
              <a:t>Dynamic </a:t>
            </a:r>
            <a:r>
              <a:rPr lang="en-US" altLang="zh-TW" dirty="0">
                <a:sym typeface="Wingdings" panose="05000000000000000000" pitchFamily="2" charset="2"/>
              </a:rPr>
              <a:t> On-daemon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6549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35CFE-C1EA-4AEC-AE2A-7A6E70E3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1A400C-4A2D-4FDC-9963-4CE0AF48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Access mode</a:t>
            </a:r>
          </a:p>
          <a:p>
            <a:r>
              <a:rPr lang="en-US" altLang="zh-TW" dirty="0"/>
              <a:t>  -. </a:t>
            </a:r>
            <a:r>
              <a:rPr lang="en-US" altLang="zh-TW" dirty="0" err="1"/>
              <a:t>RWO【Read</a:t>
            </a:r>
            <a:r>
              <a:rPr lang="en-US" altLang="zh-TW" dirty="0"/>
              <a:t> Write </a:t>
            </a:r>
            <a:r>
              <a:rPr lang="en-US" altLang="zh-TW" dirty="0" err="1"/>
              <a:t>Once】ex</a:t>
            </a:r>
            <a:r>
              <a:rPr lang="en-US" altLang="zh-TW" dirty="0"/>
              <a:t>: Jenkins</a:t>
            </a:r>
          </a:p>
          <a:p>
            <a:r>
              <a:rPr lang="en-US" altLang="zh-TW" dirty="0"/>
              <a:t>  -. </a:t>
            </a:r>
            <a:r>
              <a:rPr lang="en-US" altLang="zh-TW" dirty="0" err="1"/>
              <a:t>RWX【Read</a:t>
            </a:r>
            <a:r>
              <a:rPr lang="en-US" altLang="zh-TW" dirty="0"/>
              <a:t> Write Many】</a:t>
            </a:r>
          </a:p>
          <a:p>
            <a:r>
              <a:rPr lang="en-US" altLang="zh-TW" dirty="0"/>
              <a:t>  -. </a:t>
            </a:r>
            <a:r>
              <a:rPr lang="en-US" altLang="zh-TW" dirty="0" err="1"/>
              <a:t>ROX【Read</a:t>
            </a:r>
            <a:r>
              <a:rPr lang="en-US" altLang="zh-TW" dirty="0"/>
              <a:t> Only Many】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739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D9339-BDA1-43DC-B718-DAC1069A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FA529B-4220-448A-80BE-A0B25061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CRI【Container</a:t>
            </a:r>
            <a:r>
              <a:rPr lang="en-US" altLang="zh-TW" dirty="0"/>
              <a:t> Runtime Interface】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389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57CB1-B76D-4A82-9AE7-3F4ED3E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5A7BD3-BB54-437A-A77C-EF15BB27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Master node </a:t>
            </a:r>
            <a:r>
              <a:rPr lang="en-US" altLang="zh-TW" dirty="0">
                <a:sym typeface="Wingdings" panose="05000000000000000000" pitchFamily="2" charset="2"/>
              </a:rPr>
              <a:t> 2N + 1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Work node  2,3,4…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823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4582F-1576-4E86-81AA-8F63E6B0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FA5B62-95D2-4E59-B6F9-C8304C29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OpenShift </a:t>
            </a:r>
            <a:r>
              <a:rPr lang="en-US" altLang="zh-TW" dirty="0">
                <a:sym typeface="Wingdings" panose="05000000000000000000" pitchFamily="2" charset="2"/>
              </a:rPr>
              <a:t>  RHEL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OKD   Fedora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023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1B64F-E940-4869-B884-A1618EF3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5036A1-6C54-4D7D-9CAD-7E3E0772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明碼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/>
              <a:t>secret </a:t>
            </a:r>
            <a:r>
              <a:rPr lang="en-US" altLang="zh-TW" dirty="0">
                <a:sym typeface="Wingdings" panose="05000000000000000000" pitchFamily="2" charset="2"/>
              </a:rPr>
              <a:t> base64 encode/base64 decode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42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36700-3CDA-479B-B423-3DA70FBB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0A2E6-38A1-47FD-8373-7FFC89C8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1CEBAD-313E-4932-8116-B02A35AE4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7" y="120650"/>
            <a:ext cx="12134726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617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CAFC8-FC51-4E74-A1CF-5BA454D9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podman</a:t>
            </a:r>
            <a:r>
              <a:rPr lang="zh-TW" altLang="en-US" dirty="0"/>
              <a:t>傳參數 </a:t>
            </a:r>
            <a:r>
              <a:rPr lang="en-US" altLang="zh-TW" dirty="0"/>
              <a:t>-e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622118-8D43-46C2-9255-AE1A5A0F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podman</a:t>
            </a:r>
            <a:r>
              <a:rPr lang="en-US" altLang="zh-TW" dirty="0"/>
              <a:t> run --name mysql-1 -e MYSQL_ROOT_PASSWORD=</a:t>
            </a:r>
            <a:r>
              <a:rPr lang="en-US" altLang="zh-TW" b="1" dirty="0">
                <a:solidFill>
                  <a:srgbClr val="FF0000"/>
                </a:solidFill>
              </a:rPr>
              <a:t>12345678</a:t>
            </a:r>
            <a:r>
              <a:rPr lang="en-US" altLang="zh-TW" dirty="0"/>
              <a:t> -d rhmap47/mysql:5.5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D0218A-F53A-4CD8-9D3A-64C1728C4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8" y="2803219"/>
            <a:ext cx="11513203" cy="239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8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169AA-3A1C-44DB-825A-4195C780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dockerfile</a:t>
            </a:r>
            <a:r>
              <a:rPr lang="zh-TW" altLang="en-US" dirty="0"/>
              <a:t>設定</a:t>
            </a:r>
            <a:r>
              <a:rPr lang="en-US" altLang="zh-TW" dirty="0"/>
              <a:t>env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5E5EAD-DE25-4F95-B2E2-E45FA4DD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FROM rhmap47/mysql:5.5</a:t>
            </a:r>
          </a:p>
          <a:p>
            <a:r>
              <a:rPr lang="en-US" altLang="zh-TW" dirty="0"/>
              <a:t>ENV MYSQL_ROOT_PASSWORD="</a:t>
            </a:r>
            <a:r>
              <a:rPr lang="en-US" altLang="zh-TW" b="1" dirty="0">
                <a:solidFill>
                  <a:srgbClr val="FF0000"/>
                </a:solidFill>
              </a:rPr>
              <a:t>12345678</a:t>
            </a:r>
            <a:r>
              <a:rPr lang="en-US" altLang="zh-TW" dirty="0"/>
              <a:t>"</a:t>
            </a:r>
          </a:p>
          <a:p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podman</a:t>
            </a:r>
            <a:r>
              <a:rPr lang="en-US" altLang="zh-TW" dirty="0"/>
              <a:t> build -t mysql-2 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91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3D900-6198-40E7-92F9-B6048F7C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OpenShift </a:t>
            </a:r>
            <a:r>
              <a:rPr lang="zh-TW" altLang="en-US" dirty="0"/>
              <a:t>指令</a:t>
            </a:r>
            <a:r>
              <a:rPr lang="en-US" altLang="zh-TW" dirty="0"/>
              <a:t>+</a:t>
            </a:r>
            <a:r>
              <a:rPr lang="zh-TW" altLang="en-US" dirty="0"/>
              <a:t>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1CBAC-9DAC-4DCE-8C1A-1D4F76DE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oc</a:t>
            </a:r>
            <a:r>
              <a:rPr lang="en-US" altLang="zh-TW" dirty="0"/>
              <a:t> new-app --docker-image= \</a:t>
            </a:r>
          </a:p>
          <a:p>
            <a:r>
              <a:rPr lang="en-US" altLang="zh-TW" dirty="0"/>
              <a:t>registry.access.redhat.com/</a:t>
            </a:r>
            <a:r>
              <a:rPr lang="en-US" altLang="zh-TW" dirty="0" err="1"/>
              <a:t>rhscl</a:t>
            </a:r>
            <a:r>
              <a:rPr lang="en-US" altLang="zh-TW" dirty="0"/>
              <a:t>/mysql-57-rhel7:latest \</a:t>
            </a:r>
          </a:p>
          <a:p>
            <a:r>
              <a:rPr lang="en-US" altLang="zh-TW" dirty="0"/>
              <a:t>--name=mysql-openshift-2 \</a:t>
            </a:r>
          </a:p>
          <a:p>
            <a:r>
              <a:rPr lang="en-US" altLang="zh-TW" dirty="0"/>
              <a:t>-e MYSQL_ROOT_PASSWORD=</a:t>
            </a:r>
            <a:r>
              <a:rPr lang="en-US" altLang="zh-TW" b="1" dirty="0">
                <a:solidFill>
                  <a:srgbClr val="FF0000"/>
                </a:solidFill>
              </a:rPr>
              <a:t>12345678</a:t>
            </a:r>
          </a:p>
          <a:p>
            <a:endParaRPr lang="en-US" altLang="zh-TW" dirty="0"/>
          </a:p>
          <a:p>
            <a:r>
              <a:rPr lang="en-US" altLang="zh-TW" dirty="0" err="1"/>
              <a:t>oc</a:t>
            </a:r>
            <a:r>
              <a:rPr lang="en-US" altLang="zh-TW" dirty="0"/>
              <a:t> describe pod mysql-openshift-2-xxx | grep MYSQL_ROOT_PASSWORD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5628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BD100-8F7D-4227-A873-5F0FCF1B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yaml</a:t>
            </a:r>
            <a:r>
              <a:rPr lang="zh-TW" altLang="en-US" dirty="0"/>
              <a:t>檔指定參數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539B7D-1449-45E7-9EDD-2AEA208C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apiVersion</a:t>
            </a:r>
            <a:r>
              <a:rPr lang="en-US" altLang="zh-TW" dirty="0"/>
              <a:t>: v1</a:t>
            </a:r>
          </a:p>
          <a:p>
            <a:r>
              <a:rPr lang="en-US" altLang="zh-TW" dirty="0"/>
              <a:t>kind: Pod</a:t>
            </a:r>
          </a:p>
          <a:p>
            <a:r>
              <a:rPr lang="en-US" altLang="zh-TW" dirty="0"/>
              <a:t>metadata:</a:t>
            </a:r>
          </a:p>
          <a:p>
            <a:r>
              <a:rPr lang="en-US" altLang="zh-TW" dirty="0"/>
              <a:t>  name: pod1-mysql # </a:t>
            </a:r>
            <a:r>
              <a:rPr lang="en-US" altLang="zh-TW" dirty="0" err="1"/>
              <a:t>oc</a:t>
            </a:r>
            <a:r>
              <a:rPr lang="en-US" altLang="zh-TW" dirty="0"/>
              <a:t> get pods </a:t>
            </a:r>
            <a:r>
              <a:rPr lang="zh-TW" altLang="en-US" dirty="0"/>
              <a:t>會查到的 </a:t>
            </a:r>
            <a:r>
              <a:rPr lang="en-US" altLang="zh-TW" dirty="0"/>
              <a:t>pod </a:t>
            </a:r>
            <a:r>
              <a:rPr lang="zh-TW" altLang="en-US" dirty="0"/>
              <a:t>名稱</a:t>
            </a:r>
          </a:p>
          <a:p>
            <a:r>
              <a:rPr lang="en-US" altLang="zh-TW" dirty="0"/>
              <a:t>spec:</a:t>
            </a:r>
          </a:p>
          <a:p>
            <a:r>
              <a:rPr lang="en-US" altLang="zh-TW" dirty="0"/>
              <a:t>  containers:</a:t>
            </a:r>
          </a:p>
          <a:p>
            <a:r>
              <a:rPr lang="en-US" altLang="zh-TW" dirty="0"/>
              <a:t>    - name: pod1-mysql</a:t>
            </a:r>
          </a:p>
          <a:p>
            <a:r>
              <a:rPr lang="en-US" altLang="zh-TW" dirty="0"/>
              <a:t>      image: registry.access.redhat.com/</a:t>
            </a:r>
            <a:r>
              <a:rPr lang="en-US" altLang="zh-TW" dirty="0" err="1"/>
              <a:t>rhscl</a:t>
            </a:r>
            <a:r>
              <a:rPr lang="en-US" altLang="zh-TW" dirty="0"/>
              <a:t>/mysql-57-rhel7:latest</a:t>
            </a:r>
          </a:p>
          <a:p>
            <a:r>
              <a:rPr lang="en-US" altLang="zh-TW" dirty="0"/>
              <a:t>      env:</a:t>
            </a:r>
          </a:p>
          <a:p>
            <a:r>
              <a:rPr lang="en-US" altLang="zh-TW" dirty="0"/>
              <a:t>      - name: MYSQL_ROOT_PASSWORD</a:t>
            </a:r>
          </a:p>
          <a:p>
            <a:r>
              <a:rPr lang="en-US" altLang="zh-TW" dirty="0"/>
              <a:t>        value: </a:t>
            </a:r>
            <a:r>
              <a:rPr lang="en-US" altLang="zh-TW" b="1" dirty="0">
                <a:solidFill>
                  <a:srgbClr val="FF0000"/>
                </a:solidFill>
              </a:rPr>
              <a:t>12345678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34755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C2CA2F-7D1B-44C7-A389-2D4BE800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secrets</a:t>
            </a:r>
            <a:r>
              <a:rPr lang="zh-TW" altLang="en-US" dirty="0"/>
              <a:t>傳參數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4F324-BEDA-46D6-8B82-E1BD22C0B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echo '12345678' | base64</a:t>
            </a:r>
          </a:p>
          <a:p>
            <a:r>
              <a:rPr lang="en-US" altLang="zh-TW" dirty="0" err="1"/>
              <a:t>oc</a:t>
            </a:r>
            <a:r>
              <a:rPr lang="en-US" altLang="zh-TW" dirty="0"/>
              <a:t> create secret generic mysql-password-1 \</a:t>
            </a:r>
          </a:p>
          <a:p>
            <a:r>
              <a:rPr lang="en-US" altLang="zh-TW" dirty="0"/>
              <a:t>--from-literal MYSQL_ROOT_PASSWORD=</a:t>
            </a:r>
            <a:r>
              <a:rPr lang="en-US" altLang="zh-TW" b="1" dirty="0">
                <a:solidFill>
                  <a:srgbClr val="FF0000"/>
                </a:solidFill>
              </a:rPr>
              <a:t>MTIzNDU2NzgK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458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BAEA9-0398-4C4C-BD01-6A563EAC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secret</a:t>
            </a:r>
            <a:r>
              <a:rPr lang="zh-TW" altLang="en-US" dirty="0"/>
              <a:t>匯出到檔案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833135-0593-4F75-8151-200450275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oc</a:t>
            </a:r>
            <a:r>
              <a:rPr lang="en-US" altLang="zh-TW" dirty="0"/>
              <a:t> extract secret/mysql-password-1 --to /</a:t>
            </a:r>
            <a:r>
              <a:rPr lang="en-US" altLang="zh-TW" dirty="0" err="1"/>
              <a:t>tmp</a:t>
            </a:r>
            <a:r>
              <a:rPr lang="en-US" altLang="zh-TW" dirty="0"/>
              <a:t>/ --confirm</a:t>
            </a:r>
          </a:p>
          <a:p>
            <a:r>
              <a:rPr lang="en-US" altLang="zh-TW" dirty="0"/>
              <a:t>ls -l /</a:t>
            </a:r>
            <a:r>
              <a:rPr lang="en-US" altLang="zh-TW" dirty="0" err="1"/>
              <a:t>tmp</a:t>
            </a:r>
            <a:r>
              <a:rPr lang="en-US" altLang="zh-TW" dirty="0"/>
              <a:t>/mysql-password-1</a:t>
            </a:r>
          </a:p>
          <a:p>
            <a:r>
              <a:rPr lang="en-US" altLang="zh-TW" dirty="0"/>
              <a:t>cat /</a:t>
            </a:r>
            <a:r>
              <a:rPr lang="en-US" altLang="zh-TW" dirty="0" err="1"/>
              <a:t>tmp</a:t>
            </a:r>
            <a:r>
              <a:rPr lang="en-US" altLang="zh-TW" dirty="0"/>
              <a:t>/mysql-password-1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461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AF851-C77F-424E-A425-FD6AA3AE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yaml</a:t>
            </a:r>
            <a:r>
              <a:rPr lang="zh-TW" altLang="en-US" dirty="0"/>
              <a:t>與</a:t>
            </a:r>
            <a:r>
              <a:rPr lang="en-US" altLang="zh-TW" dirty="0"/>
              <a:t>secret</a:t>
            </a:r>
            <a:r>
              <a:rPr lang="zh-TW" altLang="en-US" dirty="0"/>
              <a:t>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ABCEC-1BA6-4AE1-8662-FC06A9DA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err="1"/>
              <a:t>apiVersion</a:t>
            </a:r>
            <a:r>
              <a:rPr lang="en-US" altLang="zh-TW" dirty="0"/>
              <a:t>: v1</a:t>
            </a:r>
          </a:p>
          <a:p>
            <a:r>
              <a:rPr lang="en-US" altLang="zh-TW" dirty="0"/>
              <a:t>kind: Pod</a:t>
            </a:r>
          </a:p>
          <a:p>
            <a:r>
              <a:rPr lang="en-US" altLang="zh-TW" dirty="0"/>
              <a:t>metadata:</a:t>
            </a:r>
          </a:p>
          <a:p>
            <a:r>
              <a:rPr lang="en-US" altLang="zh-TW" dirty="0"/>
              <a:t>  name: pod2-mysql # </a:t>
            </a:r>
            <a:r>
              <a:rPr lang="en-US" altLang="zh-TW" dirty="0" err="1"/>
              <a:t>oc</a:t>
            </a:r>
            <a:r>
              <a:rPr lang="en-US" altLang="zh-TW" dirty="0"/>
              <a:t> get pods </a:t>
            </a:r>
            <a:r>
              <a:rPr lang="zh-TW" altLang="en-US" dirty="0"/>
              <a:t>會查到的 </a:t>
            </a:r>
            <a:r>
              <a:rPr lang="en-US" altLang="zh-TW" dirty="0"/>
              <a:t>pod </a:t>
            </a:r>
            <a:r>
              <a:rPr lang="zh-TW" altLang="en-US" dirty="0"/>
              <a:t>名稱</a:t>
            </a:r>
          </a:p>
          <a:p>
            <a:r>
              <a:rPr lang="en-US" altLang="zh-TW" dirty="0"/>
              <a:t>spec:</a:t>
            </a:r>
          </a:p>
          <a:p>
            <a:r>
              <a:rPr lang="en-US" altLang="zh-TW" dirty="0"/>
              <a:t>  containers:</a:t>
            </a:r>
          </a:p>
          <a:p>
            <a:r>
              <a:rPr lang="en-US" altLang="zh-TW" dirty="0"/>
              <a:t>    - name: pod2-mysql</a:t>
            </a:r>
          </a:p>
          <a:p>
            <a:r>
              <a:rPr lang="en-US" altLang="zh-TW" dirty="0"/>
              <a:t>      image: registry.access.redhat.com/</a:t>
            </a:r>
            <a:r>
              <a:rPr lang="en-US" altLang="zh-TW" dirty="0" err="1"/>
              <a:t>rhscl</a:t>
            </a:r>
            <a:r>
              <a:rPr lang="en-US" altLang="zh-TW" dirty="0"/>
              <a:t>/mysql-57-rhel7:latest</a:t>
            </a:r>
          </a:p>
          <a:p>
            <a:r>
              <a:rPr lang="en-US" altLang="zh-TW" dirty="0"/>
              <a:t>      env:</a:t>
            </a:r>
          </a:p>
          <a:p>
            <a:r>
              <a:rPr lang="en-US" altLang="zh-TW" dirty="0"/>
              <a:t>      - name: MYSQL_ROOT_PASSWORD</a:t>
            </a:r>
          </a:p>
          <a:p>
            <a:r>
              <a:rPr lang="en-US" altLang="zh-TW" dirty="0"/>
              <a:t>        </a:t>
            </a:r>
            <a:r>
              <a:rPr lang="en-US" altLang="zh-TW" b="1" dirty="0" err="1">
                <a:solidFill>
                  <a:srgbClr val="FF0000"/>
                </a:solidFill>
              </a:rPr>
              <a:t>valueFrom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         </a:t>
            </a:r>
            <a:r>
              <a:rPr lang="en-US" altLang="zh-TW" b="1" dirty="0" err="1">
                <a:solidFill>
                  <a:srgbClr val="FF0000"/>
                </a:solidFill>
              </a:rPr>
              <a:t>secretKeyRef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           name: mysql-password-1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           key: MYSQL_ROOT_PASSWORD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941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6B49D-C767-4986-BDBD-CF6F89FB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43374-8A1D-4844-A6DE-39ACC5D5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Regular user</a:t>
            </a:r>
            <a:r>
              <a:rPr lang="zh-TW" altLang="en-US" dirty="0"/>
              <a:t>：相當於</a:t>
            </a:r>
            <a:r>
              <a:rPr lang="en-US" altLang="zh-TW" dirty="0"/>
              <a:t>UID 1000-60000</a:t>
            </a:r>
          </a:p>
          <a:p>
            <a:r>
              <a:rPr lang="en-US" altLang="zh-TW" dirty="0"/>
              <a:t>System user</a:t>
            </a:r>
            <a:r>
              <a:rPr lang="zh-TW" altLang="en-US" dirty="0"/>
              <a:t>：相當於</a:t>
            </a:r>
            <a:r>
              <a:rPr lang="en-US" altLang="zh-TW" dirty="0"/>
              <a:t>UID 0</a:t>
            </a:r>
          </a:p>
          <a:p>
            <a:r>
              <a:rPr lang="en-US" altLang="zh-TW" dirty="0"/>
              <a:t>Service accounts</a:t>
            </a:r>
            <a:r>
              <a:rPr lang="zh-TW" altLang="en-US" dirty="0"/>
              <a:t>：相當於</a:t>
            </a:r>
            <a:r>
              <a:rPr lang="en-US" altLang="zh-TW" dirty="0"/>
              <a:t>UID 1-999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1879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CA36F-DD74-46E9-9F18-B3751BFB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8F90C-3E16-454E-A70F-457D18D1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container images</a:t>
            </a:r>
            <a:r>
              <a:rPr lang="zh-TW" altLang="en-US" dirty="0"/>
              <a:t>預設值</a:t>
            </a:r>
            <a:endParaRPr lang="en-US" altLang="zh-TW" dirty="0"/>
          </a:p>
          <a:p>
            <a:r>
              <a:rPr lang="en-US" altLang="zh-TW" dirty="0" err="1"/>
              <a:t>podman</a:t>
            </a:r>
            <a:r>
              <a:rPr lang="en-US" altLang="zh-TW" dirty="0"/>
              <a:t> … -e …</a:t>
            </a:r>
          </a:p>
          <a:p>
            <a:r>
              <a:rPr lang="en-US" altLang="zh-TW" dirty="0" err="1"/>
              <a:t>oc</a:t>
            </a:r>
            <a:r>
              <a:rPr lang="en-US" altLang="zh-TW" dirty="0"/>
              <a:t> … -e …</a:t>
            </a:r>
          </a:p>
          <a:p>
            <a:r>
              <a:rPr lang="en-US" altLang="zh-TW" dirty="0" err="1"/>
              <a:t>configMAP</a:t>
            </a:r>
            <a:endParaRPr lang="en-US" altLang="zh-TW" dirty="0"/>
          </a:p>
          <a:p>
            <a:r>
              <a:rPr lang="en-US" altLang="zh-TW" dirty="0"/>
              <a:t>secret</a:t>
            </a:r>
          </a:p>
          <a:p>
            <a:r>
              <a:rPr lang="en-US" altLang="zh-TW" dirty="0"/>
              <a:t>persistent storage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4777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8B961-89A2-484F-B8CD-0174AC93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3A2A51-E42C-4778-AF33-BADEAB56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cmd1 &amp;&amp; cmd2</a:t>
            </a:r>
          </a:p>
          <a:p>
            <a:endParaRPr lang="en-US" altLang="zh-TW" dirty="0"/>
          </a:p>
          <a:p>
            <a:r>
              <a:rPr lang="en-US" altLang="zh-TW" dirty="0"/>
              <a:t>cmd1 || cmd2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48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90163-EB95-4ECD-B30C-4AF1ECD8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EBAA78-662C-45AF-9E80-D70F6BA3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BCB874-2FDB-4990-8940-96F44355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86" y="0"/>
            <a:ext cx="11065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583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57348-7135-43C1-AECA-A0843449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AC7438-86D0-4208-B688-E4A6410B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oc</a:t>
            </a:r>
            <a:r>
              <a:rPr lang="en-US" altLang="zh-TW" dirty="0"/>
              <a:t> create -f </a:t>
            </a:r>
            <a:r>
              <a:rPr lang="en-US" altLang="zh-TW" dirty="0" err="1"/>
              <a:t>xxx.yaml</a:t>
            </a:r>
            <a:endParaRPr lang="en-US" altLang="zh-TW" dirty="0"/>
          </a:p>
          <a:p>
            <a:r>
              <a:rPr lang="en-US" altLang="zh-TW" dirty="0" err="1"/>
              <a:t>oc</a:t>
            </a:r>
            <a:r>
              <a:rPr lang="en-US" altLang="zh-TW" dirty="0"/>
              <a:t> apply -f </a:t>
            </a:r>
            <a:r>
              <a:rPr lang="en-US" altLang="zh-TW" dirty="0" err="1"/>
              <a:t>xxx.yaml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apply -f </a:t>
            </a:r>
            <a:r>
              <a:rPr lang="en-US" altLang="zh-TW" dirty="0" err="1"/>
              <a:t>xxx.yaml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5851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3F2F8-A808-40B8-B415-D97344F3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E73E9D-1906-4F19-A9C1-088D182F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CPU core * 1 = 1000 units = 1000m</a:t>
            </a:r>
          </a:p>
          <a:p>
            <a:endParaRPr lang="en-US" altLang="zh-TW" dirty="0"/>
          </a:p>
          <a:p>
            <a:r>
              <a:rPr lang="en-US" altLang="zh-TW" dirty="0"/>
              <a:t>4 core * 1000m = 4000m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04597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990FA-CD18-4889-94F9-C1BDB3C1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1E63A-E936-45B3-8325-F48E773B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oc</a:t>
            </a:r>
            <a:r>
              <a:rPr lang="en-US" altLang="zh-TW" dirty="0"/>
              <a:t> </a:t>
            </a:r>
            <a:r>
              <a:rPr lang="en-US" altLang="zh-TW" dirty="0" err="1"/>
              <a:t>whoami</a:t>
            </a:r>
            <a:r>
              <a:rPr lang="en-US" altLang="zh-TW" dirty="0"/>
              <a:t> --show-console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8500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423C8-B19A-4E17-9AC9-A764319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E64AE-440E-4134-903D-241108A21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Alpha</a:t>
            </a:r>
          </a:p>
          <a:p>
            <a:r>
              <a:rPr lang="en-US" altLang="zh-TW" dirty="0"/>
              <a:t>Beta</a:t>
            </a:r>
          </a:p>
          <a:p>
            <a:r>
              <a:rPr lang="zh-TW" altLang="en-US" dirty="0"/>
              <a:t>正式版</a:t>
            </a:r>
          </a:p>
        </p:txBody>
      </p:sp>
    </p:spTree>
    <p:extLst>
      <p:ext uri="{BB962C8B-B14F-4D97-AF65-F5344CB8AC3E}">
        <p14:creationId xmlns:p14="http://schemas.microsoft.com/office/powerpoint/2010/main" val="152497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A72B0-8BAE-4D0A-850A-CCAD6B57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0FB465-20C0-4806-A711-2BDBF56BE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D6E288-31E0-4D86-9D75-5B7D08B13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262"/>
            <a:ext cx="12190922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7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A5E7B-6851-403B-8F82-B7A58BBD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5A98E7-8CD1-4F65-A653-F200C79F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DO180 </a:t>
            </a:r>
            <a:r>
              <a:rPr lang="en-US" altLang="zh-TW" dirty="0">
                <a:sym typeface="Wingdings" panose="05000000000000000000" pitchFamily="2" charset="2"/>
              </a:rPr>
              <a:t> EX180</a:t>
            </a:r>
            <a:endParaRPr lang="en-US" altLang="zh-TW" dirty="0"/>
          </a:p>
          <a:p>
            <a:r>
              <a:rPr lang="en-US" altLang="zh-TW" dirty="0"/>
              <a:t>DO280 </a:t>
            </a:r>
            <a:r>
              <a:rPr lang="en-US" altLang="zh-TW" dirty="0">
                <a:sym typeface="Wingdings" panose="05000000000000000000" pitchFamily="2" charset="2"/>
              </a:rPr>
              <a:t> EX280</a:t>
            </a:r>
            <a:endParaRPr lang="en-US" altLang="zh-TW" dirty="0"/>
          </a:p>
          <a:p>
            <a:r>
              <a:rPr lang="en-US" altLang="zh-TW" dirty="0"/>
              <a:t>DO285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EX180, EX280</a:t>
            </a:r>
            <a:endParaRPr lang="en-US" altLang="zh-TW" dirty="0"/>
          </a:p>
          <a:p>
            <a:r>
              <a:rPr lang="en-US" altLang="zh-TW" dirty="0"/>
              <a:t>DO380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814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8810B-61AA-4AF8-92C7-C467EC0E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4A66B-1609-48BE-8737-F28B691A6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Docker</a:t>
            </a:r>
          </a:p>
          <a:p>
            <a:r>
              <a:rPr lang="en-US" altLang="zh-TW" dirty="0"/>
              <a:t>Docker/container</a:t>
            </a:r>
          </a:p>
          <a:p>
            <a:r>
              <a:rPr lang="en-US" altLang="zh-TW" dirty="0"/>
              <a:t>container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423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9374</TotalTime>
  <Words>1059</Words>
  <Application>Microsoft Office PowerPoint</Application>
  <PresentationFormat>寬螢幕</PresentationFormat>
  <Paragraphs>214</Paragraphs>
  <Slides>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Office 佈景主題</vt:lpstr>
      <vt:lpstr>Red Hat OpenShift DO285</vt:lpstr>
      <vt:lpstr>Red Hat LAB</vt:lpstr>
      <vt:lpstr>Create LAB</vt:lpstr>
      <vt:lpstr>Delete LAB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podman傳參數 -e</vt:lpstr>
      <vt:lpstr>dockerfile設定env</vt:lpstr>
      <vt:lpstr>OpenShift 指令+參數</vt:lpstr>
      <vt:lpstr>使用yaml檔指定參數</vt:lpstr>
      <vt:lpstr>secrets傳參數</vt:lpstr>
      <vt:lpstr>從secret匯出到檔案</vt:lpstr>
      <vt:lpstr>yaml與secret整合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DO180</dc:title>
  <dc:creator>俊城 王</dc:creator>
  <cp:lastModifiedBy>俊城 王</cp:lastModifiedBy>
  <cp:revision>367</cp:revision>
  <dcterms:created xsi:type="dcterms:W3CDTF">2021-02-26T03:15:02Z</dcterms:created>
  <dcterms:modified xsi:type="dcterms:W3CDTF">2021-05-07T07:18:38Z</dcterms:modified>
</cp:coreProperties>
</file>