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90A5-4B13-4620-ADE1-3276C2D13370}" type="datetimeFigureOut">
              <a:rPr lang="sk-SK" smtClean="0"/>
              <a:t>11. 10. 2016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TLS </a:t>
            </a:r>
            <a:r>
              <a:rPr lang="sk-SK" dirty="0" err="1" smtClean="0"/>
              <a:t>Parser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3322712" cy="2193358"/>
          </a:xfrm>
        </p:spPr>
        <p:txBody>
          <a:bodyPr/>
          <a:lstStyle/>
          <a:p>
            <a:pPr algn="l"/>
            <a:r>
              <a:rPr lang="sk-SK" dirty="0" smtClean="0"/>
              <a:t>PA</a:t>
            </a:r>
            <a:r>
              <a:rPr lang="en-US" dirty="0" smtClean="0"/>
              <a:t>193 – Project</a:t>
            </a:r>
          </a:p>
          <a:p>
            <a:pPr algn="l"/>
            <a:r>
              <a:rPr lang="en-US" dirty="0" smtClean="0"/>
              <a:t>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TLSv1.0 – TLSv1.2</a:t>
            </a:r>
          </a:p>
          <a:p>
            <a:r>
              <a:rPr lang="en-US" dirty="0" smtClean="0"/>
              <a:t>Record protocol + Handshake protocol</a:t>
            </a:r>
          </a:p>
          <a:p>
            <a:pPr lvl="1"/>
            <a:r>
              <a:rPr lang="en-US" dirty="0" smtClean="0"/>
              <a:t>Client/</a:t>
            </a:r>
            <a:r>
              <a:rPr lang="en-US" dirty="0" err="1" smtClean="0"/>
              <a:t>ServerHello</a:t>
            </a:r>
            <a:endParaRPr lang="en-US" dirty="0"/>
          </a:p>
          <a:p>
            <a:pPr lvl="1"/>
            <a:r>
              <a:rPr lang="en-US" dirty="0" smtClean="0"/>
              <a:t>Certificate</a:t>
            </a:r>
          </a:p>
          <a:p>
            <a:pPr lvl="1"/>
            <a:r>
              <a:rPr lang="en-US" dirty="0" smtClean="0"/>
              <a:t>Client/</a:t>
            </a:r>
            <a:r>
              <a:rPr lang="en-US" dirty="0" err="1" smtClean="0"/>
              <a:t>ServerKeyExchange</a:t>
            </a:r>
            <a:endParaRPr lang="en-US" dirty="0" smtClean="0"/>
          </a:p>
          <a:p>
            <a:pPr lvl="1"/>
            <a:r>
              <a:rPr lang="en-US" dirty="0" err="1" smtClean="0"/>
              <a:t>ServerHelloDone</a:t>
            </a:r>
            <a:endParaRPr lang="en-US" dirty="0" smtClean="0"/>
          </a:p>
          <a:p>
            <a:r>
              <a:rPr lang="en-US" dirty="0" smtClean="0"/>
              <a:t>Binary format (see RFC 5246)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processes input and builds a </a:t>
            </a:r>
            <a:r>
              <a:rPr lang="en-US" i="1" dirty="0" err="1" smtClean="0"/>
              <a:t>HandshakeMessage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Record layer protocol headers -&gt; Handshake protocol headers -&gt; Handshake message</a:t>
            </a:r>
          </a:p>
          <a:p>
            <a:r>
              <a:rPr lang="en-US" dirty="0" smtClean="0"/>
              <a:t>Parsed values are printed on standard output</a:t>
            </a:r>
          </a:p>
          <a:p>
            <a:endParaRPr lang="en-US" dirty="0"/>
          </a:p>
          <a:p>
            <a:r>
              <a:rPr lang="en-US" dirty="0" smtClean="0"/>
              <a:t>For example of usage see README.md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is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how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looks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like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whole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record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layer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+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actual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sk-SK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ContentType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cType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ProtocolVersion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version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   uint16_t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fLength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>
              <a:buNone/>
            </a:pP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HandshakeType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hsType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   uint32_t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mLength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>
              <a:buNone/>
            </a:pP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 *body;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// Contains the rest of the message</a:t>
            </a:r>
            <a:endParaRPr lang="sk-SK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sk-SK" sz="1800" dirty="0" err="1" smtClean="0">
                <a:latin typeface="Consolas" pitchFamily="49" charset="0"/>
                <a:cs typeface="Consolas" pitchFamily="49" charset="0"/>
              </a:rPr>
              <a:t>HandshakeMessage</a:t>
            </a:r>
            <a:r>
              <a:rPr lang="sk-SK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119</Words>
  <Application>Microsoft Office PowerPoint</Application>
  <PresentationFormat>Prezentácia na obrazovke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TLS Parser</vt:lpstr>
      <vt:lpstr>Scope</vt:lpstr>
      <vt:lpstr>Overall Design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Parser</dc:title>
  <dc:creator>Martin</dc:creator>
  <cp:lastModifiedBy>Martin</cp:lastModifiedBy>
  <cp:revision>5</cp:revision>
  <dcterms:created xsi:type="dcterms:W3CDTF">2016-10-11T16:54:59Z</dcterms:created>
  <dcterms:modified xsi:type="dcterms:W3CDTF">2016-10-11T17:36:14Z</dcterms:modified>
</cp:coreProperties>
</file>