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pPr/>
              <a:t>12. 10. 2016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pPr/>
              <a:t>12. 10. 2016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pPr/>
              <a:t>12. 10. 2016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pPr/>
              <a:t>12. 10. 2016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pPr/>
              <a:t>12. 10. 2016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pPr/>
              <a:t>12. 10. 2016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pPr/>
              <a:t>12. 10. 2016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pPr/>
              <a:t>12. 10. 2016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pPr/>
              <a:t>12. 10. 2016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pPr/>
              <a:t>12. 10. 2016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pPr/>
              <a:t>12. 10. 2016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090A5-4B13-4620-ADE1-3276C2D13370}" type="datetimeFigureOut">
              <a:rPr lang="sk-SK" smtClean="0"/>
              <a:pPr/>
              <a:t>12. 10. 2016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BEB3-228F-4460-BC97-372243F0CF6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TLS </a:t>
            </a:r>
            <a:r>
              <a:rPr lang="sk-SK" dirty="0" err="1"/>
              <a:t>Parser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3322712" cy="2193358"/>
          </a:xfrm>
        </p:spPr>
        <p:txBody>
          <a:bodyPr/>
          <a:lstStyle/>
          <a:p>
            <a:pPr algn="l"/>
            <a:r>
              <a:rPr lang="sk-SK" dirty="0"/>
              <a:t>PA</a:t>
            </a:r>
            <a:r>
              <a:rPr lang="en-US" dirty="0"/>
              <a:t>193 – Project</a:t>
            </a:r>
          </a:p>
          <a:p>
            <a:pPr algn="l"/>
            <a:r>
              <a:rPr lang="en-US" dirty="0"/>
              <a:t>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TLSv1.0 – TLSv1.2</a:t>
            </a:r>
          </a:p>
          <a:p>
            <a:r>
              <a:rPr lang="en-US" dirty="0"/>
              <a:t>Record protocol + Handshake protocol</a:t>
            </a:r>
          </a:p>
          <a:p>
            <a:pPr lvl="1"/>
            <a:r>
              <a:rPr lang="en-US" dirty="0"/>
              <a:t>Client/</a:t>
            </a:r>
            <a:r>
              <a:rPr lang="en-US" dirty="0" err="1"/>
              <a:t>ServerHello</a:t>
            </a:r>
            <a:endParaRPr lang="en-US" dirty="0"/>
          </a:p>
          <a:p>
            <a:pPr lvl="1"/>
            <a:r>
              <a:rPr lang="en-US" dirty="0"/>
              <a:t>Certificate</a:t>
            </a:r>
          </a:p>
          <a:p>
            <a:pPr lvl="1"/>
            <a:r>
              <a:rPr lang="en-US" dirty="0"/>
              <a:t>Client/</a:t>
            </a:r>
            <a:r>
              <a:rPr lang="en-US" dirty="0" err="1"/>
              <a:t>ServerKeyExchange</a:t>
            </a:r>
            <a:endParaRPr lang="en-US" dirty="0"/>
          </a:p>
          <a:p>
            <a:pPr lvl="1"/>
            <a:r>
              <a:rPr lang="en-US" dirty="0" err="1"/>
              <a:t>ServerHelloDone</a:t>
            </a:r>
            <a:endParaRPr lang="en-US" dirty="0"/>
          </a:p>
          <a:p>
            <a:r>
              <a:rPr lang="en-US" dirty="0"/>
              <a:t>Binary format (see RFC 5246)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Design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Parser processes input and builds a </a:t>
            </a:r>
            <a:r>
              <a:rPr lang="en-US" i="1" dirty="0" err="1"/>
              <a:t>HandshakeMessage</a:t>
            </a:r>
            <a:r>
              <a:rPr lang="en-US" dirty="0"/>
              <a:t> structure</a:t>
            </a:r>
          </a:p>
          <a:p>
            <a:r>
              <a:rPr lang="en-US" dirty="0"/>
              <a:t>Record layer protocol headers -&gt; Handshake protocol headers -&gt; Handshake message</a:t>
            </a:r>
          </a:p>
          <a:p>
            <a:r>
              <a:rPr lang="en-US" dirty="0"/>
              <a:t>Parsed values are printed on standard output</a:t>
            </a:r>
          </a:p>
          <a:p>
            <a:endParaRPr lang="en-US" dirty="0"/>
          </a:p>
          <a:p>
            <a:r>
              <a:rPr lang="en-US" dirty="0"/>
              <a:t>For example of usage see README.md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38164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1800" dirty="0">
                <a:latin typeface="Consolas" pitchFamily="49" charset="0"/>
                <a:cs typeface="Consolas" pitchFamily="49" charset="0"/>
              </a:rPr>
              <a:t>//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This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is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how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message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looks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like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as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a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whole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record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layer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+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actual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message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sk-SK" sz="1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sk-SK" sz="1800" dirty="0" err="1">
                <a:latin typeface="Consolas" pitchFamily="49" charset="0"/>
                <a:cs typeface="Consolas" pitchFamily="49" charset="0"/>
              </a:rPr>
              <a:t>typedef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sk-SK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ContentType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cType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sk-SK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ProtocolVersion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version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sk-SK" sz="1800" dirty="0">
                <a:latin typeface="Consolas" pitchFamily="49" charset="0"/>
                <a:cs typeface="Consolas" pitchFamily="49" charset="0"/>
              </a:rPr>
              <a:t>    uint16_t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fLength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;        </a:t>
            </a:r>
          </a:p>
          <a:p>
            <a:pPr>
              <a:buNone/>
            </a:pPr>
            <a:r>
              <a:rPr lang="sk-SK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HandshakeType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hsType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sk-SK" sz="1800" dirty="0">
                <a:latin typeface="Consolas" pitchFamily="49" charset="0"/>
                <a:cs typeface="Consolas" pitchFamily="49" charset="0"/>
              </a:rPr>
              <a:t>    uint32_t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mLength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;         </a:t>
            </a:r>
          </a:p>
          <a:p>
            <a:pPr>
              <a:buNone/>
            </a:pPr>
            <a:r>
              <a:rPr lang="sk-SK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unsigned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*body;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// Contains the rest of the message</a:t>
            </a:r>
            <a:endParaRPr lang="sk-SK" sz="1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sk-SK" sz="1800" dirty="0">
                <a:latin typeface="Consolas" pitchFamily="49" charset="0"/>
                <a:cs typeface="Consolas" pitchFamily="49" charset="0"/>
              </a:rPr>
              <a:t>}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HandshakeMessage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Client Hello	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Message Length should be at least 38 Bytes </a:t>
            </a:r>
          </a:p>
          <a:p>
            <a:r>
              <a:rPr lang="en-US" dirty="0"/>
              <a:t> First 2 Bytes - Version – 0x03 + 0x01,0x02,0x03</a:t>
            </a:r>
          </a:p>
          <a:p>
            <a:r>
              <a:rPr lang="en-US" dirty="0"/>
              <a:t>4 Bytes time stamp.</a:t>
            </a:r>
          </a:p>
          <a:p>
            <a:r>
              <a:rPr lang="en-US" dirty="0"/>
              <a:t>28 Random Bytes.</a:t>
            </a:r>
          </a:p>
          <a:p>
            <a:r>
              <a:rPr lang="en-US" dirty="0"/>
              <a:t>1 Byte Session id length.</a:t>
            </a:r>
          </a:p>
          <a:p>
            <a:r>
              <a:rPr lang="en-US" dirty="0"/>
              <a:t>Session id – Variable length</a:t>
            </a:r>
          </a:p>
          <a:p>
            <a:r>
              <a:rPr lang="en-US" dirty="0"/>
              <a:t>2 Bytes Cipher Suite length.</a:t>
            </a:r>
          </a:p>
          <a:p>
            <a:r>
              <a:rPr lang="en-US" dirty="0"/>
              <a:t>Cipher Suite Variable length – Not Decoded.</a:t>
            </a:r>
          </a:p>
          <a:p>
            <a:r>
              <a:rPr lang="en-US" dirty="0"/>
              <a:t>1 Bytes – Compression method length</a:t>
            </a:r>
          </a:p>
          <a:p>
            <a:r>
              <a:rPr lang="en-US" dirty="0"/>
              <a:t>Compressions methods one byte per </a:t>
            </a:r>
            <a:r>
              <a:rPr lang="en-US" dirty="0" err="1"/>
              <a:t>mtd</a:t>
            </a:r>
            <a:r>
              <a:rPr lang="en-US" dirty="0"/>
              <a:t> – Not decoded.</a:t>
            </a:r>
          </a:p>
          <a:p>
            <a:r>
              <a:rPr lang="en-US" dirty="0"/>
              <a:t>Extensions – if any – checked.</a:t>
            </a:r>
          </a:p>
        </p:txBody>
      </p:sp>
    </p:spTree>
    <p:extLst>
      <p:ext uri="{BB962C8B-B14F-4D97-AF65-F5344CB8AC3E}">
        <p14:creationId xmlns:p14="http://schemas.microsoft.com/office/powerpoint/2010/main" xmlns="" val="351860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Server Hello	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Message Length should be at least 38 Bytes </a:t>
            </a:r>
          </a:p>
          <a:p>
            <a:r>
              <a:rPr lang="en-US" dirty="0"/>
              <a:t> First 2 Bytes - Version – 0x03 + 0x01,0x02,0x03</a:t>
            </a:r>
          </a:p>
          <a:p>
            <a:r>
              <a:rPr lang="en-US" dirty="0"/>
              <a:t>4 Bytes time stamp.</a:t>
            </a:r>
          </a:p>
          <a:p>
            <a:r>
              <a:rPr lang="en-US" dirty="0"/>
              <a:t>28 Random Bytes.</a:t>
            </a:r>
          </a:p>
          <a:p>
            <a:r>
              <a:rPr lang="en-US" dirty="0"/>
              <a:t>1 Byte Session id length.</a:t>
            </a:r>
          </a:p>
          <a:p>
            <a:r>
              <a:rPr lang="en-US" dirty="0"/>
              <a:t>Session id – Variable length</a:t>
            </a:r>
          </a:p>
          <a:p>
            <a:r>
              <a:rPr lang="en-US" dirty="0"/>
              <a:t>2 Bytes Cipher Suite Selected.</a:t>
            </a:r>
          </a:p>
          <a:p>
            <a:r>
              <a:rPr lang="en-US" dirty="0"/>
              <a:t>1 Bytes – Compression method Selected.</a:t>
            </a:r>
          </a:p>
          <a:p>
            <a:r>
              <a:rPr lang="en-US" dirty="0"/>
              <a:t> Extensions – if any – checked.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xmlns="" val="51249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Testing	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Valid messages for coding were created using Wireshark and </a:t>
            </a:r>
            <a:r>
              <a:rPr lang="en-US" dirty="0" err="1"/>
              <a:t>ssldump</a:t>
            </a:r>
            <a:r>
              <a:rPr lang="en-US" dirty="0"/>
              <a:t>.</a:t>
            </a:r>
          </a:p>
          <a:p>
            <a:r>
              <a:rPr lang="en-US" dirty="0"/>
              <a:t>Messages for the following were created:</a:t>
            </a:r>
          </a:p>
          <a:p>
            <a:pPr lvl="1"/>
            <a:r>
              <a:rPr lang="en-US" dirty="0"/>
              <a:t>Client Hello.</a:t>
            </a:r>
          </a:p>
          <a:p>
            <a:pPr lvl="1"/>
            <a:r>
              <a:rPr lang="en-US" dirty="0"/>
              <a:t>Server Hello.</a:t>
            </a:r>
          </a:p>
          <a:p>
            <a:pPr lvl="1"/>
            <a:r>
              <a:rPr lang="en-US" dirty="0"/>
              <a:t>Client Key Exchange</a:t>
            </a:r>
          </a:p>
          <a:p>
            <a:pPr lvl="1"/>
            <a:r>
              <a:rPr lang="en-US" dirty="0"/>
              <a:t>Certificate</a:t>
            </a:r>
          </a:p>
          <a:p>
            <a:pPr lvl="1"/>
            <a:r>
              <a:rPr lang="en-US" dirty="0"/>
              <a:t>Server Key Exchange</a:t>
            </a:r>
          </a:p>
          <a:p>
            <a:pPr lvl="1"/>
            <a:r>
              <a:rPr lang="en-US" dirty="0"/>
              <a:t>Server Hello Done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xmlns="" val="283173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Fuzzing	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valid messages was created using RADAMSA, which is general purpose random </a:t>
            </a:r>
            <a:r>
              <a:rPr lang="en-US" dirty="0" err="1"/>
              <a:t>fuzzer</a:t>
            </a:r>
            <a:r>
              <a:rPr lang="en-US" dirty="0"/>
              <a:t>.</a:t>
            </a:r>
          </a:p>
          <a:p>
            <a:r>
              <a:rPr lang="en-US" dirty="0"/>
              <a:t>RADAMSA created malformed outputs based on sample input given.</a:t>
            </a:r>
          </a:p>
          <a:p>
            <a:r>
              <a:rPr lang="en-US" dirty="0"/>
              <a:t>Code was tested for 100 sample/random test cases created by RADAMSA.</a:t>
            </a:r>
          </a:p>
          <a:p>
            <a:r>
              <a:rPr lang="en-US" dirty="0"/>
              <a:t>The code did not crashed for any of the samples created by </a:t>
            </a:r>
            <a:r>
              <a:rPr lang="en-US" dirty="0" err="1"/>
              <a:t>fuzzer</a:t>
            </a:r>
            <a:r>
              <a:rPr lang="en-US" dirty="0"/>
              <a:t>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xmlns="" val="310011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Distribution</a:t>
            </a:r>
            <a:r>
              <a:rPr lang="sk-SK" dirty="0" smtClean="0"/>
              <a:t> </a:t>
            </a:r>
            <a:r>
              <a:rPr lang="sk-SK" dirty="0" err="1" smtClean="0"/>
              <a:t>of</a:t>
            </a:r>
            <a:r>
              <a:rPr lang="sk-SK" dirty="0" smtClean="0"/>
              <a:t> </a:t>
            </a:r>
            <a:r>
              <a:rPr lang="sk-SK" dirty="0" err="1" smtClean="0"/>
              <a:t>work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err="1" smtClean="0"/>
              <a:t>Parser</a:t>
            </a:r>
            <a:r>
              <a:rPr lang="sk-SK" sz="2400" dirty="0" smtClean="0"/>
              <a:t> </a:t>
            </a:r>
            <a:r>
              <a:rPr lang="sk-SK" sz="2400" dirty="0" err="1" smtClean="0"/>
              <a:t>architecture</a:t>
            </a:r>
            <a:r>
              <a:rPr lang="sk-SK" sz="2400" dirty="0" smtClean="0"/>
              <a:t> </a:t>
            </a:r>
            <a:r>
              <a:rPr lang="sk-SK" sz="2400" dirty="0" smtClean="0"/>
              <a:t>/ </a:t>
            </a:r>
            <a:r>
              <a:rPr lang="sk-SK" sz="2400" dirty="0" err="1" smtClean="0"/>
              <a:t>overall</a:t>
            </a:r>
            <a:r>
              <a:rPr lang="sk-SK" sz="2400" dirty="0" smtClean="0"/>
              <a:t> </a:t>
            </a:r>
            <a:r>
              <a:rPr lang="sk-SK" sz="2400" dirty="0" err="1" smtClean="0"/>
              <a:t>processing</a:t>
            </a:r>
            <a:r>
              <a:rPr lang="sk-SK" sz="2400" dirty="0" smtClean="0"/>
              <a:t> </a:t>
            </a:r>
            <a:r>
              <a:rPr lang="sk-SK" sz="2400" dirty="0" err="1" smtClean="0"/>
              <a:t>flow</a:t>
            </a:r>
            <a:endParaRPr lang="sk-SK" sz="2400" dirty="0" smtClean="0"/>
          </a:p>
          <a:p>
            <a:pPr lvl="1"/>
            <a:r>
              <a:rPr lang="sk-SK" sz="2400" dirty="0" smtClean="0"/>
              <a:t>Martin </a:t>
            </a:r>
            <a:r>
              <a:rPr lang="sk-SK" sz="2400" dirty="0" err="1" smtClean="0"/>
              <a:t>Bajanik</a:t>
            </a:r>
            <a:endParaRPr lang="sk-SK" sz="2400" dirty="0" smtClean="0"/>
          </a:p>
          <a:p>
            <a:r>
              <a:rPr lang="sk-SK" sz="2400" dirty="0" smtClean="0"/>
              <a:t>Server </a:t>
            </a:r>
            <a:r>
              <a:rPr lang="en-US" sz="2400" dirty="0" smtClean="0"/>
              <a:t>&amp; Client Hello messages parsing</a:t>
            </a:r>
          </a:p>
          <a:p>
            <a:pPr lvl="1"/>
            <a:r>
              <a:rPr lang="sk-SK" sz="2400" dirty="0" err="1" smtClean="0"/>
              <a:t>Mayank</a:t>
            </a:r>
            <a:r>
              <a:rPr lang="sk-SK" sz="2400" dirty="0" smtClean="0"/>
              <a:t> </a:t>
            </a:r>
            <a:r>
              <a:rPr lang="sk-SK" sz="2400" dirty="0" err="1" smtClean="0"/>
              <a:t>Samadhiya</a:t>
            </a:r>
            <a:r>
              <a:rPr lang="en-US" sz="2400" dirty="0" smtClean="0"/>
              <a:t> and M</a:t>
            </a:r>
            <a:r>
              <a:rPr lang="sk-SK" sz="2400" dirty="0" err="1" smtClean="0"/>
              <a:t>ilan</a:t>
            </a:r>
            <a:r>
              <a:rPr lang="sk-SK" sz="2400" dirty="0" smtClean="0"/>
              <a:t> </a:t>
            </a:r>
            <a:r>
              <a:rPr lang="en-US" sz="2400" dirty="0" smtClean="0"/>
              <a:t>P</a:t>
            </a:r>
            <a:r>
              <a:rPr lang="sk-SK" sz="2400" dirty="0" err="1" smtClean="0"/>
              <a:t>atnaik</a:t>
            </a:r>
            <a:endParaRPr lang="en-US" sz="2400" dirty="0" smtClean="0"/>
          </a:p>
          <a:p>
            <a:r>
              <a:rPr lang="en-US" sz="2400" dirty="0" smtClean="0"/>
              <a:t> Key Exchanges messages parsing</a:t>
            </a:r>
          </a:p>
          <a:p>
            <a:pPr lvl="1"/>
            <a:r>
              <a:rPr lang="sk-SK" sz="2400" dirty="0" err="1" smtClean="0"/>
              <a:t>Mariami</a:t>
            </a:r>
            <a:r>
              <a:rPr lang="sk-SK" sz="2400" dirty="0" smtClean="0"/>
              <a:t> </a:t>
            </a:r>
            <a:r>
              <a:rPr lang="sk-SK" sz="2400" dirty="0" err="1" smtClean="0"/>
              <a:t>Gonashvili</a:t>
            </a:r>
            <a:endParaRPr lang="en-US" sz="2400" dirty="0" smtClean="0"/>
          </a:p>
          <a:p>
            <a:r>
              <a:rPr lang="en-US" sz="2400" dirty="0" smtClean="0"/>
              <a:t>Test cases</a:t>
            </a:r>
          </a:p>
          <a:p>
            <a:pPr lvl="1"/>
            <a:r>
              <a:rPr lang="sk-SK" sz="2400" dirty="0" err="1" smtClean="0"/>
              <a:t>Mayank</a:t>
            </a:r>
            <a:r>
              <a:rPr lang="sk-SK" sz="2400" dirty="0" smtClean="0"/>
              <a:t> </a:t>
            </a:r>
            <a:r>
              <a:rPr lang="sk-SK" sz="2400" dirty="0" err="1" smtClean="0"/>
              <a:t>Samadhiya</a:t>
            </a:r>
            <a:endParaRPr lang="en-US" sz="2400" dirty="0" smtClean="0"/>
          </a:p>
          <a:p>
            <a:r>
              <a:rPr lang="en-US" sz="2400" dirty="0" err="1" smtClean="0"/>
              <a:t>Presetation</a:t>
            </a:r>
            <a:r>
              <a:rPr lang="en-US" sz="2400" dirty="0" smtClean="0"/>
              <a:t>, consultations and reviews</a:t>
            </a:r>
          </a:p>
          <a:p>
            <a:pPr lvl="1"/>
            <a:r>
              <a:rPr lang="en-US" sz="2400" dirty="0" smtClean="0"/>
              <a:t>Everyone</a:t>
            </a:r>
            <a:endParaRPr lang="sk-SK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389</Words>
  <Application>Microsoft Office PowerPoint</Application>
  <PresentationFormat>Prezentácia na obrazovke 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Motív Office</vt:lpstr>
      <vt:lpstr>TLS Parser</vt:lpstr>
      <vt:lpstr>Scope</vt:lpstr>
      <vt:lpstr>Overall Design</vt:lpstr>
      <vt:lpstr>Snímka 4</vt:lpstr>
      <vt:lpstr>Parsing Client Hello </vt:lpstr>
      <vt:lpstr>Parsing Server Hello </vt:lpstr>
      <vt:lpstr>Code Testing </vt:lpstr>
      <vt:lpstr>Code Fuzzing </vt:lpstr>
      <vt:lpstr>Distribution of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TLS Parser</dc:title>
  <dc:creator>Martin</dc:creator>
  <cp:lastModifiedBy>Martin</cp:lastModifiedBy>
  <cp:revision>11</cp:revision>
  <dcterms:created xsi:type="dcterms:W3CDTF">2016-10-11T16:54:59Z</dcterms:created>
  <dcterms:modified xsi:type="dcterms:W3CDTF">2016-10-12T16:58:04Z</dcterms:modified>
</cp:coreProperties>
</file>