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Kliknite sem a upravte štýl predlohy nadpisov.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40DB01F-5738-481B-8DCA-EAD8FDC88EF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sk-SK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k-SK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Kliknite sem a upravte štýl predlohy nadpisov.</a:t>
            </a:r>
            <a:endParaRPr b="0" lang="sk-SK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LevelKliknite sem a upravte štýly predlohy textu.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Druhá úroveň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Tretia úroveň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Štvrtá úroveň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sk-SK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Piata úroveň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12/10/16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202B24-4968-4663-9392-E30B178057E3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k-SK" sz="6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TLS Parser</a:t>
            </a:r>
            <a:endParaRPr b="0" lang="sk-SK" sz="60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457200" y="3899880"/>
            <a:ext cx="3322440" cy="2193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PA193 – Project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2016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Testing</a:t>
            </a: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Valid messages for coding were created using Wireshark and ssldump.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Messages for the following were created: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Hello.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Hello.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Key Exchange.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Certificate.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Key Exchange.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Hello Done.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Fuzzing</a:t>
            </a: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 valid messages was created using RADAMSA, which is general purpose random fuzzer.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RADAMSA created malformed outputs based on sample input given.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Code was tested for 10000 sample/random test cases created by RADAMSA.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code did not crashed for any of the samples created by fuzzer.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Distribution of work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 architecture / overall processing flow.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Martin Bajanik.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 &amp; Client Hello messages parsing.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Mayank Samadhiya and Milan Patnaik.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 Exchanges messages parsing.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Mariami Gonashvili.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 cases &amp; Code Testing.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buClr>
                <a:srgbClr val="000000"/>
              </a:buClr>
              <a:buFont typeface="Arial"/>
              <a:buChar char="–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Mayank Samadhiya and Milan Patnaik.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Presentation, consultations and reviews.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Everyone.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sk-SK" sz="60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Questions</a:t>
            </a:r>
            <a:endParaRPr b="0" lang="sk-SK" sz="60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TLSv1.0 – TLSv1.2.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 protocol + Handshake protocol.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Client/ServerHello.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Certificate.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Client/ServerKeyExchange.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sk-SK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ServerHelloDone.</a:t>
            </a:r>
            <a:endParaRPr b="0" lang="sk-SK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Binary format (see RFC 5246).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Overall Design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Parser processes input and builds a </a:t>
            </a:r>
            <a:r>
              <a:rPr b="0" i="1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HandshakeMessage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structure.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Record layer protocol headers -&gt; Handshake protocol headers -&gt; Handshake message.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Parsed values are printed on standard output.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 of usage see README.md.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This is how the message looks like as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// a whole (record layer + actual message)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typedef struct {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ContentType cType;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ProtocolVersion version;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uint16_t fLength;       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HandshakeType hsType;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uint32_t mLength;        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  </a:t>
            </a: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unsigned char *body; // Contains the rest of the message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r>
              <a:rPr b="0" lang="sk-SK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 HandshakeMessage;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</a:pP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Overall Design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 Client Hello</a:t>
            </a: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578800" cy="50688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 Length should be at least 38 Bytes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2 Bytes - Version – 0x03 + 0x01,0x02,0x03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Bytes time stamp.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 Random Bytes.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 Session id length.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 id – Variable length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Bytes Cipher Suite length.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Cipher Suite Variable length – Not Decoded.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Bytes – Compression method length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Compressions methods one byte per method – Not decoded.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 – if any – checked.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 Client Hello</a:t>
            </a: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{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ProtocolVersion version;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Random random;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SessionID sessionId;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CipherSuiteCollection csCollection;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CompresionMethod compresionMethod;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uint8_t hasExtensions;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char *extensions;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ClientHello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 Server Hello</a:t>
            </a: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Message Length should be at least 38 Bytes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2 Bytes - Version – 0x03 + 0x01,0x02,0x03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 Bytes time stamp.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28 Random Bytes.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 Session id length.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Session id – Variable length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 Bytes Cipher Suite Selected.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 Bytes – Compression method Selected.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Extensions – if any – checked.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 Server Hello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{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ProtocolVersion version;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Random random;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SessionID sessionId;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char cipherSuite[2];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uint8_t compresionMethod;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uint8_t hasExtensions;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char *extensions; 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ServerHello;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1" lang="sk-SK" sz="4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Parsing Key Exchange</a:t>
            </a:r>
            <a:endParaRPr b="1" lang="sk-SK" sz="1800" spc="-1" strike="noStrike" u="sng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1783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ius ADF"/>
              </a:rPr>
              <a:t>Message length given in 2/3 Bytes.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ius AD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ius ADF"/>
              </a:rPr>
              <a:t>The details of the key not decode.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ius ADF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illius ADF"/>
              </a:rPr>
              <a:t>Structure.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illius ADF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457200" y="3240000"/>
            <a:ext cx="8229240" cy="3384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{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uint32_t mLength;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char * ServerDHParams;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}ServerKeyExchange;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typedef struct {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uint16_t pubKeyLength;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unsigned char * pubKey;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k-SK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 ClientKeyExchange;</a:t>
            </a:r>
            <a:endParaRPr b="0" lang="sk-SK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LibreOffice/5.1.4.2$Linux_X86_64 LibreOffice_project/10m0$Build-2</Application>
  <Words>389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2016-10-11T16:54:59Z</dcterms:created>
  <dc:creator>Martin</dc:creator>
  <dc:description/>
  <dc:language>en-IN</dc:language>
  <cp:lastModifiedBy/>
  <dcterms:modified xsi:type="dcterms:W3CDTF">2016-10-12T20:04:02Z</dcterms:modified>
  <cp:revision>17</cp:revision>
  <dc:subject/>
  <dc:title>TLS Parser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Prezentácia na obrazovke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