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lvl="0">
      <a:defRPr lang="es-MX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499A5-F05E-490C-A8A7-CCE500210073}" v="29" dt="2024-03-31T05:48:44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36F80-044C-68A2-8F90-2DD0DCDDB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3A24C-4431-0E32-3CC7-6CBB3F0BF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BEC46A-1348-F73F-6BE6-9FD471D6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E89F2-829C-B30A-1D7D-AC44D246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0DEDD-65E7-E976-9C56-0CDDBF2C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7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C39E-0C62-CF60-16E1-CB61EF13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F854AE-DDC4-7624-7653-55E2A2B12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C32A3-05C0-BF05-2380-D13BA113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823BF-DE7D-09E6-184B-DE5B565C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C9C1C-BA72-069B-9B34-881D858C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30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DF88D-D98B-6901-56A0-B712BF16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DE1E89-C8FD-1019-F5CB-51A9DDB9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70C3B-FBA0-399A-8650-953BC4EC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292B9-F5A1-550B-1707-E5B790B3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59F0F-F78A-089E-86AC-6A160AF3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6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D91F6-DB24-0277-1427-37FF9A30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92B1F-800A-5818-9F5F-B65C20A1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9B07A-A9B7-6761-12BF-26911BE5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6BC2F-6726-DE39-F3CB-395B4BCA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B26964-2285-1174-E9B6-56EADFCB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5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7A069-3DF6-3A94-F7FF-7C36749F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4F32D2-B442-DEF3-D35E-C55381C3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7A6B1F-C146-02FE-B45B-E123EA23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33F6C-6D2B-A710-644F-E1AE2B0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269C0-866B-871D-9FD5-461466B5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4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91D07-1955-EB2A-18CF-DB464451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9C109-06A5-C79F-3429-67F9BCD11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E7147B-5F2D-9BD4-4288-9675579E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FDDBFA-3DF9-1975-45D3-01747389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38F936-75EC-476B-2EB5-75F8A928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71A37E-CE4A-89E7-999B-B4DEC833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6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45A0-2B73-09ED-DD46-70076B6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8CB9C6-2B3F-2385-5ACC-1F294400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3AB821-7108-48F6-4969-024FADF3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046655-FF65-AA91-A02F-760B4C343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54EDBB-BA9F-54B1-6466-2BE6037A5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B5FADD-B4BC-0829-1EA6-1AC19495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A67BA6-1F8D-0CAE-DB51-0A13446C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423681-18C9-6B39-8362-457A2EBA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3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E6BA-32C6-93C6-06E6-D5A713B6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3B9FD8-BB39-F9FD-AB53-A78CCDD8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659D53-B8A0-E05E-AACD-D469886B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E86E99-FD01-FD3E-FFCD-1C875BA2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769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9D042B-AF01-4B28-EB6A-B985D0EE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14D286-9538-AAC7-E47D-79218EC1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99553E-71A7-31A6-74FF-9929AD4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18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7BE73-FD50-5121-7690-1412796B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A51AA-4D4D-E305-8D29-C289AEAC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949EA7-B68E-882F-0F4C-4E67C5260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F7AF34-9989-2679-079A-77113BC1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F57D44-3807-B135-BEEA-09615E47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0381F-CF19-BF82-C9C6-C1F5DE8E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248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CB5A4-32E9-3B17-A763-9D669ABA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65DD2A-663D-85BC-7E47-37FF3A05F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315E89-560A-429F-D0FC-2AC70D94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892493-6FFE-8FAF-882A-F6648E60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12552F-2E9B-A89B-6775-A610FC8B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74F85-C61E-85F2-F351-12149E06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0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3DF054-862A-8340-EA75-70A4EE96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822E97-15FC-7119-DF87-1DADEE132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BEABB-722A-6EA1-D3AD-20306B07D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0BC8F-7E51-4E3A-93D3-AB018FBA6C8C}" type="datetimeFigureOut">
              <a:rPr lang="es-MX" smtClean="0"/>
              <a:t>30/03/2024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230442-5FB0-026E-C99B-3C0E8C908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60FA4F-BCD8-768C-55C1-6ABE729A3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C9C3-33A5-47C5-8B32-BEE8439125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46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EA9BF2-D751-35D7-7B8B-071C0706B170}"/>
              </a:ext>
            </a:extLst>
          </p:cNvPr>
          <p:cNvSpPr txBox="1"/>
          <p:nvPr/>
        </p:nvSpPr>
        <p:spPr>
          <a:xfrm>
            <a:off x="6476743" y="1567733"/>
            <a:ext cx="4463530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s-MX" sz="2800" b="1" dirty="0"/>
              <a:t>CARRUSEL</a:t>
            </a:r>
          </a:p>
          <a:p>
            <a:pPr algn="ctr"/>
            <a:r>
              <a:rPr lang="es-MX" sz="2800" b="1" dirty="0"/>
              <a:t> DE</a:t>
            </a:r>
          </a:p>
          <a:p>
            <a:pPr algn="ctr"/>
            <a:r>
              <a:rPr lang="es-MX" sz="2800" b="1" dirty="0"/>
              <a:t> ALIMENTOS</a:t>
            </a:r>
          </a:p>
          <a:p>
            <a:pPr algn="ctr"/>
            <a:r>
              <a:rPr lang="es-MX" sz="2800" b="1" dirty="0"/>
              <a:t>MOSQUETERO</a:t>
            </a:r>
          </a:p>
          <a:p>
            <a:pPr algn="ctr"/>
            <a:r>
              <a:rPr lang="es-MX" sz="2000" dirty="0"/>
              <a:t>GRUPO 6 KIKAPU</a:t>
            </a:r>
          </a:p>
          <a:p>
            <a:pPr algn="ctr"/>
            <a:r>
              <a:rPr lang="es-MX" sz="2000" dirty="0"/>
              <a:t>COMUNIDAD MOSQUETEROS</a:t>
            </a:r>
          </a:p>
          <a:p>
            <a:pPr algn="ctr"/>
            <a:endParaRPr lang="es-MX" sz="2000" dirty="0"/>
          </a:p>
          <a:p>
            <a:pPr algn="ctr"/>
            <a:endParaRPr lang="es-MX" sz="2000" dirty="0"/>
          </a:p>
          <a:p>
            <a:pPr algn="ctr"/>
            <a:r>
              <a:rPr lang="es-MX" sz="2000" dirty="0">
                <a:ea typeface="Calibri"/>
                <a:cs typeface="Calibri"/>
              </a:rPr>
              <a:t>ANTONIO SEBASTIÁN DEL BOSQUE ORTIZ</a:t>
            </a:r>
          </a:p>
          <a:p>
            <a:pPr algn="ctr"/>
            <a:r>
              <a:rPr lang="es-MX" sz="2000" dirty="0"/>
              <a:t>SOFIA CATALINA LÓPEZ GAYTÁN</a:t>
            </a:r>
            <a:endParaRPr lang="es-MX" dirty="0"/>
          </a:p>
          <a:p>
            <a:pPr algn="ctr"/>
            <a:r>
              <a:rPr lang="es-MX" sz="2000" dirty="0"/>
              <a:t>ERICK DANIEL CABELLO CUEVAS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7AFE3E9-9AA5-08A6-1880-2427A4AFFDC1}"/>
              </a:ext>
            </a:extLst>
          </p:cNvPr>
          <p:cNvGrpSpPr/>
          <p:nvPr/>
        </p:nvGrpSpPr>
        <p:grpSpPr>
          <a:xfrm>
            <a:off x="1454476" y="655601"/>
            <a:ext cx="2967622" cy="5805159"/>
            <a:chOff x="1364535" y="336776"/>
            <a:chExt cx="2628900" cy="5546796"/>
          </a:xfrm>
        </p:grpSpPr>
        <p:pic>
          <p:nvPicPr>
            <p:cNvPr id="1026" name="Picture 2" descr="Los 50 alimentos más saludables para una dieta equilibrada">
              <a:extLst>
                <a:ext uri="{FF2B5EF4-FFF2-40B4-BE49-F238E27FC236}">
                  <a16:creationId xmlns:a16="http://schemas.microsoft.com/office/drawing/2014/main" id="{B20C82D3-05A7-D881-0F6E-816937C91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535" y="336776"/>
              <a:ext cx="262890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gredientes que son tendencia para la producción de alimentos saludables">
              <a:extLst>
                <a:ext uri="{FF2B5EF4-FFF2-40B4-BE49-F238E27FC236}">
                  <a16:creationId xmlns:a16="http://schemas.microsoft.com/office/drawing/2014/main" id="{6F23FA0B-C5BB-E7D7-8788-8500E4C6B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535" y="2210547"/>
              <a:ext cx="262890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elección de Alimentos Saludables | Top Doctors">
              <a:extLst>
                <a:ext uri="{FF2B5EF4-FFF2-40B4-BE49-F238E27FC236}">
                  <a16:creationId xmlns:a16="http://schemas.microsoft.com/office/drawing/2014/main" id="{C6FD621D-BB64-89FA-8710-A06794B40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535" y="4140497"/>
              <a:ext cx="2628900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790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A6AA39-3FF9-F722-F5A0-B94D84F64BAF}"/>
              </a:ext>
            </a:extLst>
          </p:cNvPr>
          <p:cNvSpPr txBox="1"/>
          <p:nvPr/>
        </p:nvSpPr>
        <p:spPr>
          <a:xfrm>
            <a:off x="425302" y="2734269"/>
            <a:ext cx="4458367" cy="3459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 primero de Abril del 2023 un </a:t>
            </a:r>
            <a:r>
              <a:rPr lang="en-US" sz="1600" dirty="0" err="1"/>
              <a:t>grupo</a:t>
            </a:r>
            <a:r>
              <a:rPr lang="en-US" sz="1600" dirty="0"/>
              <a:t> scout </a:t>
            </a:r>
            <a:r>
              <a:rPr lang="en-US" sz="1600" dirty="0" err="1"/>
              <a:t>desde</a:t>
            </a:r>
            <a:r>
              <a:rPr lang="en-US" sz="1600" dirty="0"/>
              <a:t> Burundi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invitó</a:t>
            </a:r>
            <a:r>
              <a:rPr lang="en-US" sz="1600" dirty="0"/>
              <a:t> a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actividad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conjunto,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donde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animaban</a:t>
            </a:r>
            <a:r>
              <a:rPr lang="en-US" sz="1600" dirty="0"/>
              <a:t> a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recolección</a:t>
            </a:r>
            <a:r>
              <a:rPr lang="en-US" sz="1600" dirty="0"/>
              <a:t> de </a:t>
            </a:r>
            <a:r>
              <a:rPr lang="en-US" sz="1600" dirty="0" err="1"/>
              <a:t>alimentos</a:t>
            </a:r>
            <a:r>
              <a:rPr lang="en-US" sz="1600" dirty="0"/>
              <a:t> para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necesitados</a:t>
            </a:r>
            <a:r>
              <a:rPr lang="en-US" sz="1600" dirty="0"/>
              <a:t>; la meta original era </a:t>
            </a:r>
            <a:r>
              <a:rPr lang="en-US" sz="1600" dirty="0" err="1"/>
              <a:t>conseguir</a:t>
            </a:r>
            <a:r>
              <a:rPr lang="en-US" sz="1600" dirty="0"/>
              <a:t> un kilo de </a:t>
            </a:r>
            <a:r>
              <a:rPr lang="en-US" sz="1600" dirty="0" err="1"/>
              <a:t>alimento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integrante</a:t>
            </a:r>
            <a:r>
              <a:rPr lang="en-US" sz="1600" dirty="0"/>
              <a:t> </a:t>
            </a:r>
            <a:r>
              <a:rPr lang="en-US" sz="1600" dirty="0" err="1"/>
              <a:t>registrado</a:t>
            </a:r>
            <a:r>
              <a:rPr lang="en-US" sz="1600" dirty="0"/>
              <a:t> de </a:t>
            </a:r>
            <a:r>
              <a:rPr lang="en-US" sz="1600" dirty="0" err="1"/>
              <a:t>los</a:t>
            </a:r>
            <a:r>
              <a:rPr lang="en-US" sz="1600" dirty="0"/>
              <a:t> scouts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mes</a:t>
            </a:r>
            <a:r>
              <a:rPr lang="en-US" sz="1600" dirty="0"/>
              <a:t> </a:t>
            </a:r>
            <a:r>
              <a:rPr lang="en-US" sz="1600" dirty="0" err="1"/>
              <a:t>durante</a:t>
            </a:r>
            <a:r>
              <a:rPr lang="en-US" sz="1600" dirty="0"/>
              <a:t> 6 meses, no </a:t>
            </a:r>
            <a:r>
              <a:rPr lang="en-US" sz="1600" dirty="0" err="1"/>
              <a:t>pudimos</a:t>
            </a:r>
            <a:r>
              <a:rPr lang="en-US" sz="1600" dirty="0"/>
              <a:t> </a:t>
            </a:r>
            <a:r>
              <a:rPr lang="en-US" sz="1600" dirty="0" err="1"/>
              <a:t>cumplir</a:t>
            </a:r>
            <a:r>
              <a:rPr lang="en-US" sz="1600" dirty="0"/>
              <a:t> con </a:t>
            </a:r>
            <a:r>
              <a:rPr lang="en-US" sz="1600" dirty="0" err="1"/>
              <a:t>esa</a:t>
            </a:r>
            <a:r>
              <a:rPr lang="en-US" sz="1600" dirty="0"/>
              <a:t> meta, </a:t>
            </a:r>
            <a:r>
              <a:rPr lang="en-US" sz="1600" dirty="0" err="1"/>
              <a:t>pero</a:t>
            </a:r>
            <a:r>
              <a:rPr lang="en-US" sz="1600" dirty="0"/>
              <a:t> no </a:t>
            </a:r>
            <a:r>
              <a:rPr lang="en-US" sz="1600" dirty="0" err="1"/>
              <a:t>queríamos</a:t>
            </a:r>
            <a:r>
              <a:rPr lang="en-US" sz="1600" dirty="0"/>
              <a:t> </a:t>
            </a:r>
            <a:r>
              <a:rPr lang="en-US" sz="1600" dirty="0" err="1"/>
              <a:t>detenernos</a:t>
            </a:r>
            <a:r>
              <a:rPr lang="en-US" sz="1600" dirty="0"/>
              <a:t> con </a:t>
            </a:r>
            <a:r>
              <a:rPr lang="en-US" sz="1600" dirty="0" err="1"/>
              <a:t>eso</a:t>
            </a:r>
            <a:r>
              <a:rPr lang="en-US" sz="1600" dirty="0"/>
              <a:t>, </a:t>
            </a:r>
            <a:r>
              <a:rPr lang="en-US" sz="1600" dirty="0" err="1"/>
              <a:t>por</a:t>
            </a:r>
            <a:r>
              <a:rPr lang="en-US" sz="1600" dirty="0"/>
              <a:t> lo que </a:t>
            </a:r>
            <a:r>
              <a:rPr lang="en-US" sz="1600" dirty="0" err="1"/>
              <a:t>prolongamos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proyecto</a:t>
            </a:r>
            <a:r>
              <a:rPr lang="en-US" sz="1600" dirty="0"/>
              <a:t> </a:t>
            </a:r>
            <a:r>
              <a:rPr lang="en-US" sz="1600" dirty="0" err="1"/>
              <a:t>otros</a:t>
            </a:r>
            <a:r>
              <a:rPr lang="en-US" sz="1600" dirty="0"/>
              <a:t> 6 meses </a:t>
            </a:r>
            <a:r>
              <a:rPr lang="en-US" sz="1600" dirty="0" err="1"/>
              <a:t>obteniendo</a:t>
            </a:r>
            <a:r>
              <a:rPr lang="en-US" sz="1600" dirty="0"/>
              <a:t> </a:t>
            </a:r>
            <a:r>
              <a:rPr lang="en-US" sz="1600" dirty="0" err="1"/>
              <a:t>alimentos</a:t>
            </a:r>
            <a:r>
              <a:rPr lang="en-US" sz="1600" dirty="0"/>
              <a:t> de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medios</a:t>
            </a:r>
            <a:r>
              <a:rPr lang="en-US" sz="1600" dirty="0"/>
              <a:t> </a:t>
            </a:r>
            <a:r>
              <a:rPr lang="en-US" sz="1600" dirty="0" err="1"/>
              <a:t>posible</a:t>
            </a:r>
            <a:r>
              <a:rPr lang="en-US" sz="1600" dirty="0"/>
              <a:t>, con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objetivo</a:t>
            </a:r>
            <a:r>
              <a:rPr lang="en-US" sz="1600" dirty="0"/>
              <a:t> </a:t>
            </a:r>
            <a:r>
              <a:rPr lang="en-US" sz="1600" dirty="0" err="1"/>
              <a:t>adicional</a:t>
            </a:r>
            <a:r>
              <a:rPr lang="en-US" sz="1600" dirty="0"/>
              <a:t> de </a:t>
            </a:r>
            <a:r>
              <a:rPr lang="en-US" sz="1600" dirty="0" err="1"/>
              <a:t>conseguir</a:t>
            </a:r>
            <a:r>
              <a:rPr lang="en-US" sz="1600" dirty="0"/>
              <a:t> la insignia de </a:t>
            </a:r>
            <a:r>
              <a:rPr lang="en-US" sz="1600" dirty="0" err="1"/>
              <a:t>mensajeros</a:t>
            </a:r>
            <a:r>
              <a:rPr lang="en-US" sz="1600" dirty="0"/>
              <a:t> de la </a:t>
            </a:r>
            <a:r>
              <a:rPr lang="en-US" sz="1600" dirty="0" err="1"/>
              <a:t>paz</a:t>
            </a:r>
            <a:r>
              <a:rPr lang="en-US" sz="1600" dirty="0"/>
              <a:t>. </a:t>
            </a:r>
            <a:r>
              <a:rPr lang="en-US" sz="1600" dirty="0" err="1"/>
              <a:t>Además</a:t>
            </a:r>
            <a:r>
              <a:rPr lang="en-US" sz="1600" dirty="0"/>
              <a:t> de </a:t>
            </a:r>
            <a:r>
              <a:rPr lang="en-US" sz="1600" dirty="0" err="1"/>
              <a:t>esto</a:t>
            </a:r>
            <a:r>
              <a:rPr lang="en-US" sz="1600" dirty="0"/>
              <a:t>, </a:t>
            </a:r>
            <a:r>
              <a:rPr lang="en-US" sz="1600" dirty="0" err="1"/>
              <a:t>sent</a:t>
            </a:r>
            <a:r>
              <a:rPr lang="es-MX" sz="1600" dirty="0" err="1"/>
              <a:t>i</a:t>
            </a:r>
            <a:r>
              <a:rPr lang="en-US" sz="1600" dirty="0" err="1"/>
              <a:t>a</a:t>
            </a:r>
            <a:r>
              <a:rPr lang="es-MX" sz="1600" dirty="0" err="1"/>
              <a:t>mos</a:t>
            </a:r>
            <a:r>
              <a:rPr lang="en-US" sz="1600" dirty="0"/>
              <a:t> la </a:t>
            </a:r>
            <a:r>
              <a:rPr lang="en-US" sz="1600" dirty="0" err="1"/>
              <a:t>necesidad</a:t>
            </a:r>
            <a:r>
              <a:rPr lang="en-US" sz="1600" dirty="0"/>
              <a:t> de </a:t>
            </a:r>
            <a:r>
              <a:rPr lang="en-US" sz="1600" dirty="0" err="1"/>
              <a:t>empezar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actividad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conjunto con </a:t>
            </a:r>
            <a:r>
              <a:rPr lang="es-MX" sz="1600" dirty="0"/>
              <a:t>la</a:t>
            </a:r>
            <a:r>
              <a:rPr lang="en-US" sz="1600" dirty="0"/>
              <a:t> </a:t>
            </a:r>
            <a:r>
              <a:rPr lang="en-US" sz="1600" dirty="0" err="1"/>
              <a:t>comunidad</a:t>
            </a:r>
            <a:r>
              <a:rPr lang="en-US" sz="1600" dirty="0"/>
              <a:t> para </a:t>
            </a:r>
            <a:r>
              <a:rPr lang="en-US" sz="1600" dirty="0" err="1"/>
              <a:t>mejorar</a:t>
            </a:r>
            <a:r>
              <a:rPr lang="en-US" sz="1600" dirty="0"/>
              <a:t> la </a:t>
            </a:r>
            <a:r>
              <a:rPr lang="en-US" sz="1600" dirty="0" err="1"/>
              <a:t>vida</a:t>
            </a:r>
            <a:r>
              <a:rPr lang="en-US" sz="1600" dirty="0"/>
              <a:t> de </a:t>
            </a:r>
            <a:r>
              <a:rPr lang="en-US" sz="1600" dirty="0" err="1"/>
              <a:t>otros</a:t>
            </a:r>
            <a:r>
              <a:rPr lang="en-US" sz="1600" dirty="0"/>
              <a:t>, </a:t>
            </a:r>
            <a:r>
              <a:rPr lang="en-US" sz="1600" dirty="0" err="1"/>
              <a:t>e</a:t>
            </a:r>
            <a:r>
              <a:rPr lang="es-MX" sz="1600" dirty="0" err="1"/>
              <a:t>specificamente queriamos</a:t>
            </a:r>
            <a:r>
              <a:rPr lang="en-US" sz="1600" dirty="0"/>
              <a:t> </a:t>
            </a:r>
            <a:r>
              <a:rPr lang="en-US" sz="1600" dirty="0" err="1"/>
              <a:t>ayudar</a:t>
            </a:r>
            <a:r>
              <a:rPr lang="en-US" sz="1600" dirty="0"/>
              <a:t> a </a:t>
            </a:r>
            <a:r>
              <a:rPr lang="en-US" sz="1600" dirty="0" err="1"/>
              <a:t>gente</a:t>
            </a:r>
            <a:r>
              <a:rPr lang="en-US" sz="1600" dirty="0"/>
              <a:t> de la </a:t>
            </a:r>
            <a:r>
              <a:rPr lang="en-US" sz="1600" dirty="0" err="1"/>
              <a:t>tercera</a:t>
            </a:r>
            <a:r>
              <a:rPr lang="en-US" sz="1600" dirty="0"/>
              <a:t> </a:t>
            </a:r>
            <a:r>
              <a:rPr lang="en-US" sz="1600" dirty="0" err="1"/>
              <a:t>edad</a:t>
            </a:r>
            <a:r>
              <a:rPr lang="en-US" sz="1600" dirty="0"/>
              <a:t>, </a:t>
            </a:r>
            <a:r>
              <a:rPr lang="en-US" sz="1600" dirty="0" err="1"/>
              <a:t>por</a:t>
            </a:r>
            <a:r>
              <a:rPr lang="en-US" sz="1600" dirty="0"/>
              <a:t> lo que </a:t>
            </a:r>
            <a:r>
              <a:rPr lang="en-US" sz="1600" dirty="0" err="1"/>
              <a:t>comenzamos</a:t>
            </a:r>
            <a:r>
              <a:rPr lang="en-US" sz="1600" dirty="0"/>
              <a:t> </a:t>
            </a:r>
            <a:r>
              <a:rPr lang="en-US" sz="1600" dirty="0" err="1"/>
              <a:t>buscando</a:t>
            </a:r>
            <a:r>
              <a:rPr lang="en-US" sz="1600" dirty="0"/>
              <a:t> </a:t>
            </a:r>
            <a:r>
              <a:rPr lang="en-US" sz="1600" dirty="0" err="1"/>
              <a:t>comedores</a:t>
            </a:r>
            <a:r>
              <a:rPr lang="en-US" sz="1600" dirty="0"/>
              <a:t> y </a:t>
            </a:r>
            <a:r>
              <a:rPr lang="en-US" sz="1600" dirty="0" err="1"/>
              <a:t>asilos</a:t>
            </a:r>
            <a:r>
              <a:rPr lang="en-US" sz="1600" dirty="0"/>
              <a:t> que </a:t>
            </a:r>
            <a:r>
              <a:rPr lang="en-US" sz="1600" dirty="0" err="1"/>
              <a:t>ayudaran</a:t>
            </a:r>
            <a:r>
              <a:rPr lang="en-US" sz="1600" dirty="0"/>
              <a:t> a </a:t>
            </a:r>
            <a:r>
              <a:rPr lang="en-US" sz="1600" dirty="0" err="1"/>
              <a:t>estas</a:t>
            </a:r>
            <a:r>
              <a:rPr lang="en-US" sz="1600" dirty="0"/>
              <a:t> personas.</a:t>
            </a:r>
          </a:p>
        </p:txBody>
      </p:sp>
      <p:pic>
        <p:nvPicPr>
          <p:cNvPr id="1026" name="Picture 2" descr="Comedor de ancianos retoma la atención presencial de sus beneficiados  durante 3 días a la semana | Andacollo Conectado">
            <a:extLst>
              <a:ext uri="{FF2B5EF4-FFF2-40B4-BE49-F238E27FC236}">
                <a16:creationId xmlns:a16="http://schemas.microsoft.com/office/drawing/2014/main" id="{F1240B0B-80A8-DA34-3C29-2E203F7C9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8" r="-2" b="-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0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C509D2-0C1A-47B8-89C1-D3AB17D45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Un grupo de personas frente a una casa&#10;&#10;Descripción generada automáticamente con confianza media">
            <a:extLst>
              <a:ext uri="{FF2B5EF4-FFF2-40B4-BE49-F238E27FC236}">
                <a16:creationId xmlns:a16="http://schemas.microsoft.com/office/drawing/2014/main" id="{71BD6E33-F623-FBDC-1489-B00717A5D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0" r="28809" b="1"/>
          <a:stretch/>
        </p:blipFill>
        <p:spPr>
          <a:xfrm>
            <a:off x="-4642" y="10"/>
            <a:ext cx="3006061" cy="3339639"/>
          </a:xfrm>
          <a:prstGeom prst="rect">
            <a:avLst/>
          </a:prstGeom>
        </p:spPr>
      </p:pic>
      <p:pic>
        <p:nvPicPr>
          <p:cNvPr id="8" name="Imagen 7" descr="Joven parado en la cocina&#10;&#10;Descripción generada automáticamente con confianza baja">
            <a:extLst>
              <a:ext uri="{FF2B5EF4-FFF2-40B4-BE49-F238E27FC236}">
                <a16:creationId xmlns:a16="http://schemas.microsoft.com/office/drawing/2014/main" id="{67A6538B-BA25-AAFB-9088-753F25FED1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7" r="-1" b="26418"/>
          <a:stretch/>
        </p:blipFill>
        <p:spPr>
          <a:xfrm>
            <a:off x="3198068" y="10"/>
            <a:ext cx="2991088" cy="3339639"/>
          </a:xfrm>
          <a:prstGeom prst="rect">
            <a:avLst/>
          </a:prstGeom>
        </p:spPr>
      </p:pic>
      <p:pic>
        <p:nvPicPr>
          <p:cNvPr id="3" name="Imagen 2" descr="Un grupo de personas en una cocina&#10;&#10;Descripción generada automáticamente">
            <a:extLst>
              <a:ext uri="{FF2B5EF4-FFF2-40B4-BE49-F238E27FC236}">
                <a16:creationId xmlns:a16="http://schemas.microsoft.com/office/drawing/2014/main" id="{5986DA3B-AA70-708D-DED8-FE5EC482DA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2" r="1" b="1"/>
          <a:stretch/>
        </p:blipFill>
        <p:spPr>
          <a:xfrm>
            <a:off x="-2" y="3518351"/>
            <a:ext cx="6189158" cy="33396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67862B4-29DE-DEDB-15FD-D602286E3916}"/>
              </a:ext>
            </a:extLst>
          </p:cNvPr>
          <p:cNvSpPr txBox="1"/>
          <p:nvPr/>
        </p:nvSpPr>
        <p:spPr>
          <a:xfrm>
            <a:off x="6882027" y="675167"/>
            <a:ext cx="4753534" cy="6480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Comenzamos</a:t>
            </a:r>
            <a:r>
              <a:rPr lang="en-US" sz="1600" dirty="0"/>
              <a:t> </a:t>
            </a:r>
            <a:r>
              <a:rPr lang="en-US" sz="1600" dirty="0" err="1"/>
              <a:t>pidiendo</a:t>
            </a:r>
            <a:r>
              <a:rPr lang="en-US" sz="1600" dirty="0"/>
              <a:t> </a:t>
            </a:r>
            <a:r>
              <a:rPr lang="en-US" sz="1600" dirty="0" err="1"/>
              <a:t>alimentos</a:t>
            </a:r>
            <a:r>
              <a:rPr lang="en-US" sz="1600" dirty="0"/>
              <a:t> </a:t>
            </a:r>
            <a:r>
              <a:rPr lang="en-US" sz="1600" dirty="0" err="1"/>
              <a:t>semanalmente</a:t>
            </a:r>
            <a:r>
              <a:rPr lang="en-US" sz="1600" dirty="0"/>
              <a:t> a </a:t>
            </a:r>
            <a:r>
              <a:rPr lang="en-US" sz="1600" dirty="0" err="1"/>
              <a:t>nuestro</a:t>
            </a:r>
            <a:r>
              <a:rPr lang="en-US" sz="1600" dirty="0"/>
              <a:t> </a:t>
            </a:r>
            <a:r>
              <a:rPr lang="en-US" sz="1600" dirty="0" err="1"/>
              <a:t>grupo</a:t>
            </a:r>
            <a:r>
              <a:rPr lang="en-US" sz="1600" dirty="0"/>
              <a:t> scout al final de las </a:t>
            </a:r>
            <a:r>
              <a:rPr lang="en-US" sz="1600" dirty="0" err="1"/>
              <a:t>actividades</a:t>
            </a:r>
            <a:r>
              <a:rPr lang="en-US" sz="1600" dirty="0"/>
              <a:t>, y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acercábamos</a:t>
            </a:r>
            <a:r>
              <a:rPr lang="en-US" sz="1600" dirty="0"/>
              <a:t> con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viejos</a:t>
            </a:r>
            <a:r>
              <a:rPr lang="en-US" sz="1600" dirty="0"/>
              <a:t> lobos y scouters de la </a:t>
            </a:r>
            <a:r>
              <a:rPr lang="en-US" sz="1600" dirty="0" err="1"/>
              <a:t>sección</a:t>
            </a:r>
            <a:r>
              <a:rPr lang="en-US" sz="1600" dirty="0"/>
              <a:t>, </a:t>
            </a:r>
            <a:r>
              <a:rPr lang="en-US" sz="1600" dirty="0" err="1"/>
              <a:t>esto</a:t>
            </a:r>
            <a:r>
              <a:rPr lang="en-US" sz="1600" dirty="0"/>
              <a:t> </a:t>
            </a:r>
            <a:r>
              <a:rPr lang="en-US" sz="1600" dirty="0" err="1"/>
              <a:t>dio</a:t>
            </a:r>
            <a:r>
              <a:rPr lang="en-US" sz="1600" dirty="0"/>
              <a:t> un </a:t>
            </a:r>
            <a:r>
              <a:rPr lang="en-US" sz="1600" dirty="0" err="1"/>
              <a:t>resultado</a:t>
            </a:r>
            <a:r>
              <a:rPr lang="en-US" sz="1600" dirty="0"/>
              <a:t> </a:t>
            </a:r>
            <a:r>
              <a:rPr lang="en-US" sz="1600" dirty="0" err="1"/>
              <a:t>bastante</a:t>
            </a:r>
            <a:r>
              <a:rPr lang="en-US" sz="1600" dirty="0"/>
              <a:t> </a:t>
            </a:r>
            <a:r>
              <a:rPr lang="en-US" sz="1600" dirty="0" err="1"/>
              <a:t>respetable</a:t>
            </a:r>
            <a:r>
              <a:rPr lang="en-US" sz="1600" dirty="0"/>
              <a:t> al </a:t>
            </a:r>
            <a:r>
              <a:rPr lang="en-US" sz="1600" dirty="0" err="1"/>
              <a:t>inicio</a:t>
            </a:r>
            <a:r>
              <a:rPr lang="en-US" sz="1600" dirty="0"/>
              <a:t>, </a:t>
            </a:r>
            <a:r>
              <a:rPr lang="en-US" sz="1600" dirty="0" err="1"/>
              <a:t>pero</a:t>
            </a:r>
            <a:r>
              <a:rPr lang="en-US" sz="1600" dirty="0"/>
              <a:t> con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tiempo</a:t>
            </a:r>
            <a:r>
              <a:rPr lang="en-US" sz="1600" dirty="0"/>
              <a:t> </a:t>
            </a:r>
            <a:r>
              <a:rPr lang="en-US" sz="1600" dirty="0" err="1"/>
              <a:t>fuimos</a:t>
            </a:r>
            <a:r>
              <a:rPr lang="en-US" sz="1600" dirty="0"/>
              <a:t> </a:t>
            </a:r>
            <a:r>
              <a:rPr lang="en-US" sz="1600" dirty="0" err="1"/>
              <a:t>teniendo</a:t>
            </a:r>
            <a:r>
              <a:rPr lang="en-US" sz="1600" dirty="0"/>
              <a:t> 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participantes</a:t>
            </a:r>
            <a:r>
              <a:rPr lang="en-US" sz="1600" dirty="0"/>
              <a:t>, </a:t>
            </a:r>
            <a:r>
              <a:rPr lang="en-US" sz="1600" dirty="0" err="1"/>
              <a:t>por</a:t>
            </a:r>
            <a:r>
              <a:rPr lang="en-US" sz="1600" dirty="0"/>
              <a:t> lo que </a:t>
            </a:r>
            <a:r>
              <a:rPr lang="en-US" sz="1600" dirty="0" err="1"/>
              <a:t>en</a:t>
            </a:r>
            <a:r>
              <a:rPr lang="en-US" sz="1600" dirty="0"/>
              <a:t> conjunto </a:t>
            </a:r>
            <a:r>
              <a:rPr lang="en-US" sz="1600" dirty="0" err="1"/>
              <a:t>decidimos</a:t>
            </a:r>
            <a:r>
              <a:rPr lang="en-US" sz="1600" dirty="0"/>
              <a:t> que </a:t>
            </a:r>
            <a:r>
              <a:rPr lang="en-US" sz="1600" dirty="0" err="1"/>
              <a:t>necesitábamos</a:t>
            </a:r>
            <a:r>
              <a:rPr lang="en-US" sz="1600" dirty="0"/>
              <a:t> algo </a:t>
            </a:r>
            <a:r>
              <a:rPr lang="en-US" sz="1600" dirty="0" err="1"/>
              <a:t>más</a:t>
            </a:r>
            <a:r>
              <a:rPr lang="en-US" sz="1600" dirty="0"/>
              <a:t> para </a:t>
            </a:r>
            <a:r>
              <a:rPr lang="en-US" sz="1600" dirty="0" err="1"/>
              <a:t>cumplir</a:t>
            </a:r>
            <a:r>
              <a:rPr lang="en-US" sz="1600" dirty="0"/>
              <a:t> </a:t>
            </a:r>
            <a:r>
              <a:rPr lang="en-US" sz="1600" dirty="0" err="1"/>
              <a:t>nuestro</a:t>
            </a:r>
            <a:r>
              <a:rPr lang="en-US" sz="1600" dirty="0"/>
              <a:t> </a:t>
            </a:r>
            <a:r>
              <a:rPr lang="en-US" sz="1600" dirty="0" err="1"/>
              <a:t>objetivo</a:t>
            </a:r>
            <a:r>
              <a:rPr lang="en-US" sz="1600" dirty="0"/>
              <a:t>, </a:t>
            </a:r>
            <a:r>
              <a:rPr lang="en-US" sz="1600" dirty="0" err="1"/>
              <a:t>por</a:t>
            </a:r>
            <a:r>
              <a:rPr lang="en-US" sz="1600" dirty="0"/>
              <a:t> lo que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comprometimos</a:t>
            </a:r>
            <a:r>
              <a:rPr lang="en-US" sz="1600" dirty="0"/>
              <a:t> a </a:t>
            </a:r>
            <a:r>
              <a:rPr lang="en-US" sz="1600" dirty="0" err="1"/>
              <a:t>buscar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alimentos</a:t>
            </a:r>
            <a:r>
              <a:rPr lang="en-US" sz="1600" dirty="0"/>
              <a:t> con </a:t>
            </a:r>
            <a:r>
              <a:rPr lang="en-US" sz="1600" dirty="0" err="1"/>
              <a:t>nuestros</a:t>
            </a:r>
            <a:r>
              <a:rPr lang="en-US" sz="1600" dirty="0"/>
              <a:t> </a:t>
            </a:r>
            <a:r>
              <a:rPr lang="en-US" sz="1600" dirty="0" err="1"/>
              <a:t>familiares</a:t>
            </a:r>
            <a:r>
              <a:rPr lang="en-US" sz="1600" dirty="0"/>
              <a:t> y amigos; </a:t>
            </a:r>
            <a:r>
              <a:rPr lang="en-US" sz="1600" dirty="0" err="1"/>
              <a:t>nuevamente</a:t>
            </a:r>
            <a:r>
              <a:rPr lang="en-US" sz="1600" dirty="0"/>
              <a:t> </a:t>
            </a:r>
            <a:r>
              <a:rPr lang="en-US" sz="1600" dirty="0" err="1"/>
              <a:t>estábamos</a:t>
            </a:r>
            <a:r>
              <a:rPr lang="en-US" sz="1600" dirty="0"/>
              <a:t> recibiendo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cantidad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respetable</a:t>
            </a:r>
            <a:r>
              <a:rPr lang="en-US" sz="1600" dirty="0"/>
              <a:t> de </a:t>
            </a:r>
            <a:r>
              <a:rPr lang="en-US" sz="1600" dirty="0" err="1"/>
              <a:t>alimentos</a:t>
            </a:r>
            <a:r>
              <a:rPr lang="en-US" sz="1600" dirty="0"/>
              <a:t>, </a:t>
            </a:r>
            <a:r>
              <a:rPr lang="en-US" sz="1600" dirty="0" err="1"/>
              <a:t>pero</a:t>
            </a:r>
            <a:r>
              <a:rPr lang="en-US" sz="1600" dirty="0"/>
              <a:t> </a:t>
            </a:r>
            <a:r>
              <a:rPr lang="en-US" sz="1600" dirty="0" err="1"/>
              <a:t>esto</a:t>
            </a:r>
            <a:r>
              <a:rPr lang="en-US" sz="1600" dirty="0"/>
              <a:t> no era </a:t>
            </a:r>
            <a:r>
              <a:rPr lang="en-US" sz="1600" dirty="0" err="1"/>
              <a:t>suficiente</a:t>
            </a:r>
            <a:r>
              <a:rPr lang="en-US" sz="1600" dirty="0"/>
              <a:t>, la </a:t>
            </a:r>
            <a:r>
              <a:rPr lang="en-US" sz="1600" dirty="0" err="1"/>
              <a:t>siguiente</a:t>
            </a:r>
            <a:r>
              <a:rPr lang="en-US" sz="1600" dirty="0"/>
              <a:t> idea que </a:t>
            </a:r>
            <a:r>
              <a:rPr lang="en-US" sz="1600" dirty="0" err="1"/>
              <a:t>tuvimos</a:t>
            </a:r>
            <a:r>
              <a:rPr lang="en-US" sz="1600" dirty="0"/>
              <a:t> </a:t>
            </a:r>
            <a:r>
              <a:rPr lang="en-US" sz="1600" dirty="0" err="1"/>
              <a:t>fue</a:t>
            </a:r>
            <a:r>
              <a:rPr lang="en-US" sz="1600" dirty="0"/>
              <a:t> </a:t>
            </a:r>
            <a:r>
              <a:rPr lang="en-US" sz="1600" dirty="0" err="1"/>
              <a:t>ir</a:t>
            </a:r>
            <a:r>
              <a:rPr lang="en-US" sz="1600" dirty="0"/>
              <a:t> </a:t>
            </a:r>
            <a:r>
              <a:rPr lang="en-US" sz="1600" dirty="0" err="1"/>
              <a:t>tocando</a:t>
            </a:r>
            <a:r>
              <a:rPr lang="en-US" sz="1600" dirty="0"/>
              <a:t> de </a:t>
            </a:r>
            <a:r>
              <a:rPr lang="en-US" sz="1600" dirty="0" err="1"/>
              <a:t>puerta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puerta</a:t>
            </a:r>
            <a:r>
              <a:rPr lang="en-US" sz="1600" dirty="0"/>
              <a:t> </a:t>
            </a:r>
            <a:r>
              <a:rPr lang="en-US" sz="1600" dirty="0" err="1"/>
              <a:t>buscando</a:t>
            </a:r>
            <a:r>
              <a:rPr lang="en-US" sz="1600" dirty="0"/>
              <a:t> </a:t>
            </a:r>
            <a:r>
              <a:rPr lang="en-US" sz="1600" dirty="0" err="1"/>
              <a:t>donaciones</a:t>
            </a:r>
            <a:r>
              <a:rPr lang="en-US" sz="1600" dirty="0"/>
              <a:t>, </a:t>
            </a:r>
            <a:r>
              <a:rPr lang="en-US" sz="1600" dirty="0" err="1"/>
              <a:t>pero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s-MX" sz="1600" dirty="0" err="1"/>
              <a:t>teniamos</a:t>
            </a:r>
            <a:r>
              <a:rPr lang="en-US" sz="1600" dirty="0"/>
              <a:t> </a:t>
            </a:r>
            <a:r>
              <a:rPr lang="en-US" sz="1600" dirty="0" err="1"/>
              <a:t>dificultades</a:t>
            </a:r>
            <a:r>
              <a:rPr lang="en-US" sz="1600" dirty="0"/>
              <a:t> </a:t>
            </a:r>
            <a:r>
              <a:rPr lang="en-US" sz="1600" dirty="0" err="1"/>
              <a:t>personalmente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actividad</a:t>
            </a:r>
            <a:r>
              <a:rPr lang="en-US" sz="1600" dirty="0"/>
              <a:t>, se </a:t>
            </a:r>
            <a:r>
              <a:rPr lang="es-MX" sz="1600" dirty="0"/>
              <a:t>nos</a:t>
            </a:r>
            <a:r>
              <a:rPr lang="en-US" sz="1600" dirty="0"/>
              <a:t> </a:t>
            </a:r>
            <a:r>
              <a:rPr lang="en-US" sz="1600" dirty="0" err="1"/>
              <a:t>ocurrió</a:t>
            </a:r>
            <a:r>
              <a:rPr lang="en-US" sz="1600" dirty="0"/>
              <a:t> algo </a:t>
            </a:r>
            <a:r>
              <a:rPr lang="en-US" sz="1600" dirty="0" err="1"/>
              <a:t>más</a:t>
            </a:r>
            <a:r>
              <a:rPr lang="en-US" sz="1600" dirty="0"/>
              <a:t>, </a:t>
            </a:r>
            <a:r>
              <a:rPr lang="es-MX" sz="1600" dirty="0" err="1"/>
              <a:t>decidimos</a:t>
            </a:r>
            <a:r>
              <a:rPr lang="en-US" sz="1600" dirty="0"/>
              <a:t> </a:t>
            </a:r>
            <a:r>
              <a:rPr lang="en-US" sz="1600" dirty="0" err="1"/>
              <a:t>organizar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rifa</a:t>
            </a:r>
            <a:r>
              <a:rPr lang="en-US" sz="1600" dirty="0"/>
              <a:t> </a:t>
            </a:r>
            <a:r>
              <a:rPr lang="en-US" sz="1600" dirty="0" err="1"/>
              <a:t>benéfica</a:t>
            </a:r>
            <a:r>
              <a:rPr lang="en-US" sz="1600" dirty="0"/>
              <a:t> de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cafetera</a:t>
            </a:r>
            <a:r>
              <a:rPr lang="en-US" sz="1600" dirty="0"/>
              <a:t>, la </a:t>
            </a:r>
            <a:r>
              <a:rPr lang="en-US" sz="1600" dirty="0" err="1"/>
              <a:t>cuota</a:t>
            </a:r>
            <a:r>
              <a:rPr lang="en-US" sz="1600" dirty="0"/>
              <a:t> para </a:t>
            </a:r>
            <a:r>
              <a:rPr lang="en-US" sz="1600" dirty="0" err="1"/>
              <a:t>comprar</a:t>
            </a:r>
            <a:r>
              <a:rPr lang="en-US" sz="1600" dirty="0"/>
              <a:t> un </a:t>
            </a:r>
            <a:r>
              <a:rPr lang="en-US" sz="1600" dirty="0" err="1"/>
              <a:t>boleto</a:t>
            </a:r>
            <a:r>
              <a:rPr lang="en-US" sz="1600" dirty="0"/>
              <a:t> </a:t>
            </a:r>
            <a:r>
              <a:rPr lang="en-US" sz="1600" dirty="0" err="1"/>
              <a:t>eran</a:t>
            </a:r>
            <a:r>
              <a:rPr lang="en-US" sz="1600" dirty="0"/>
              <a:t> 3 kilos de </a:t>
            </a:r>
            <a:r>
              <a:rPr lang="en-US" sz="1600" dirty="0" err="1"/>
              <a:t>alimento</a:t>
            </a:r>
            <a:r>
              <a:rPr lang="en-US" sz="1600" dirty="0"/>
              <a:t>, y </a:t>
            </a:r>
            <a:r>
              <a:rPr lang="en-US" sz="1600" dirty="0" err="1"/>
              <a:t>aunque</a:t>
            </a:r>
            <a:r>
              <a:rPr lang="en-US" sz="1600" dirty="0"/>
              <a:t> </a:t>
            </a:r>
            <a:r>
              <a:rPr lang="en-US" sz="1600" dirty="0" err="1"/>
              <a:t>ahora</a:t>
            </a:r>
            <a:r>
              <a:rPr lang="en-US" sz="1600" dirty="0"/>
              <a:t> me </a:t>
            </a:r>
            <a:r>
              <a:rPr lang="en-US" sz="1600" dirty="0" err="1"/>
              <a:t>doy</a:t>
            </a:r>
            <a:r>
              <a:rPr lang="en-US" sz="1600" dirty="0"/>
              <a:t> </a:t>
            </a:r>
            <a:r>
              <a:rPr lang="en-US" sz="1600" dirty="0" err="1"/>
              <a:t>cuenta</a:t>
            </a:r>
            <a:r>
              <a:rPr lang="en-US" sz="1600" dirty="0"/>
              <a:t> de que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fue</a:t>
            </a:r>
            <a:r>
              <a:rPr lang="en-US" sz="1600" dirty="0"/>
              <a:t> un poco </a:t>
            </a:r>
            <a:r>
              <a:rPr lang="en-US" sz="1600" dirty="0" err="1"/>
              <a:t>incomodo</a:t>
            </a:r>
            <a:r>
              <a:rPr lang="en-US" sz="1600" dirty="0"/>
              <a:t>, </a:t>
            </a:r>
            <a:r>
              <a:rPr lang="en-US" sz="1600" dirty="0" err="1"/>
              <a:t>fue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evento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que mas </a:t>
            </a:r>
            <a:r>
              <a:rPr lang="en-US" sz="1600" dirty="0" err="1"/>
              <a:t>alimentos</a:t>
            </a:r>
            <a:r>
              <a:rPr lang="en-US" sz="1600" dirty="0"/>
              <a:t> </a:t>
            </a:r>
            <a:r>
              <a:rPr lang="en-US" sz="1600" dirty="0" err="1"/>
              <a:t>logramos</a:t>
            </a:r>
            <a:r>
              <a:rPr lang="en-US" sz="1600" dirty="0"/>
              <a:t> </a:t>
            </a:r>
            <a:r>
              <a:rPr lang="en-US" sz="1600" dirty="0" err="1"/>
              <a:t>obtener</a:t>
            </a:r>
            <a:r>
              <a:rPr lang="en-US" sz="1600" dirty="0"/>
              <a:t>, con </a:t>
            </a:r>
            <a:r>
              <a:rPr lang="en-US" sz="1600" dirty="0" err="1"/>
              <a:t>unos</a:t>
            </a:r>
            <a:r>
              <a:rPr lang="en-US" sz="1600" dirty="0"/>
              <a:t> 350 kilos de comida </a:t>
            </a:r>
            <a:r>
              <a:rPr lang="en-US" sz="1600" dirty="0" err="1"/>
              <a:t>más</a:t>
            </a:r>
            <a:r>
              <a:rPr lang="en-US" sz="1600" dirty="0"/>
              <a:t> las </a:t>
            </a:r>
            <a:r>
              <a:rPr lang="en-US" sz="1600" dirty="0" err="1"/>
              <a:t>donaciones</a:t>
            </a:r>
            <a:r>
              <a:rPr lang="en-US" sz="1600" dirty="0"/>
              <a:t> que </a:t>
            </a:r>
            <a:r>
              <a:rPr lang="en-US" sz="1600" dirty="0" err="1"/>
              <a:t>seguíamos</a:t>
            </a:r>
            <a:r>
              <a:rPr lang="en-US" sz="1600" dirty="0"/>
              <a:t> </a:t>
            </a:r>
            <a:r>
              <a:rPr lang="en-US" sz="1600" dirty="0" err="1"/>
              <a:t>obteniendo</a:t>
            </a:r>
            <a:r>
              <a:rPr lang="en-US" sz="1600" dirty="0"/>
              <a:t> de </a:t>
            </a:r>
            <a:r>
              <a:rPr lang="en-US" sz="1600" dirty="0" err="1"/>
              <a:t>parte</a:t>
            </a:r>
            <a:r>
              <a:rPr lang="en-US" sz="1600" dirty="0"/>
              <a:t> del </a:t>
            </a:r>
            <a:r>
              <a:rPr lang="en-US" sz="1600" dirty="0" err="1"/>
              <a:t>grupo</a:t>
            </a:r>
            <a:r>
              <a:rPr lang="en-US" sz="1600" dirty="0"/>
              <a:t> y </a:t>
            </a:r>
            <a:r>
              <a:rPr lang="en-US" sz="1600" dirty="0" err="1"/>
              <a:t>conocidos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2 meses, </a:t>
            </a:r>
            <a:r>
              <a:rPr lang="en-US" sz="1600" dirty="0" err="1"/>
              <a:t>el</a:t>
            </a:r>
            <a:r>
              <a:rPr lang="en-US" sz="1600" dirty="0"/>
              <a:t> resto del </a:t>
            </a:r>
            <a:r>
              <a:rPr lang="en-US" sz="1600" dirty="0" err="1"/>
              <a:t>tiempo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enfocamos</a:t>
            </a:r>
            <a:r>
              <a:rPr lang="en-US" sz="1600" dirty="0"/>
              <a:t> </a:t>
            </a:r>
            <a:r>
              <a:rPr lang="en-US" sz="1600" dirty="0" err="1"/>
              <a:t>nuevamente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pedir</a:t>
            </a:r>
            <a:r>
              <a:rPr lang="en-US" sz="1600" dirty="0"/>
              <a:t> </a:t>
            </a:r>
            <a:r>
              <a:rPr lang="en-US" sz="1600" dirty="0" err="1"/>
              <a:t>alimentos</a:t>
            </a:r>
            <a:r>
              <a:rPr lang="en-US" sz="1600" dirty="0"/>
              <a:t>. A </a:t>
            </a:r>
            <a:r>
              <a:rPr lang="en-US" sz="1600" dirty="0" err="1"/>
              <a:t>parte</a:t>
            </a:r>
            <a:r>
              <a:rPr lang="en-US" sz="1600" dirty="0"/>
              <a:t> de </a:t>
            </a:r>
            <a:r>
              <a:rPr lang="en-US" sz="1600" dirty="0" err="1"/>
              <a:t>esto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3 o 4 meses </a:t>
            </a:r>
            <a:r>
              <a:rPr lang="en-US" sz="1600" dirty="0" err="1"/>
              <a:t>entregábamos</a:t>
            </a:r>
            <a:r>
              <a:rPr lang="en-US" sz="1600" dirty="0"/>
              <a:t> </a:t>
            </a:r>
            <a:r>
              <a:rPr lang="en-US" sz="1600" dirty="0" err="1"/>
              <a:t>alimentos</a:t>
            </a:r>
            <a:r>
              <a:rPr lang="en-US" sz="1600" dirty="0"/>
              <a:t> a un </a:t>
            </a:r>
            <a:r>
              <a:rPr lang="en-US" sz="1600" dirty="0" err="1"/>
              <a:t>comedor</a:t>
            </a:r>
            <a:r>
              <a:rPr lang="en-US" sz="1600" dirty="0"/>
              <a:t>, y luego a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convento</a:t>
            </a:r>
            <a:r>
              <a:rPr lang="en-US" sz="1600" dirty="0"/>
              <a:t> que se </a:t>
            </a:r>
            <a:r>
              <a:rPr lang="en-US" sz="1600" dirty="0" err="1"/>
              <a:t>encargaba</a:t>
            </a:r>
            <a:r>
              <a:rPr lang="en-US" sz="1600" dirty="0"/>
              <a:t> de </a:t>
            </a:r>
            <a:r>
              <a:rPr lang="en-US" sz="1600" dirty="0" err="1"/>
              <a:t>repartirlos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00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4CCFEE-78C3-492E-93EB-649F7548F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12A986-9BD8-D77B-2E0C-E9A1AADA5578}"/>
              </a:ext>
            </a:extLst>
          </p:cNvPr>
          <p:cNvSpPr txBox="1"/>
          <p:nvPr/>
        </p:nvSpPr>
        <p:spPr>
          <a:xfrm>
            <a:off x="395806" y="580026"/>
            <a:ext cx="4327518" cy="3529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/>
              <a:t>Decidimos</a:t>
            </a:r>
            <a:r>
              <a:rPr lang="en-US" sz="1400" dirty="0"/>
              <a:t> que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nombre</a:t>
            </a:r>
            <a:r>
              <a:rPr lang="en-US" sz="1400" dirty="0"/>
              <a:t> del </a:t>
            </a:r>
            <a:r>
              <a:rPr lang="en-US" sz="1400" dirty="0" err="1"/>
              <a:t>proyecto</a:t>
            </a:r>
            <a:r>
              <a:rPr lang="en-US" sz="1400" dirty="0"/>
              <a:t> seria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carrusel</a:t>
            </a:r>
            <a:r>
              <a:rPr lang="en-US" sz="1400" dirty="0"/>
              <a:t> de </a:t>
            </a:r>
            <a:r>
              <a:rPr lang="en-US" sz="1400" dirty="0" err="1"/>
              <a:t>alimentos</a:t>
            </a:r>
            <a:r>
              <a:rPr lang="en-US" sz="1400" dirty="0"/>
              <a:t> </a:t>
            </a:r>
            <a:r>
              <a:rPr lang="en-US" sz="1400" dirty="0" err="1"/>
              <a:t>mosquetero</a:t>
            </a:r>
            <a:r>
              <a:rPr lang="en-US" sz="1400" dirty="0"/>
              <a:t>, </a:t>
            </a:r>
            <a:r>
              <a:rPr lang="en-US" sz="1400" dirty="0" err="1"/>
              <a:t>debido</a:t>
            </a:r>
            <a:r>
              <a:rPr lang="en-US" sz="1400" dirty="0"/>
              <a:t> a que </a:t>
            </a:r>
            <a:r>
              <a:rPr lang="en-US" sz="1400" dirty="0" err="1"/>
              <a:t>nuestra</a:t>
            </a:r>
            <a:r>
              <a:rPr lang="en-US" sz="1400" dirty="0"/>
              <a:t> </a:t>
            </a:r>
            <a:r>
              <a:rPr lang="en-US" sz="1400" dirty="0" err="1"/>
              <a:t>sección</a:t>
            </a:r>
            <a:r>
              <a:rPr lang="en-US" sz="1400" dirty="0"/>
              <a:t> de </a:t>
            </a:r>
            <a:r>
              <a:rPr lang="en-US" sz="1400" dirty="0" err="1"/>
              <a:t>comunidad</a:t>
            </a:r>
            <a:r>
              <a:rPr lang="en-US" sz="1400" dirty="0"/>
              <a:t> </a:t>
            </a:r>
            <a:r>
              <a:rPr lang="en-US" sz="1400" dirty="0" err="1"/>
              <a:t>tiene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personaje</a:t>
            </a:r>
            <a:r>
              <a:rPr lang="en-US" sz="1400" dirty="0"/>
              <a:t> a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dichos</a:t>
            </a:r>
            <a:r>
              <a:rPr lang="en-US" sz="1400" dirty="0"/>
              <a:t> </a:t>
            </a:r>
            <a:r>
              <a:rPr lang="en-US" sz="1400" dirty="0" err="1"/>
              <a:t>mosqueteros</a:t>
            </a:r>
            <a:r>
              <a:rPr lang="en-US" sz="1400" dirty="0"/>
              <a:t>: Athos, </a:t>
            </a:r>
            <a:r>
              <a:rPr lang="en-US" sz="1400" dirty="0" err="1"/>
              <a:t>Porthos</a:t>
            </a:r>
            <a:r>
              <a:rPr lang="en-US" sz="1400" dirty="0"/>
              <a:t>, Aramis y </a:t>
            </a:r>
            <a:r>
              <a:rPr lang="en-US" sz="1400" dirty="0" err="1"/>
              <a:t>D'artagnan</a:t>
            </a:r>
            <a:r>
              <a:rPr lang="en-US" sz="14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/>
              <a:t>Nuestro</a:t>
            </a:r>
            <a:r>
              <a:rPr lang="en-US" sz="1400" dirty="0"/>
              <a:t> </a:t>
            </a:r>
            <a:r>
              <a:rPr lang="en-US" sz="1400" dirty="0" err="1"/>
              <a:t>objetivo</a:t>
            </a:r>
            <a:r>
              <a:rPr lang="en-US" sz="1400" dirty="0"/>
              <a:t> </a:t>
            </a:r>
            <a:r>
              <a:rPr lang="en-US" sz="1400" dirty="0" err="1"/>
              <a:t>inicial</a:t>
            </a:r>
            <a:r>
              <a:rPr lang="en-US" sz="1400" dirty="0"/>
              <a:t> era </a:t>
            </a:r>
            <a:r>
              <a:rPr lang="en-US" sz="1400" dirty="0" err="1"/>
              <a:t>donar</a:t>
            </a:r>
            <a:r>
              <a:rPr lang="en-US" sz="1400" dirty="0"/>
              <a:t> un kilo de comida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integrante</a:t>
            </a:r>
            <a:r>
              <a:rPr lang="en-US" sz="1400" dirty="0"/>
              <a:t> de </a:t>
            </a:r>
            <a:r>
              <a:rPr lang="en-US" sz="1400" dirty="0" err="1"/>
              <a:t>nuestro</a:t>
            </a:r>
            <a:r>
              <a:rPr lang="en-US" sz="1400" dirty="0"/>
              <a:t> </a:t>
            </a:r>
            <a:r>
              <a:rPr lang="en-US" sz="1400" dirty="0" err="1"/>
              <a:t>grupo</a:t>
            </a:r>
            <a:r>
              <a:rPr lang="en-US" sz="1400" dirty="0"/>
              <a:t>, </a:t>
            </a:r>
            <a:r>
              <a:rPr lang="en-US" sz="1400" dirty="0" err="1"/>
              <a:t>pero</a:t>
            </a:r>
            <a:r>
              <a:rPr lang="en-US" sz="1400" dirty="0"/>
              <a:t> pronto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dimos</a:t>
            </a:r>
            <a:r>
              <a:rPr lang="en-US" sz="1400" dirty="0"/>
              <a:t> </a:t>
            </a:r>
            <a:r>
              <a:rPr lang="en-US" sz="1400" dirty="0" err="1"/>
              <a:t>cuenta</a:t>
            </a:r>
            <a:r>
              <a:rPr lang="en-US" sz="1400" dirty="0"/>
              <a:t> que </a:t>
            </a:r>
            <a:r>
              <a:rPr lang="en-US" sz="1400" dirty="0" err="1"/>
              <a:t>eso</a:t>
            </a:r>
            <a:r>
              <a:rPr lang="en-US" sz="1400" dirty="0"/>
              <a:t>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iba</a:t>
            </a:r>
            <a:r>
              <a:rPr lang="en-US" sz="1400" dirty="0"/>
              <a:t> a ser </a:t>
            </a:r>
            <a:r>
              <a:rPr lang="en-US" sz="1400" dirty="0" err="1"/>
              <a:t>bastante</a:t>
            </a:r>
            <a:r>
              <a:rPr lang="en-US" sz="1400" dirty="0"/>
              <a:t> </a:t>
            </a:r>
            <a:r>
              <a:rPr lang="en-US" sz="1400" dirty="0" err="1"/>
              <a:t>complicado</a:t>
            </a:r>
            <a:r>
              <a:rPr lang="en-US" sz="1400" dirty="0"/>
              <a:t>, </a:t>
            </a:r>
            <a:r>
              <a:rPr lang="en-US" sz="1400" dirty="0" err="1"/>
              <a:t>por</a:t>
            </a:r>
            <a:r>
              <a:rPr lang="en-US" sz="1400" dirty="0"/>
              <a:t> lo que </a:t>
            </a:r>
            <a:r>
              <a:rPr lang="en-US" sz="1400" dirty="0" err="1"/>
              <a:t>cambiamos</a:t>
            </a:r>
            <a:r>
              <a:rPr lang="en-US" sz="1400" dirty="0"/>
              <a:t> a </a:t>
            </a:r>
            <a:r>
              <a:rPr lang="en-US" sz="1400" dirty="0" err="1"/>
              <a:t>donar</a:t>
            </a:r>
            <a:r>
              <a:rPr lang="en-US" sz="1400" dirty="0"/>
              <a:t> tanto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nos</a:t>
            </a:r>
            <a:r>
              <a:rPr lang="en-US" sz="1400" dirty="0"/>
              <a:t> sea </a:t>
            </a:r>
            <a:r>
              <a:rPr lang="en-US" sz="1400" dirty="0" err="1"/>
              <a:t>posible</a:t>
            </a:r>
            <a:r>
              <a:rPr lang="en-US" sz="1400" dirty="0"/>
              <a:t> a </a:t>
            </a:r>
            <a:r>
              <a:rPr lang="en-US" sz="1400" dirty="0" err="1"/>
              <a:t>distintos</a:t>
            </a:r>
            <a:r>
              <a:rPr lang="en-US" sz="1400" dirty="0"/>
              <a:t> </a:t>
            </a:r>
            <a:r>
              <a:rPr lang="en-US" sz="1400" dirty="0" err="1"/>
              <a:t>asilos</a:t>
            </a:r>
            <a:r>
              <a:rPr lang="en-US" sz="1400" dirty="0"/>
              <a:t> con </a:t>
            </a:r>
            <a:r>
              <a:rPr lang="en-US" sz="1400" dirty="0" err="1"/>
              <a:t>el</a:t>
            </a:r>
            <a:r>
              <a:rPr lang="en-US" sz="1400" dirty="0"/>
              <a:t> fin de </a:t>
            </a:r>
            <a:r>
              <a:rPr lang="en-US" sz="1400" dirty="0" err="1"/>
              <a:t>ayudar</a:t>
            </a:r>
            <a:r>
              <a:rPr lang="en-US" sz="1400" dirty="0"/>
              <a:t> a la </a:t>
            </a:r>
            <a:r>
              <a:rPr lang="en-US" sz="1400" dirty="0" err="1"/>
              <a:t>gente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necesitada</a:t>
            </a:r>
            <a:r>
              <a:rPr lang="en-US" sz="1400" dirty="0"/>
              <a:t>, </a:t>
            </a:r>
            <a:r>
              <a:rPr lang="en-US" sz="1400" dirty="0" err="1"/>
              <a:t>centrándonos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la </a:t>
            </a:r>
            <a:r>
              <a:rPr lang="en-US" sz="1400" dirty="0" err="1"/>
              <a:t>gente</a:t>
            </a:r>
            <a:r>
              <a:rPr lang="en-US" sz="1400" dirty="0"/>
              <a:t> de 3ra </a:t>
            </a:r>
            <a:r>
              <a:rPr lang="en-US" sz="1400" dirty="0" err="1"/>
              <a:t>edad</a:t>
            </a:r>
            <a:r>
              <a:rPr lang="en-US" sz="1400" dirty="0"/>
              <a:t>. Al </a:t>
            </a:r>
            <a:r>
              <a:rPr lang="en-US" sz="1400" dirty="0" err="1"/>
              <a:t>inicio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proyecto</a:t>
            </a:r>
            <a:r>
              <a:rPr lang="en-US" sz="1400" dirty="0"/>
              <a:t> se </a:t>
            </a:r>
            <a:r>
              <a:rPr lang="en-US" sz="1400" dirty="0" err="1"/>
              <a:t>veía</a:t>
            </a:r>
            <a:r>
              <a:rPr lang="en-US" sz="1400" dirty="0"/>
              <a:t> hasta </a:t>
            </a:r>
            <a:r>
              <a:rPr lang="en-US" sz="1400" dirty="0" err="1"/>
              <a:t>cierto</a:t>
            </a:r>
            <a:r>
              <a:rPr lang="en-US" sz="1400" dirty="0"/>
              <a:t> punto </a:t>
            </a:r>
            <a:r>
              <a:rPr lang="en-US" sz="1400" dirty="0" err="1"/>
              <a:t>sencillo</a:t>
            </a:r>
            <a:r>
              <a:rPr lang="en-US" sz="1400" dirty="0"/>
              <a:t>, solo se </a:t>
            </a:r>
            <a:r>
              <a:rPr lang="en-US" sz="1400" dirty="0" err="1"/>
              <a:t>necesitaba</a:t>
            </a:r>
            <a:r>
              <a:rPr lang="en-US" sz="1400" dirty="0"/>
              <a:t> </a:t>
            </a:r>
            <a:r>
              <a:rPr lang="en-US" sz="1400" dirty="0" err="1"/>
              <a:t>pedir</a:t>
            </a:r>
            <a:r>
              <a:rPr lang="en-US" sz="1400" dirty="0"/>
              <a:t> </a:t>
            </a:r>
            <a:r>
              <a:rPr lang="en-US" sz="1400" dirty="0" err="1"/>
              <a:t>alimentos</a:t>
            </a:r>
            <a:r>
              <a:rPr lang="en-US" sz="1400" dirty="0"/>
              <a:t> a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integrantes</a:t>
            </a:r>
            <a:r>
              <a:rPr lang="en-US" sz="1400" dirty="0"/>
              <a:t> del </a:t>
            </a:r>
            <a:r>
              <a:rPr lang="en-US" sz="1400" dirty="0" err="1"/>
              <a:t>grupo</a:t>
            </a:r>
            <a:r>
              <a:rPr lang="en-US" sz="1400" dirty="0"/>
              <a:t> para </a:t>
            </a:r>
            <a:r>
              <a:rPr lang="en-US" sz="1400" dirty="0" err="1"/>
              <a:t>cumplir</a:t>
            </a:r>
            <a:r>
              <a:rPr lang="en-US" sz="1400" dirty="0"/>
              <a:t> </a:t>
            </a:r>
            <a:r>
              <a:rPr lang="en-US" sz="1400" dirty="0" err="1"/>
              <a:t>nuestro</a:t>
            </a:r>
            <a:r>
              <a:rPr lang="en-US" sz="1400" dirty="0"/>
              <a:t> </a:t>
            </a:r>
            <a:r>
              <a:rPr lang="en-US" sz="1400" dirty="0" err="1"/>
              <a:t>objetivo</a:t>
            </a:r>
            <a:r>
              <a:rPr lang="en-US" sz="1400" dirty="0"/>
              <a:t>, </a:t>
            </a:r>
            <a:r>
              <a:rPr lang="en-US" sz="1400" dirty="0" err="1"/>
              <a:t>pero</a:t>
            </a:r>
            <a:r>
              <a:rPr lang="en-US" sz="1400" dirty="0"/>
              <a:t> </a:t>
            </a:r>
            <a:r>
              <a:rPr lang="en-US" sz="1400" dirty="0" err="1"/>
              <a:t>mientras</a:t>
            </a:r>
            <a:r>
              <a:rPr lang="en-US" sz="1400" dirty="0"/>
              <a:t> se </a:t>
            </a:r>
            <a:r>
              <a:rPr lang="en-US" sz="1400" dirty="0" err="1"/>
              <a:t>extendia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proyecto</a:t>
            </a:r>
            <a:r>
              <a:rPr lang="en-US" sz="1400" dirty="0"/>
              <a:t> </a:t>
            </a:r>
            <a:r>
              <a:rPr lang="es-MX" sz="1400" dirty="0"/>
              <a:t>nos percatabamos</a:t>
            </a:r>
            <a:r>
              <a:rPr lang="en-US" sz="1400" dirty="0"/>
              <a:t> de las </a:t>
            </a:r>
            <a:r>
              <a:rPr lang="en-US" sz="1400" dirty="0" err="1"/>
              <a:t>complicaciones</a:t>
            </a:r>
            <a:r>
              <a:rPr lang="en-US" sz="1400" dirty="0"/>
              <a:t>, no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coperaban</a:t>
            </a:r>
            <a:r>
              <a:rPr lang="en-US" sz="1400" dirty="0"/>
              <a:t>, y no </a:t>
            </a:r>
            <a:r>
              <a:rPr lang="en-US" sz="1400" dirty="0" err="1"/>
              <a:t>parecía</a:t>
            </a:r>
            <a:r>
              <a:rPr lang="en-US" sz="1400" dirty="0"/>
              <a:t> </a:t>
            </a:r>
            <a:r>
              <a:rPr lang="en-US" sz="1400" dirty="0" err="1"/>
              <a:t>correcto</a:t>
            </a:r>
            <a:r>
              <a:rPr lang="en-US" sz="1400" dirty="0"/>
              <a:t> </a:t>
            </a:r>
            <a:r>
              <a:rPr lang="en-US" sz="1400" dirty="0" err="1"/>
              <a:t>tratar</a:t>
            </a:r>
            <a:r>
              <a:rPr lang="en-US" sz="1400" dirty="0"/>
              <a:t> de </a:t>
            </a:r>
            <a:r>
              <a:rPr lang="en-US" sz="1400" dirty="0" err="1"/>
              <a:t>pedir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alimentos</a:t>
            </a:r>
            <a:r>
              <a:rPr lang="en-US" sz="1400" dirty="0"/>
              <a:t> a </a:t>
            </a:r>
            <a:r>
              <a:rPr lang="en-US" sz="1400" dirty="0" err="1"/>
              <a:t>aquellos</a:t>
            </a:r>
            <a:r>
              <a:rPr lang="en-US" sz="1400" dirty="0"/>
              <a:t> que de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ya</a:t>
            </a:r>
            <a:r>
              <a:rPr lang="en-US" sz="1400" dirty="0"/>
              <a:t> me </a:t>
            </a:r>
            <a:r>
              <a:rPr lang="en-US" sz="1400" dirty="0" err="1"/>
              <a:t>estaban</a:t>
            </a:r>
            <a:r>
              <a:rPr lang="en-US" sz="1400" dirty="0"/>
              <a:t> </a:t>
            </a:r>
            <a:r>
              <a:rPr lang="en-US" sz="1400" dirty="0" err="1"/>
              <a:t>apoyando</a:t>
            </a:r>
            <a:r>
              <a:rPr lang="en-US" sz="1400" dirty="0"/>
              <a:t>, </a:t>
            </a:r>
            <a:r>
              <a:rPr lang="en-US" sz="1400" dirty="0" err="1"/>
              <a:t>por</a:t>
            </a:r>
            <a:r>
              <a:rPr lang="en-US" sz="1400" dirty="0"/>
              <a:t> lo que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enfoque</a:t>
            </a:r>
            <a:r>
              <a:rPr lang="en-US" sz="1400" dirty="0"/>
              <a:t> </a:t>
            </a:r>
            <a:r>
              <a:rPr lang="en-US" sz="1400" dirty="0" err="1"/>
              <a:t>cambio</a:t>
            </a:r>
            <a:r>
              <a:rPr lang="en-US" sz="1400" dirty="0"/>
              <a:t>, y </a:t>
            </a:r>
            <a:r>
              <a:rPr lang="en-US" sz="1400" dirty="0" err="1"/>
              <a:t>ahora</a:t>
            </a:r>
            <a:r>
              <a:rPr lang="en-US" sz="1400" dirty="0"/>
              <a:t> </a:t>
            </a:r>
            <a:r>
              <a:rPr lang="es-MX" sz="1400" dirty="0" err="1"/>
              <a:t>teniamos</a:t>
            </a:r>
            <a:r>
              <a:rPr lang="en-US" sz="1400" dirty="0"/>
              <a:t> la meta de </a:t>
            </a:r>
            <a:r>
              <a:rPr lang="en-US" sz="1400" dirty="0" err="1"/>
              <a:t>buscar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gente</a:t>
            </a:r>
            <a:r>
              <a:rPr lang="en-US" sz="1400" dirty="0"/>
              <a:t> </a:t>
            </a:r>
            <a:r>
              <a:rPr lang="en-US" sz="1400" dirty="0" err="1"/>
              <a:t>dispuesta</a:t>
            </a:r>
            <a:r>
              <a:rPr lang="en-US" sz="1400" dirty="0"/>
              <a:t> a </a:t>
            </a:r>
            <a:r>
              <a:rPr lang="en-US" sz="1400" dirty="0" err="1"/>
              <a:t>apoyar</a:t>
            </a:r>
            <a:r>
              <a:rPr lang="en-US" sz="1400" dirty="0"/>
              <a:t>, y </a:t>
            </a:r>
            <a:r>
              <a:rPr lang="en-US" sz="1400" dirty="0" err="1"/>
              <a:t>aunque</a:t>
            </a:r>
            <a:r>
              <a:rPr lang="en-US" sz="1400" dirty="0"/>
              <a:t> era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buena</a:t>
            </a:r>
            <a:r>
              <a:rPr lang="en-US" sz="1400" dirty="0"/>
              <a:t> idea, era un poco </a:t>
            </a:r>
            <a:r>
              <a:rPr lang="en-US" sz="1400" dirty="0" err="1"/>
              <a:t>lenta</a:t>
            </a:r>
            <a:r>
              <a:rPr lang="en-US" sz="1400" dirty="0"/>
              <a:t>, </a:t>
            </a:r>
            <a:r>
              <a:rPr lang="en-US" sz="1400" dirty="0" err="1"/>
              <a:t>por</a:t>
            </a:r>
            <a:r>
              <a:rPr lang="en-US" sz="1400" dirty="0"/>
              <a:t> lo que la ultima idea </a:t>
            </a:r>
            <a:r>
              <a:rPr lang="en-US" sz="1400" dirty="0" err="1"/>
              <a:t>fue</a:t>
            </a:r>
            <a:r>
              <a:rPr lang="en-US" sz="1400" dirty="0"/>
              <a:t> </a:t>
            </a:r>
            <a:r>
              <a:rPr lang="en-US" sz="1400" dirty="0" err="1"/>
              <a:t>incentivar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apoyo</a:t>
            </a:r>
            <a:r>
              <a:rPr lang="en-US" sz="1400" dirty="0"/>
              <a:t> a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necesitados</a:t>
            </a:r>
            <a:r>
              <a:rPr lang="en-US" sz="1400" dirty="0"/>
              <a:t>, y lo que mas se me </a:t>
            </a:r>
            <a:r>
              <a:rPr lang="en-US" sz="1400" dirty="0" err="1"/>
              <a:t>facilitaba</a:t>
            </a:r>
            <a:r>
              <a:rPr lang="en-US" sz="1400" dirty="0"/>
              <a:t> al </a:t>
            </a:r>
            <a:r>
              <a:rPr lang="en-US" sz="1400" dirty="0" err="1"/>
              <a:t>momento</a:t>
            </a:r>
            <a:r>
              <a:rPr lang="en-US" sz="1400" dirty="0"/>
              <a:t> y que sabia que </a:t>
            </a:r>
            <a:r>
              <a:rPr lang="en-US" sz="1400" dirty="0" err="1"/>
              <a:t>daría</a:t>
            </a:r>
            <a:r>
              <a:rPr lang="en-US" sz="1400" dirty="0"/>
              <a:t> buenos </a:t>
            </a:r>
            <a:r>
              <a:rPr lang="en-US" sz="1400" dirty="0" err="1"/>
              <a:t>resultados</a:t>
            </a:r>
            <a:r>
              <a:rPr lang="en-US" sz="1400" dirty="0"/>
              <a:t>, era la </a:t>
            </a:r>
            <a:r>
              <a:rPr lang="en-US" sz="1400" dirty="0" err="1"/>
              <a:t>organización</a:t>
            </a:r>
            <a:r>
              <a:rPr lang="en-US" sz="1400" dirty="0"/>
              <a:t> de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rifa</a:t>
            </a:r>
            <a:r>
              <a:rPr lang="en-US" sz="1400" dirty="0"/>
              <a:t>. </a:t>
            </a:r>
            <a:r>
              <a:rPr lang="en-US" sz="1400" dirty="0" err="1"/>
              <a:t>Ahora</a:t>
            </a:r>
            <a:r>
              <a:rPr lang="en-US" sz="1400" dirty="0"/>
              <a:t> que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proyecto</a:t>
            </a:r>
            <a:r>
              <a:rPr lang="en-US" sz="1400" dirty="0"/>
              <a:t> </a:t>
            </a:r>
            <a:r>
              <a:rPr lang="en-US" sz="1400" dirty="0" err="1"/>
              <a:t>está</a:t>
            </a:r>
            <a:r>
              <a:rPr lang="en-US" sz="1400" dirty="0"/>
              <a:t> </a:t>
            </a:r>
            <a:r>
              <a:rPr lang="en-US" sz="1400" dirty="0" err="1"/>
              <a:t>concluyendo</a:t>
            </a:r>
            <a:r>
              <a:rPr lang="en-US" sz="1400" dirty="0"/>
              <a:t> </a:t>
            </a:r>
            <a:r>
              <a:rPr lang="es-MX" sz="1400" dirty="0"/>
              <a:t>nos</a:t>
            </a:r>
            <a:r>
              <a:rPr lang="en-US" sz="1400" dirty="0"/>
              <a:t> </a:t>
            </a:r>
            <a:r>
              <a:rPr lang="es-MX" sz="1400" dirty="0" err="1"/>
              <a:t>damos</a:t>
            </a:r>
            <a:r>
              <a:rPr lang="en-US" sz="1400" dirty="0"/>
              <a:t> </a:t>
            </a:r>
            <a:r>
              <a:rPr lang="en-US" sz="1400" dirty="0" err="1"/>
              <a:t>cuenta</a:t>
            </a:r>
            <a:r>
              <a:rPr lang="en-US" sz="1400" dirty="0"/>
              <a:t> del </a:t>
            </a:r>
            <a:r>
              <a:rPr lang="en-US" sz="1400" dirty="0" err="1"/>
              <a:t>esfuerzo</a:t>
            </a:r>
            <a:r>
              <a:rPr lang="en-US" sz="1400" dirty="0"/>
              <a:t> que se </a:t>
            </a:r>
            <a:r>
              <a:rPr lang="en-US" sz="1400" dirty="0" err="1"/>
              <a:t>requiere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hacer</a:t>
            </a:r>
            <a:r>
              <a:rPr lang="en-US" sz="1400" dirty="0"/>
              <a:t> un </a:t>
            </a:r>
            <a:r>
              <a:rPr lang="en-US" sz="1400" dirty="0" err="1"/>
              <a:t>cambio</a:t>
            </a:r>
            <a:r>
              <a:rPr lang="en-US" sz="1400" dirty="0"/>
              <a:t> </a:t>
            </a:r>
            <a:r>
              <a:rPr lang="en-US" sz="1400" dirty="0" err="1"/>
              <a:t>significativo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comunidad</a:t>
            </a:r>
            <a:r>
              <a:rPr lang="en-US" sz="1400" dirty="0"/>
              <a:t>, y </a:t>
            </a:r>
            <a:r>
              <a:rPr lang="en-US" sz="1400" dirty="0" err="1"/>
              <a:t>también</a:t>
            </a:r>
            <a:r>
              <a:rPr lang="en-US" sz="1400" dirty="0"/>
              <a:t>, que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inicia</a:t>
            </a:r>
            <a:r>
              <a:rPr lang="en-US" sz="1400" dirty="0"/>
              <a:t> con la </a:t>
            </a:r>
            <a:r>
              <a:rPr lang="en-US" sz="1400" dirty="0" err="1"/>
              <a:t>inspiración</a:t>
            </a:r>
            <a:r>
              <a:rPr lang="en-US" sz="1400" dirty="0"/>
              <a:t> de al </a:t>
            </a:r>
            <a:r>
              <a:rPr lang="en-US" sz="1400" dirty="0" err="1"/>
              <a:t>menos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persona, </a:t>
            </a:r>
            <a:r>
              <a:rPr lang="en-US" sz="1400" dirty="0" err="1"/>
              <a:t>pero</a:t>
            </a:r>
            <a:r>
              <a:rPr lang="en-US" sz="1400" dirty="0"/>
              <a:t> es </a:t>
            </a:r>
            <a:r>
              <a:rPr lang="en-US" sz="1400" dirty="0" err="1"/>
              <a:t>excesivamente</a:t>
            </a:r>
            <a:r>
              <a:rPr lang="en-US" sz="1400" dirty="0"/>
              <a:t> </a:t>
            </a:r>
            <a:r>
              <a:rPr lang="en-US" sz="1400" dirty="0" err="1"/>
              <a:t>complicado</a:t>
            </a:r>
            <a:r>
              <a:rPr lang="en-US" sz="1400" dirty="0"/>
              <a:t> que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cambio</a:t>
            </a:r>
            <a:r>
              <a:rPr lang="en-US" sz="1400" dirty="0"/>
              <a:t> </a:t>
            </a:r>
            <a:r>
              <a:rPr lang="en-US" sz="1400" dirty="0" err="1"/>
              <a:t>suceda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solo </a:t>
            </a:r>
            <a:r>
              <a:rPr lang="en-US" sz="1400" dirty="0" err="1"/>
              <a:t>esa</a:t>
            </a:r>
            <a:r>
              <a:rPr lang="en-US" sz="1400" dirty="0"/>
              <a:t> persona, se </a:t>
            </a:r>
            <a:r>
              <a:rPr lang="en-US" sz="1400" dirty="0" err="1"/>
              <a:t>necesita</a:t>
            </a:r>
            <a:r>
              <a:rPr lang="en-US" sz="1400" dirty="0"/>
              <a:t> la </a:t>
            </a:r>
            <a:r>
              <a:rPr lang="en-US" sz="1400" dirty="0" err="1"/>
              <a:t>cooperación</a:t>
            </a:r>
            <a:r>
              <a:rPr lang="en-US" sz="1400" dirty="0"/>
              <a:t> de </a:t>
            </a:r>
            <a:r>
              <a:rPr lang="en-US" sz="1400" dirty="0" err="1"/>
              <a:t>varias</a:t>
            </a:r>
            <a:r>
              <a:rPr lang="en-US" sz="1400" dirty="0"/>
              <a:t> personas y un </a:t>
            </a:r>
            <a:r>
              <a:rPr lang="en-US" sz="1400" dirty="0" err="1"/>
              <a:t>esfuerzo</a:t>
            </a:r>
            <a:r>
              <a:rPr lang="en-US" sz="1400" dirty="0"/>
              <a:t> </a:t>
            </a:r>
            <a:r>
              <a:rPr lang="en-US" sz="1400" dirty="0" err="1"/>
              <a:t>constante</a:t>
            </a:r>
            <a:r>
              <a:rPr lang="en-US" sz="1400" dirty="0"/>
              <a:t>.</a:t>
            </a:r>
          </a:p>
        </p:txBody>
      </p:sp>
      <p:pic>
        <p:nvPicPr>
          <p:cNvPr id="5" name="Imagen 4" descr="Imagen que contiene persona, hombre, mujer, joven&#10;&#10;Descripción generada automáticamente">
            <a:extLst>
              <a:ext uri="{FF2B5EF4-FFF2-40B4-BE49-F238E27FC236}">
                <a16:creationId xmlns:a16="http://schemas.microsoft.com/office/drawing/2014/main" id="{DABAB439-C123-E5E2-709A-A9A2C7009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0" r="20734" b="-3"/>
          <a:stretch/>
        </p:blipFill>
        <p:spPr>
          <a:xfrm>
            <a:off x="4726375" y="-3"/>
            <a:ext cx="4228635" cy="3694372"/>
          </a:xfrm>
          <a:custGeom>
            <a:avLst/>
            <a:gdLst/>
            <a:ahLst/>
            <a:cxnLst/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</p:pic>
      <p:pic>
        <p:nvPicPr>
          <p:cNvPr id="11" name="Imagen 10" descr="Un grupo de personas de pie en la calle&#10;&#10;Descripción generada automáticamente">
            <a:extLst>
              <a:ext uri="{FF2B5EF4-FFF2-40B4-BE49-F238E27FC236}">
                <a16:creationId xmlns:a16="http://schemas.microsoft.com/office/drawing/2014/main" id="{01ECFFD6-448B-6C04-39C9-26D60EC18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4" r="24092" b="-3"/>
          <a:stretch/>
        </p:blipFill>
        <p:spPr>
          <a:xfrm>
            <a:off x="9082588" y="-3"/>
            <a:ext cx="3109415" cy="3694372"/>
          </a:xfrm>
          <a:prstGeom prst="rect">
            <a:avLst/>
          </a:prstGeom>
        </p:spPr>
      </p:pic>
      <p:pic>
        <p:nvPicPr>
          <p:cNvPr id="7" name="Imagen 6" descr="Imagen que contiene joven, pastel, mujer, hombre&#10;&#10;Descripción generada automáticamente">
            <a:extLst>
              <a:ext uri="{FF2B5EF4-FFF2-40B4-BE49-F238E27FC236}">
                <a16:creationId xmlns:a16="http://schemas.microsoft.com/office/drawing/2014/main" id="{F749F094-E9E9-C152-1283-28A1370C22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0" r="-2" b="54116"/>
          <a:stretch/>
        </p:blipFill>
        <p:spPr>
          <a:xfrm>
            <a:off x="4726725" y="3802960"/>
            <a:ext cx="4228282" cy="3055043"/>
          </a:xfrm>
          <a:custGeom>
            <a:avLst/>
            <a:gdLst/>
            <a:ahLst/>
            <a:cxnLst/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pic>
        <p:nvPicPr>
          <p:cNvPr id="9" name="Imagen 8" descr="Imagen que contiene interior, cocina, tabla, parado&#10;&#10;Descripción generada automáticamente">
            <a:extLst>
              <a:ext uri="{FF2B5EF4-FFF2-40B4-BE49-F238E27FC236}">
                <a16:creationId xmlns:a16="http://schemas.microsoft.com/office/drawing/2014/main" id="{39DE5AC6-100A-DAA3-2A9D-4B65E35A67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3" r="3" b="18062"/>
          <a:stretch/>
        </p:blipFill>
        <p:spPr>
          <a:xfrm>
            <a:off x="9082585" y="3802960"/>
            <a:ext cx="3109415" cy="30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3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74DD671-140B-C5DB-FF8E-C00A11C865D5}"/>
              </a:ext>
            </a:extLst>
          </p:cNvPr>
          <p:cNvSpPr txBox="1"/>
          <p:nvPr/>
        </p:nvSpPr>
        <p:spPr>
          <a:xfrm>
            <a:off x="3909247" y="2895019"/>
            <a:ext cx="437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(Se agrega bitácora en archivo Excel adjunto)</a:t>
            </a:r>
          </a:p>
        </p:txBody>
      </p:sp>
    </p:spTree>
    <p:extLst>
      <p:ext uri="{BB962C8B-B14F-4D97-AF65-F5344CB8AC3E}">
        <p14:creationId xmlns:p14="http://schemas.microsoft.com/office/powerpoint/2010/main" val="141896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9D3FE8-8B10-39B2-11B0-029EF4F45B2C}"/>
              </a:ext>
            </a:extLst>
          </p:cNvPr>
          <p:cNvSpPr txBox="1"/>
          <p:nvPr/>
        </p:nvSpPr>
        <p:spPr>
          <a:xfrm>
            <a:off x="838201" y="1825625"/>
            <a:ext cx="4933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Comparti</a:t>
            </a:r>
            <a:r>
              <a:rPr lang="es-MX"/>
              <a:t>mos</a:t>
            </a:r>
            <a:r>
              <a:rPr lang="en-US"/>
              <a:t> el proyecto tanto como </a:t>
            </a:r>
            <a:r>
              <a:rPr lang="es-MX"/>
              <a:t>pudimos</a:t>
            </a:r>
            <a:r>
              <a:rPr lang="en-US"/>
              <a:t> para conseguir todo el apoyo </a:t>
            </a:r>
            <a:r>
              <a:rPr lang="es-MX"/>
              <a:t>quien se</a:t>
            </a:r>
            <a:r>
              <a:rPr lang="en-US"/>
              <a:t> pudiera, empeza</a:t>
            </a:r>
            <a:r>
              <a:rPr lang="es-MX"/>
              <a:t>mos</a:t>
            </a:r>
            <a:r>
              <a:rPr lang="en-US"/>
              <a:t> con </a:t>
            </a:r>
            <a:r>
              <a:rPr lang="es-MX"/>
              <a:t>nuestros</a:t>
            </a:r>
            <a:r>
              <a:rPr lang="en-US"/>
              <a:t> compañeros de la comunidad, luego </a:t>
            </a:r>
            <a:r>
              <a:rPr lang="es-MX"/>
              <a:t>nos</a:t>
            </a:r>
            <a:r>
              <a:rPr lang="en-US"/>
              <a:t> extendi</a:t>
            </a:r>
            <a:r>
              <a:rPr lang="es-MX"/>
              <a:t>mos</a:t>
            </a:r>
            <a:r>
              <a:rPr lang="en-US"/>
              <a:t> con el resto de</a:t>
            </a:r>
            <a:r>
              <a:rPr lang="es-MX"/>
              <a:t>l</a:t>
            </a:r>
            <a:r>
              <a:rPr lang="en-US"/>
              <a:t> grupo, comenzando por conocidos y los scouters, para luego anunciarlo semanalmente en frente de todos, al no ser suficiente extendi</a:t>
            </a:r>
            <a:r>
              <a:rPr lang="es-MX"/>
              <a:t>mos con nuestras</a:t>
            </a:r>
            <a:r>
              <a:rPr lang="en-US"/>
              <a:t> familia para pedir apoyo, luego fui</a:t>
            </a:r>
            <a:r>
              <a:rPr lang="es-MX"/>
              <a:t>mos</a:t>
            </a:r>
            <a:r>
              <a:rPr lang="en-US"/>
              <a:t> con </a:t>
            </a:r>
            <a:r>
              <a:rPr lang="es-MX"/>
              <a:t>nuestros</a:t>
            </a:r>
            <a:r>
              <a:rPr lang="en-US"/>
              <a:t> vecinos, aunque </a:t>
            </a:r>
            <a:r>
              <a:rPr lang="es-MX"/>
              <a:t>tuvim</a:t>
            </a:r>
            <a:r>
              <a:rPr lang="en-US"/>
              <a:t>o</a:t>
            </a:r>
            <a:r>
              <a:rPr lang="es-MX"/>
              <a:t>s problema en este apartado</a:t>
            </a:r>
            <a:r>
              <a:rPr lang="en-US"/>
              <a:t>, finalmente ped</a:t>
            </a:r>
            <a:r>
              <a:rPr lang="es-MX"/>
              <a:t>mos</a:t>
            </a:r>
            <a:r>
              <a:rPr lang="en-US"/>
              <a:t> ayuda a </a:t>
            </a:r>
            <a:r>
              <a:rPr lang="es-MX"/>
              <a:t>nuestros</a:t>
            </a:r>
            <a:r>
              <a:rPr lang="en-US"/>
              <a:t> amigos de la escuela, quienes me apoyaron muchísimo, ya que al tener mejores habilidades sociales que yo, me empujaron a expresarme un poco más, además de promocionarme ellos por su cuenta, extendiéndo</a:t>
            </a:r>
            <a:r>
              <a:rPr lang="es-MX"/>
              <a:t>nos</a:t>
            </a:r>
            <a:r>
              <a:rPr lang="en-US"/>
              <a:t> por toda la escuela.</a:t>
            </a:r>
          </a:p>
        </p:txBody>
      </p:sp>
      <p:pic>
        <p:nvPicPr>
          <p:cNvPr id="3" name="Imagen 2" descr="Un grupo de personas de pie sobre pasto&#10;&#10;Descripción generada automáticamente con confianza media">
            <a:extLst>
              <a:ext uri="{FF2B5EF4-FFF2-40B4-BE49-F238E27FC236}">
                <a16:creationId xmlns:a16="http://schemas.microsoft.com/office/drawing/2014/main" id="{98BA353C-6056-4DAC-A403-F9B7858C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092"/>
          <a:stretch/>
        </p:blipFill>
        <p:spPr>
          <a:xfrm>
            <a:off x="6863996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n 7" descr="Un grupo de personas caminando en un camino de tierra&#10;&#10;Descripción generada automáticamente">
            <a:extLst>
              <a:ext uri="{FF2B5EF4-FFF2-40B4-BE49-F238E27FC236}">
                <a16:creationId xmlns:a16="http://schemas.microsoft.com/office/drawing/2014/main" id="{F1F8C267-6A15-88F9-86EE-A92CB09D9C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2" r="7442" b="-4"/>
          <a:stretch/>
        </p:blipFill>
        <p:spPr>
          <a:xfrm>
            <a:off x="63058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6" name="Imagen 5" descr="Imagen de la pantalla de un celular en la mano&#10;&#10;Descripción generada automáticamente con confianza baja">
            <a:extLst>
              <a:ext uri="{FF2B5EF4-FFF2-40B4-BE49-F238E27FC236}">
                <a16:creationId xmlns:a16="http://schemas.microsoft.com/office/drawing/2014/main" id="{3F059453-5359-8233-1F45-CB5817F17B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" r="12645" b="4"/>
          <a:stretch/>
        </p:blipFill>
        <p:spPr>
          <a:xfrm>
            <a:off x="9933462" y="372217"/>
            <a:ext cx="2258539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0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2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Qué son los ODS? - Alimentos de México a Compartir, A.C.">
            <a:extLst>
              <a:ext uri="{FF2B5EF4-FFF2-40B4-BE49-F238E27FC236}">
                <a16:creationId xmlns:a16="http://schemas.microsoft.com/office/drawing/2014/main" id="{2D7BACA2-0E62-7F45-5E47-36E2DEA3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325685"/>
            <a:ext cx="4777381" cy="403688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221C6F2-DC48-7A7D-2AEE-33012F2C40C6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Logramos juntar 480 kilos de comida en total, nos publicamos de distintos modos: de forma oral, a travez de redes sociales como whatsapp, Instagram y Facebook, y finalmente imprimimps folletos, tabloides, y posters para entregar a distintas personas. Todo esto inicio el 1ro de Abril del 2023, y le ponemos fin el 1ro de Abril del 2024.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Las ODS trabajadas fueron la 2 (hambre cero), la 10 (Reducción de las desigualdades, y la 17 (alianzas para lograr los objetivos)</a:t>
            </a:r>
          </a:p>
        </p:txBody>
      </p:sp>
    </p:spTree>
    <p:extLst>
      <p:ext uri="{BB962C8B-B14F-4D97-AF65-F5344CB8AC3E}">
        <p14:creationId xmlns:p14="http://schemas.microsoft.com/office/powerpoint/2010/main" val="906035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23</cp:revision>
  <dcterms:modified xsi:type="dcterms:W3CDTF">2024-03-31T06:04:21Z</dcterms:modified>
</cp:coreProperties>
</file>