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315200" cy="96012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BBEB"/>
    <a:srgbClr val="4135DF"/>
    <a:srgbClr val="7EDBEE"/>
    <a:srgbClr val="ACE7FA"/>
    <a:srgbClr val="BAFFAF"/>
    <a:srgbClr val="BBEEA6"/>
    <a:srgbClr val="97E9BE"/>
    <a:srgbClr val="CCFFCC"/>
    <a:srgbClr val="CC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0FFB2-A5EC-C049-1F2A-117559AD7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643F0D-8DF7-61BC-8167-21526EE9F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3A0B56-B43C-AC12-E08B-1961715BB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BA92-4C51-41CE-9F94-8075D85A5292}" type="datetimeFigureOut">
              <a:rPr lang="es-MX" smtClean="0"/>
              <a:t>15/08/2023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CE6A9F-420F-61A9-C2BA-244444928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B8ED51-55BB-5C10-2AE3-7F903B7C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B9BA-8599-4EA0-8F17-3AA7CEE86E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576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827B8-0FCA-1ECE-2140-C1D86869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CB862C-1960-09C0-F3E3-FFD50096C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92A3FA-A9BC-F00F-C8C0-9CAB65D39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BA92-4C51-41CE-9F94-8075D85A5292}" type="datetimeFigureOut">
              <a:rPr lang="es-MX" smtClean="0"/>
              <a:t>15/08/2023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368FDA-5D4C-8B18-9414-5FCC7D876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3999FA-D6DE-395E-2F7D-84600A358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B9BA-8599-4EA0-8F17-3AA7CEE86E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53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2925C6-E72E-131D-5188-149E3A46B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B408AD-5064-6563-20D6-9F44C62E4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A0DE55-713C-891D-0E35-49C895EE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BA92-4C51-41CE-9F94-8075D85A5292}" type="datetimeFigureOut">
              <a:rPr lang="es-MX" smtClean="0"/>
              <a:t>15/08/2023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DE7322-33EC-30DA-FBF6-11934315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452816-247D-568B-BDC9-D90C2A853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B9BA-8599-4EA0-8F17-3AA7CEE86E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5575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61F64-FCF9-E028-D22B-51F54E61E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0A8225-A7B5-DC44-C9AA-61949F270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CDAFAD-54A5-73F6-E407-9276592D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BA92-4C51-41CE-9F94-8075D85A5292}" type="datetimeFigureOut">
              <a:rPr lang="es-MX" smtClean="0"/>
              <a:t>15/08/2023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2ADF56-0CAC-9033-AD51-5584D59D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95A11F-1E8E-AEE8-4F95-04D7B9F5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B9BA-8599-4EA0-8F17-3AA7CEE86E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92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2620B-56E3-4AA5-CFF1-81E1361EE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EEB9BE-3BBE-CDED-3969-B44A4E62D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4F7678-2894-1ABF-0548-01F6D642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BA92-4C51-41CE-9F94-8075D85A5292}" type="datetimeFigureOut">
              <a:rPr lang="es-MX" smtClean="0"/>
              <a:t>15/08/2023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40974C-9D2D-7521-F9B1-7D2230539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C9DBF7-BC47-629B-FF6F-22DC6F5A4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B9BA-8599-4EA0-8F17-3AA7CEE86E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785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2C2F2-4F97-07F1-74F3-9C5DA357E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DDF4D4-57E2-27D9-4BCE-EFF4EB755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E55E4C-2A68-3D93-85AE-4DB7592CA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4797F4-C043-C42F-BA29-158A8697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BA92-4C51-41CE-9F94-8075D85A5292}" type="datetimeFigureOut">
              <a:rPr lang="es-MX" smtClean="0"/>
              <a:t>15/08/2023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C1C90B-70C5-69B3-144F-9DEBC578A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7F05CE-3DDA-4DAF-8605-0B0071E2F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B9BA-8599-4EA0-8F17-3AA7CEE86E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595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04CEA-F416-50DC-22FF-4D954174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CBA0AF-7EEA-5A9E-41AB-B179DFC38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C670DE-7908-5BE6-38D0-747DE2912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D22316-C388-C3BB-1581-6CA0BBCB2D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B46D4D-30C2-792B-B39D-59127A362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146AF48-7D70-06F0-3CCA-4AFC61F7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BA92-4C51-41CE-9F94-8075D85A5292}" type="datetimeFigureOut">
              <a:rPr lang="es-MX" smtClean="0"/>
              <a:t>15/08/2023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A03F797-216B-113B-5C33-9B6591A9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365AD4F-E769-21DC-522D-9AECCC4CB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B9BA-8599-4EA0-8F17-3AA7CEE86E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238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2FABF-D38A-0B97-31FD-3AE98C82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C3F2B9-BC40-29AE-94FD-3CCF80A8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BA92-4C51-41CE-9F94-8075D85A5292}" type="datetimeFigureOut">
              <a:rPr lang="es-MX" smtClean="0"/>
              <a:t>15/08/2023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A5E3DD-2F0E-FFFE-5780-FE816D0B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6FE2F9-9025-70BD-ED1A-1BDEFD0B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B9BA-8599-4EA0-8F17-3AA7CEE86E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83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84B209B-B83B-9C99-FC5F-CF31CC87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BA92-4C51-41CE-9F94-8075D85A5292}" type="datetimeFigureOut">
              <a:rPr lang="es-MX" smtClean="0"/>
              <a:t>15/08/2023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25ADAD0-38F3-FADB-35CC-2ACA5E6F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7D21FC-622F-418E-AF16-2E3476FA3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B9BA-8599-4EA0-8F17-3AA7CEE86E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539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3844E-F20D-18BC-52C3-252980332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A15E65-C9E1-B06B-D176-42BD88A00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CEB363-9999-0944-9711-C01AE9858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F9C61E-F3E3-64A6-D5ED-F25A246B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BA92-4C51-41CE-9F94-8075D85A5292}" type="datetimeFigureOut">
              <a:rPr lang="es-MX" smtClean="0"/>
              <a:t>15/08/2023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86F075-E7EC-EBC7-A1D7-6A17E90B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738034-F513-16D1-7E73-1AA8455E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B9BA-8599-4EA0-8F17-3AA7CEE86E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618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460A7-332A-9A9B-2645-A4C3E2F61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06937CB-C003-996C-BB09-601F488B7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836B28-23A1-1BDC-78D9-BF4E15A95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C15A3F-B5E3-3360-7345-7B2ECE20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BA92-4C51-41CE-9F94-8075D85A5292}" type="datetimeFigureOut">
              <a:rPr lang="es-MX" smtClean="0"/>
              <a:t>15/08/2023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5BF1E4-FAA3-6383-344C-982436382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8A0E08-6187-DAEF-A29A-5A5CDA4F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B9BA-8599-4EA0-8F17-3AA7CEE86E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92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4FC430A-6AB0-338F-A2AA-64C3E86C1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FFE53A-5DB2-4D63-4B27-46C5CBBD7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18C05F-4222-3E49-5FD5-2A51890B2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EBA92-4C51-41CE-9F94-8075D85A5292}" type="datetimeFigureOut">
              <a:rPr lang="es-MX" smtClean="0"/>
              <a:t>15/08/2023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14BF04-674B-4B86-4F54-7BCC80970D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916CC7-095F-655C-5075-5F27F9959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3B9BA-8599-4EA0-8F17-3AA7CEE86E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183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135DF"/>
            </a:gs>
            <a:gs pos="100000">
              <a:srgbClr val="81BBEB"/>
            </a:gs>
            <a:gs pos="100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D91B5-5C3A-932A-4BC4-0DAABF840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683348" cy="984738"/>
          </a:xfrm>
        </p:spPr>
        <p:txBody>
          <a:bodyPr>
            <a:normAutofit fontScale="90000"/>
          </a:bodyPr>
          <a:lstStyle/>
          <a:p>
            <a:r>
              <a:rPr lang="es-MX" sz="7200" dirty="0">
                <a:latin typeface="Aldhabi" panose="01000000000000000000" pitchFamily="2" charset="-78"/>
                <a:cs typeface="Aldhabi" panose="01000000000000000000" pitchFamily="2" charset="-78"/>
              </a:rPr>
              <a:t>Carrusel de alimentos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D83A7D-9A0D-1428-6235-E83FFD33A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8866" y="1756592"/>
            <a:ext cx="5095164" cy="1124219"/>
          </a:xfr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MX" dirty="0">
                <a:solidFill>
                  <a:schemeClr val="tx1"/>
                </a:solidFill>
                <a:latin typeface="Amasis MT Pro Black" panose="02040A04050005020304" pitchFamily="18" charset="0"/>
              </a:rPr>
              <a:t>¡¡¡LA COMUNIDAD DEL GRUPO SCOUT 6 KIKAPUE NECESITA TU AYUDA!!!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E5227FD-613D-64B4-4644-A59A61B9EDF7}"/>
              </a:ext>
            </a:extLst>
          </p:cNvPr>
          <p:cNvSpPr txBox="1">
            <a:spLocks/>
          </p:cNvSpPr>
          <p:nvPr/>
        </p:nvSpPr>
        <p:spPr>
          <a:xfrm>
            <a:off x="2278866" y="3069865"/>
            <a:ext cx="5095164" cy="13954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Queremos ayudar a nuestra comunidad, en este caso, al asilo “El ropero del pobre” a obtener alimentos para sus huéspedes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EA3E790-FCA2-BCE2-51B7-8FC7619FB0B5}"/>
              </a:ext>
            </a:extLst>
          </p:cNvPr>
          <p:cNvSpPr/>
          <p:nvPr/>
        </p:nvSpPr>
        <p:spPr>
          <a:xfrm>
            <a:off x="12025985" y="-13757"/>
            <a:ext cx="163775" cy="685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0FB3DB9-A8B4-291E-EEC8-70086B017D17}"/>
              </a:ext>
            </a:extLst>
          </p:cNvPr>
          <p:cNvSpPr/>
          <p:nvPr/>
        </p:nvSpPr>
        <p:spPr>
          <a:xfrm>
            <a:off x="24400" y="6723217"/>
            <a:ext cx="12165360" cy="1352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F95F084-665F-D1D4-ECA8-EA17183B87F0}"/>
              </a:ext>
            </a:extLst>
          </p:cNvPr>
          <p:cNvSpPr/>
          <p:nvPr/>
        </p:nvSpPr>
        <p:spPr>
          <a:xfrm>
            <a:off x="0" y="0"/>
            <a:ext cx="163775" cy="685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C2B8C60-923A-D0E5-8146-840A7DB10A29}"/>
              </a:ext>
            </a:extLst>
          </p:cNvPr>
          <p:cNvSpPr/>
          <p:nvPr/>
        </p:nvSpPr>
        <p:spPr>
          <a:xfrm>
            <a:off x="19633" y="-14312"/>
            <a:ext cx="12165360" cy="1352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3D6E3176-AAE7-5576-ACBF-66BB458B19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77" t="4379" r="4985"/>
          <a:stretch/>
        </p:blipFill>
        <p:spPr>
          <a:xfrm>
            <a:off x="231728" y="1712862"/>
            <a:ext cx="1901000" cy="2714006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BF1BBAF4-68D9-0A28-FA46-FFB37E21C25E}"/>
              </a:ext>
            </a:extLst>
          </p:cNvPr>
          <p:cNvSpPr/>
          <p:nvPr/>
        </p:nvSpPr>
        <p:spPr>
          <a:xfrm>
            <a:off x="399389" y="356941"/>
            <a:ext cx="5964072" cy="125559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4DB2803-4927-DC1E-4AEA-0F6ED6AA2B95}"/>
              </a:ext>
            </a:extLst>
          </p:cNvPr>
          <p:cNvSpPr/>
          <p:nvPr/>
        </p:nvSpPr>
        <p:spPr>
          <a:xfrm>
            <a:off x="23019" y="9525"/>
            <a:ext cx="5964072" cy="1255594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ACED2F4D-A92A-9886-922D-A210A55FBE1E}"/>
              </a:ext>
            </a:extLst>
          </p:cNvPr>
          <p:cNvSpPr txBox="1">
            <a:spLocks/>
          </p:cNvSpPr>
          <p:nvPr/>
        </p:nvSpPr>
        <p:spPr>
          <a:xfrm>
            <a:off x="135851" y="166052"/>
            <a:ext cx="5683348" cy="9847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7200" dirty="0">
                <a:latin typeface="Edwardian Script ITC" panose="030303020407070D0804" pitchFamily="66" charset="0"/>
                <a:cs typeface="Aldhabi" panose="01000000000000000000" pitchFamily="2" charset="-78"/>
              </a:rPr>
              <a:t>Carrusel de alimentos</a:t>
            </a:r>
          </a:p>
        </p:txBody>
      </p:sp>
      <p:pic>
        <p:nvPicPr>
          <p:cNvPr id="18" name="Imagen 17" descr="Imagen que contiene caja, tabla, espejo&#10;&#10;Descripción generada automáticamente">
            <a:extLst>
              <a:ext uri="{FF2B5EF4-FFF2-40B4-BE49-F238E27FC236}">
                <a16:creationId xmlns:a16="http://schemas.microsoft.com/office/drawing/2014/main" id="{CFA8D447-AB9D-F11F-6014-9B166D3D7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90" b="90040" l="4781" r="92032">
                        <a14:foregroundMark x1="26295" y1="33865" x2="27092" y2="20518"/>
                        <a14:foregroundMark x1="27092" y1="20518" x2="27490" y2="20518"/>
                        <a14:foregroundMark x1="28685" y1="31474" x2="31873" y2="30677"/>
                        <a14:foregroundMark x1="32271" y1="29681" x2="19920" y2="24104"/>
                        <a14:foregroundMark x1="19920" y1="24104" x2="31474" y2="19323"/>
                        <a14:foregroundMark x1="31474" y1="19323" x2="27092" y2="31474"/>
                        <a14:foregroundMark x1="27092" y1="31474" x2="26892" y2="31474"/>
                        <a14:foregroundMark x1="38446" y1="20120" x2="28884" y2="23506"/>
                        <a14:foregroundMark x1="31673" y1="21912" x2="31673" y2="24701"/>
                        <a14:foregroundMark x1="35857" y1="17131" x2="33665" y2="10359"/>
                        <a14:foregroundMark x1="39044" y1="9761" x2="42430" y2="9363"/>
                        <a14:foregroundMark x1="47211" y1="10359" x2="47211" y2="10359"/>
                        <a14:foregroundMark x1="49004" y1="8765" x2="49004" y2="8765"/>
                        <a14:foregroundMark x1="52191" y1="14741" x2="49602" y2="22908"/>
                        <a14:foregroundMark x1="58167" y1="16335" x2="61155" y2="24303"/>
                        <a14:foregroundMark x1="56375" y1="9163" x2="56375" y2="9163"/>
                        <a14:foregroundMark x1="59163" y1="6773" x2="59163" y2="6773"/>
                        <a14:foregroundMark x1="59163" y1="6773" x2="59163" y2="6773"/>
                        <a14:foregroundMark x1="56375" y1="6972" x2="56375" y2="6972"/>
                        <a14:foregroundMark x1="57371" y1="3785" x2="57371" y2="3785"/>
                        <a14:foregroundMark x1="48008" y1="82271" x2="55179" y2="85060"/>
                        <a14:foregroundMark x1="60359" y1="82072" x2="67530" y2="81673"/>
                        <a14:foregroundMark x1="74104" y1="79084" x2="80876" y2="74303"/>
                        <a14:foregroundMark x1="80876" y1="74303" x2="92430" y2="65538"/>
                        <a14:foregroundMark x1="92430" y1="65538" x2="92629" y2="64143"/>
                        <a14:foregroundMark x1="52789" y1="86454" x2="52191" y2="89841"/>
                        <a14:foregroundMark x1="65339" y1="88247" x2="65339" y2="88247"/>
                        <a14:foregroundMark x1="67729" y1="87649" x2="67729" y2="87649"/>
                        <a14:foregroundMark x1="68725" y1="87649" x2="68725" y2="87649"/>
                        <a14:foregroundMark x1="69522" y1="87649" x2="69522" y2="87649"/>
                        <a14:foregroundMark x1="57371" y1="89841" x2="57371" y2="89841"/>
                        <a14:foregroundMark x1="55578" y1="90438" x2="55578" y2="90438"/>
                        <a14:foregroundMark x1="54980" y1="90637" x2="54980" y2="90637"/>
                        <a14:foregroundMark x1="54980" y1="90637" x2="54980" y2="90637"/>
                        <a14:foregroundMark x1="45618" y1="86853" x2="45618" y2="86853"/>
                        <a14:foregroundMark x1="44821" y1="87450" x2="44821" y2="87450"/>
                        <a14:foregroundMark x1="44223" y1="87450" x2="44223" y2="87450"/>
                        <a14:foregroundMark x1="65139" y1="59363" x2="65139" y2="59363"/>
                        <a14:foregroundMark x1="39442" y1="67928" x2="39442" y2="67928"/>
                        <a14:foregroundMark x1="19323" y1="36653" x2="19323" y2="30080"/>
                        <a14:foregroundMark x1="8566" y1="40438" x2="8566" y2="40438"/>
                        <a14:foregroundMark x1="58765" y1="25896" x2="58765" y2="25896"/>
                        <a14:foregroundMark x1="65339" y1="25896" x2="65339" y2="25896"/>
                        <a14:foregroundMark x1="65936" y1="25896" x2="65936" y2="25896"/>
                        <a14:foregroundMark x1="65936" y1="25896" x2="65936" y2="25896"/>
                        <a14:foregroundMark x1="66335" y1="22510" x2="66335" y2="22510"/>
                        <a14:foregroundMark x1="64741" y1="25299" x2="64741" y2="25299"/>
                        <a14:foregroundMark x1="64741" y1="24900" x2="64741" y2="24900"/>
                        <a14:foregroundMark x1="56175" y1="6972" x2="56175" y2="6972"/>
                        <a14:foregroundMark x1="59960" y1="5777" x2="59960" y2="5777"/>
                        <a14:foregroundMark x1="61753" y1="5179" x2="61753" y2="5179"/>
                        <a14:foregroundMark x1="62948" y1="4582" x2="62948" y2="4582"/>
                        <a14:foregroundMark x1="68127" y1="6175" x2="68127" y2="6175"/>
                        <a14:foregroundMark x1="69323" y1="6175" x2="69323" y2="6175"/>
                        <a14:foregroundMark x1="4781" y1="29482" x2="4781" y2="29482"/>
                        <a14:foregroundMark x1="32869" y1="8566" x2="32869" y2="8566"/>
                        <a14:foregroundMark x1="31673" y1="7968" x2="31673" y2="7968"/>
                        <a14:foregroundMark x1="41235" y1="7371" x2="41235" y2="7371"/>
                        <a14:foregroundMark x1="11952" y1="15737" x2="11952" y2="15737"/>
                        <a14:foregroundMark x1="8964" y1="16932" x2="8964" y2="16932"/>
                        <a14:foregroundMark x1="7371" y1="18127" x2="7371" y2="18127"/>
                        <a14:foregroundMark x1="15139" y1="11554" x2="15139" y2="11554"/>
                        <a14:foregroundMark x1="17928" y1="13347" x2="17928" y2="13347"/>
                        <a14:foregroundMark x1="17928" y1="12749" x2="17928" y2="12749"/>
                        <a14:foregroundMark x1="15936" y1="12351" x2="14741" y2="12550"/>
                        <a14:foregroundMark x1="15936" y1="11554" x2="19124" y2="10956"/>
                        <a14:foregroundMark x1="59761" y1="3586" x2="54781" y2="5976"/>
                        <a14:foregroundMark x1="58167" y1="2590" x2="54781" y2="4781"/>
                        <a14:foregroundMark x1="59363" y1="2390" x2="59363" y2="2390"/>
                        <a14:foregroundMark x1="39243" y1="5578" x2="40837" y2="7371"/>
                        <a14:foregroundMark x1="43426" y1="4781" x2="43426" y2="4781"/>
                        <a14:foregroundMark x1="42629" y1="4183" x2="42629" y2="4183"/>
                        <a14:foregroundMark x1="45418" y1="4582" x2="48008" y2="8167"/>
                        <a14:foregroundMark x1="46215" y1="4781" x2="46215" y2="4781"/>
                        <a14:foregroundMark x1="45618" y1="4183" x2="45618" y2="4183"/>
                        <a14:foregroundMark x1="48805" y1="5777" x2="48805" y2="5777"/>
                        <a14:foregroundMark x1="49004" y1="5777" x2="49004" y2="5777"/>
                        <a14:foregroundMark x1="49402" y1="5777" x2="49402" y2="5777"/>
                        <a14:foregroundMark x1="49004" y1="5578" x2="49004" y2="5578"/>
                        <a14:foregroundMark x1="28685" y1="8167" x2="28685" y2="8167"/>
                        <a14:foregroundMark x1="25697" y1="10956" x2="25697" y2="10956"/>
                        <a14:foregroundMark x1="31275" y1="6574" x2="31275" y2="6574"/>
                        <a14:foregroundMark x1="31474" y1="6175" x2="31474" y2="61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750" y="-28550"/>
            <a:ext cx="2153579" cy="2153579"/>
          </a:xfrm>
          <a:prstGeom prst="rect">
            <a:avLst/>
          </a:prstGeom>
        </p:spPr>
      </p:pic>
      <p:sp>
        <p:nvSpPr>
          <p:cNvPr id="20" name="Subtítulo 2">
            <a:extLst>
              <a:ext uri="{FF2B5EF4-FFF2-40B4-BE49-F238E27FC236}">
                <a16:creationId xmlns:a16="http://schemas.microsoft.com/office/drawing/2014/main" id="{97F8CBD5-6647-5C71-FB3B-334E58BE4CDB}"/>
              </a:ext>
            </a:extLst>
          </p:cNvPr>
          <p:cNvSpPr txBox="1">
            <a:spLocks/>
          </p:cNvSpPr>
          <p:nvPr/>
        </p:nvSpPr>
        <p:spPr>
          <a:xfrm>
            <a:off x="163775" y="4924331"/>
            <a:ext cx="4899544" cy="1395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/>
              <a:t>Nuestra meta es conseguir alrededor de 180 kilos de comida por mes durante 6 meses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A4543176-6478-4715-7C5E-D394D7DD456B}"/>
              </a:ext>
            </a:extLst>
          </p:cNvPr>
          <p:cNvSpPr txBox="1">
            <a:spLocks/>
          </p:cNvSpPr>
          <p:nvPr/>
        </p:nvSpPr>
        <p:spPr>
          <a:xfrm>
            <a:off x="7111203" y="4924331"/>
            <a:ext cx="4899544" cy="13954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MX" dirty="0"/>
              <a:t>Y aquí necesitamos tu ayuda, si te es posible donar cualquier cantidad de comida no perecedera a la causa, te estaríamos muy agradecidos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155E2EF3-AA76-E654-3DE2-D8CD0DE98CCF}"/>
              </a:ext>
            </a:extLst>
          </p:cNvPr>
          <p:cNvSpPr txBox="1">
            <a:spLocks/>
          </p:cNvSpPr>
          <p:nvPr/>
        </p:nvSpPr>
        <p:spPr>
          <a:xfrm>
            <a:off x="7520168" y="2565562"/>
            <a:ext cx="4533114" cy="2153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/>
              <a:t>Si deseas apoyar a nuestra causa, comunícate al </a:t>
            </a:r>
            <a:r>
              <a:rPr lang="es-MX" sz="2400" dirty="0"/>
              <a:t>844 498 0635</a:t>
            </a:r>
          </a:p>
          <a:p>
            <a:pPr algn="l"/>
            <a:r>
              <a:rPr lang="es-MX" dirty="0"/>
              <a:t>O habla con nosotros en el parque de la aurora los sábados de 3 a 7 pm</a:t>
            </a:r>
          </a:p>
        </p:txBody>
      </p:sp>
    </p:spTree>
    <p:extLst>
      <p:ext uri="{BB962C8B-B14F-4D97-AF65-F5344CB8AC3E}">
        <p14:creationId xmlns:p14="http://schemas.microsoft.com/office/powerpoint/2010/main" val="8234759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111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Aldhabi</vt:lpstr>
      <vt:lpstr>Amasis MT Pro Black</vt:lpstr>
      <vt:lpstr>Arial</vt:lpstr>
      <vt:lpstr>Calibri</vt:lpstr>
      <vt:lpstr>Calibri Light</vt:lpstr>
      <vt:lpstr>Edwardian Script ITC</vt:lpstr>
      <vt:lpstr>Tema de Office</vt:lpstr>
      <vt:lpstr>Carrusel de alimentos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Carrusel de alimentos</dc:title>
  <dc:creator>Erick Daniel Cabello Cuevas</dc:creator>
  <cp:lastModifiedBy>Erick Daniel Cabello Cuevas</cp:lastModifiedBy>
  <cp:revision>1</cp:revision>
  <dcterms:created xsi:type="dcterms:W3CDTF">2023-08-15T21:15:44Z</dcterms:created>
  <dcterms:modified xsi:type="dcterms:W3CDTF">2023-08-16T02:11:27Z</dcterms:modified>
</cp:coreProperties>
</file>