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30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embeddedFontLst>
    <p:embeddedFont>
      <p:font typeface="Abril Fatface" panose="02000503000000020003" pitchFamily="2" charset="0"/>
      <p:regular r:id="rId48"/>
    </p:embeddedFont>
    <p:embeddedFont>
      <p:font typeface="Barlow Condensed" panose="00000506000000000000" pitchFamily="2" charset="0"/>
      <p:regular r:id="rId49"/>
      <p:bold r:id="rId50"/>
      <p:italic r:id="rId51"/>
      <p:boldItalic r:id="rId52"/>
    </p:embeddedFont>
    <p:embeddedFont>
      <p:font typeface="Barlow Semi Condensed Black" panose="00000A06000000000000" pitchFamily="2" charset="0"/>
      <p:bold r:id="rId53"/>
      <p:boldItalic r:id="rId54"/>
    </p:embeddedFont>
    <p:embeddedFont>
      <p:font typeface="Century Gothic" panose="020B0502020202020204" pitchFamily="34" charset="0"/>
      <p:regular r:id="rId55"/>
      <p:bold r:id="rId56"/>
      <p:italic r:id="rId57"/>
      <p:boldItalic r:id="rId58"/>
    </p:embeddedFont>
    <p:embeddedFont>
      <p:font typeface="Homemade Apple"/>
      <p:regular r:id="rId59"/>
    </p:embeddedFont>
    <p:embeddedFont>
      <p:font typeface="Poppins" panose="00000500000000000000" pitchFamily="2" charset="0"/>
      <p:regular r:id="rId60"/>
      <p:bold r:id="rId61"/>
      <p:italic r:id="rId62"/>
      <p:boldItalic r:id="rId63"/>
    </p:embeddedFont>
    <p:embeddedFont>
      <p:font typeface="Roboto" panose="02000000000000000000" pitchFamily="2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6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3.fntdata"/><Relationship Id="rId5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5FFB877F-D3DB-BE23-7388-190717C5A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b422312b2_0_278:notes">
            <a:extLst>
              <a:ext uri="{FF2B5EF4-FFF2-40B4-BE49-F238E27FC236}">
                <a16:creationId xmlns:a16="http://schemas.microsoft.com/office/drawing/2014/main" id="{A53C4CFE-457C-6D46-7D77-EF914873CE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b422312b2_0_278:notes">
            <a:extLst>
              <a:ext uri="{FF2B5EF4-FFF2-40B4-BE49-F238E27FC236}">
                <a16:creationId xmlns:a16="http://schemas.microsoft.com/office/drawing/2014/main" id="{F065E94D-B499-7882-5142-627AD3686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1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b422312b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b422312b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b422312b2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b422312b2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b422312b2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b422312b2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b422312b2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b422312b2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b422312b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b422312b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b422312b2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b422312b2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b422312b2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b422312b2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b422312b2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b422312b2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b422312b2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b422312b2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b422312b2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b422312b2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b422312b2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b422312b2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b422312b2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b422312b2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b422312b2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b422312b2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b422312b2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b422312b2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b422312b2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b422312b2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bb422312b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bb422312b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b422312b2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bb422312b2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b422312b2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b422312b2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bb422312b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bb422312b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b422312b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b422312b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b422312b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b422312b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b422312b2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b422312b2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bb422312b2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bb422312b2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b422312b2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bb422312b2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bb422312b2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bb422312b2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b422312b2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b422312b2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bb422312b2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bb422312b2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b422312b2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b422312b2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bb422312b2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bb422312b2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b422312b2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bb422312b2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b422312b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b422312b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bb422312b2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bb422312b2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b422312b2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b422312b2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b422312b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b422312b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a0744a8d9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a0744a8d9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b422312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b422312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b422312b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b422312b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b422312b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b422312b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b422312b2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b422312b2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b422312b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b422312b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twitter.com/SlidesManiaSM/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s://slidesmania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www.facebook.com/SlidesManiaSM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slidesmania.com/questions-powerpoint-google-slides/can-i-use-these-templates/" TargetMode="External"/><Relationship Id="rId9" Type="http://schemas.openxmlformats.org/officeDocument/2006/relationships/hyperlink" Target="https://www.pinterest.com/slidesmania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1904425" y="2574575"/>
            <a:ext cx="8054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1605275" y="5968600"/>
            <a:ext cx="8726700" cy="7179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Questions">
  <p:cSld name="CUSTOM_1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576294" y="513215"/>
            <a:ext cx="11039400" cy="5831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57200" dist="114300" dir="5400000" algn="t" rotWithShape="0">
              <a:srgbClr val="000000">
                <a:alpha val="329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19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8" name="Google Shape;138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9" name="Google Shape;139;p4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4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41" name="Google Shape;141;p4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2" name="Google Shape;142;p4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4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4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4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4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576294" y="513215"/>
            <a:ext cx="11039400" cy="5831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57200" dist="114300" dir="5400000" algn="t" rotWithShape="0">
              <a:srgbClr val="000000">
                <a:alpha val="329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6"/>
            </a:gs>
            <a:gs pos="100000">
              <a:srgbClr val="000000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14262" y="21569"/>
            <a:ext cx="12190197" cy="6762525"/>
            <a:chOff x="-61938" y="-54631"/>
            <a:chExt cx="12190197" cy="6762525"/>
          </a:xfrm>
        </p:grpSpPr>
        <p:sp>
          <p:nvSpPr>
            <p:cNvPr id="11" name="Google Shape;11;p1"/>
            <p:cNvSpPr/>
            <p:nvPr/>
          </p:nvSpPr>
          <p:spPr>
            <a:xfrm>
              <a:off x="7454713" y="3360655"/>
              <a:ext cx="104180" cy="112133"/>
            </a:xfrm>
            <a:custGeom>
              <a:avLst/>
              <a:gdLst/>
              <a:ahLst/>
              <a:cxnLst/>
              <a:rect l="l" t="t" r="r" b="b"/>
              <a:pathLst>
                <a:path w="107680" h="115900" extrusionOk="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893342" y="1365537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960217" y="4213916"/>
              <a:ext cx="104156" cy="103402"/>
            </a:xfrm>
            <a:custGeom>
              <a:avLst/>
              <a:gdLst/>
              <a:ahLst/>
              <a:cxnLst/>
              <a:rect l="l" t="t" r="r" b="b"/>
              <a:pathLst>
                <a:path w="107655" h="106875" extrusionOk="0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055341" y="419220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43516" y="3815082"/>
              <a:ext cx="114569" cy="110318"/>
            </a:xfrm>
            <a:custGeom>
              <a:avLst/>
              <a:gdLst/>
              <a:ahLst/>
              <a:cxnLst/>
              <a:rect l="l" t="t" r="r" b="b"/>
              <a:pathLst>
                <a:path w="118418" h="114024" extrusionOk="0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43858" y="5722809"/>
              <a:ext cx="106114" cy="101405"/>
            </a:xfrm>
            <a:custGeom>
              <a:avLst/>
              <a:gdLst/>
              <a:ahLst/>
              <a:cxnLst/>
              <a:rect l="l" t="t" r="r" b="b"/>
              <a:pathLst>
                <a:path w="109679" h="104811" extrusionOk="0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22815" y="5832046"/>
              <a:ext cx="117962" cy="108221"/>
            </a:xfrm>
            <a:custGeom>
              <a:avLst/>
              <a:gdLst/>
              <a:ahLst/>
              <a:cxnLst/>
              <a:rect l="l" t="t" r="r" b="b"/>
              <a:pathLst>
                <a:path w="121925" h="111856" extrusionOk="0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723462" y="17826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570648" y="3994950"/>
              <a:ext cx="98468" cy="109149"/>
            </a:xfrm>
            <a:custGeom>
              <a:avLst/>
              <a:gdLst/>
              <a:ahLst/>
              <a:cxnLst/>
              <a:rect l="l" t="t" r="r" b="b"/>
              <a:pathLst>
                <a:path w="101776" h="112815" extrusionOk="0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75898" y="2474827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56703" y="4297470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618702" y="3351153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739259" y="5406760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937562" y="954764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51011" y="2421236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" name="Google Shape;26;p1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27" name="Google Shape;27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1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55" name="Google Shape;55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1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83" name="Google Shape;83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" name="Google Shape;110;p1"/>
            <p:cNvSpPr/>
            <p:nvPr/>
          </p:nvSpPr>
          <p:spPr>
            <a:xfrm>
              <a:off x="8818898" y="1123567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00098" y="3207713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716329" y="49285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1177566" y="6376826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835561" y="6377835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33.xml"/><Relationship Id="rId4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37.xml"/><Relationship Id="rId4" Type="http://schemas.openxmlformats.org/officeDocument/2006/relationships/slide" Target="slide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1.xml"/><Relationship Id="rId4" Type="http://schemas.openxmlformats.org/officeDocument/2006/relationships/slide" Target="slide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mania.com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2068650" y="1789512"/>
            <a:ext cx="8054700" cy="26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Aplicativo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accent2"/>
                </a:solidFill>
              </a:rPr>
              <a:t>SETEC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9" name="Google Shape;159;p7">
            <a:hlinkClick r:id="rId3" action="ppaction://hlinksldjump"/>
          </p:cNvPr>
          <p:cNvSpPr/>
          <p:nvPr/>
        </p:nvSpPr>
        <p:spPr>
          <a:xfrm>
            <a:off x="3631800" y="4151360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Start!</a:t>
            </a:r>
            <a:endParaRPr/>
          </a:p>
        </p:txBody>
      </p:sp>
      <p:pic>
        <p:nvPicPr>
          <p:cNvPr id="160" name="Google Shape;16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409" y="4514633"/>
            <a:ext cx="925825" cy="9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081036-7B18-AB1C-773E-F45EB1478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3" y="5645357"/>
            <a:ext cx="169889" cy="11615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2E15D6-2167-181B-1805-B282B595D37F}"/>
              </a:ext>
            </a:extLst>
          </p:cNvPr>
          <p:cNvSpPr/>
          <p:nvPr/>
        </p:nvSpPr>
        <p:spPr>
          <a:xfrm>
            <a:off x="0" y="0"/>
            <a:ext cx="12192000" cy="1679191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DE35666C-FA7F-5C14-7D99-FB19FE114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1737" y="243919"/>
            <a:ext cx="3794328" cy="1306244"/>
          </a:xfrm>
          <a:prstGeom prst="rect">
            <a:avLst/>
          </a:prstGeom>
        </p:spPr>
      </p:pic>
      <p:pic>
        <p:nvPicPr>
          <p:cNvPr id="16" name="Imagem 15" descr="Fundo preto com letras vermelhas&#10;&#10;Descrição gerada automaticamente com confiança média">
            <a:extLst>
              <a:ext uri="{FF2B5EF4-FFF2-40B4-BE49-F238E27FC236}">
                <a16:creationId xmlns:a16="http://schemas.microsoft.com/office/drawing/2014/main" id="{3F116536-CC3B-8535-EFB1-3A986E86D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118" y="243919"/>
            <a:ext cx="2045023" cy="1306245"/>
          </a:xfrm>
          <a:prstGeom prst="rect">
            <a:avLst/>
          </a:prstGeom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FDA3B6FB-3874-5C66-DAE6-884B1B47BE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1176" y="243919"/>
            <a:ext cx="1560518" cy="118422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5D93DC1-5EFA-DDBD-A6FA-8FD1684E5FC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79882" y="243919"/>
            <a:ext cx="2141678" cy="118422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AB9493-5F70-04D3-AEC6-8A090C1EF1FB}"/>
              </a:ext>
            </a:extLst>
          </p:cNvPr>
          <p:cNvSpPr txBox="1"/>
          <p:nvPr/>
        </p:nvSpPr>
        <p:spPr>
          <a:xfrm>
            <a:off x="8560200" y="5181957"/>
            <a:ext cx="3522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Ana Catarinne de Alencar,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Ana Paula Soares Corrêa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Erick de Faria Inácio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Gustavo Henrique Bedendo Costa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Pedro Napoleão Teixeira de Sousa</a:t>
            </a:r>
          </a:p>
          <a:p>
            <a:pPr algn="r"/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Orientadora : </a:t>
            </a:r>
            <a:r>
              <a:rPr lang="pt-B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Profª</a:t>
            </a: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Mª.  </a:t>
            </a:r>
            <a:r>
              <a:rPr lang="pt-B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Denilce</a:t>
            </a: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Veloso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5CB419EF-917C-7573-A833-1D08086A7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>
            <a:extLst>
              <a:ext uri="{FF2B5EF4-FFF2-40B4-BE49-F238E27FC236}">
                <a16:creationId xmlns:a16="http://schemas.microsoft.com/office/drawing/2014/main" id="{B2D049C6-E53D-F6F0-4D85-8B1334A72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Professores Responsáveis pela SETEC</a:t>
            </a:r>
            <a:endParaRPr dirty="0"/>
          </a:p>
        </p:txBody>
      </p:sp>
      <p:sp>
        <p:nvSpPr>
          <p:cNvPr id="288" name="Google Shape;288;p17">
            <a:extLst>
              <a:ext uri="{FF2B5EF4-FFF2-40B4-BE49-F238E27FC236}">
                <a16:creationId xmlns:a16="http://schemas.microsoft.com/office/drawing/2014/main" id="{620EC89F-464A-26E9-B51A-FD91DD144EB3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7">
            <a:extLst>
              <a:ext uri="{FF2B5EF4-FFF2-40B4-BE49-F238E27FC236}">
                <a16:creationId xmlns:a16="http://schemas.microsoft.com/office/drawing/2014/main" id="{24ED816F-D844-DA7E-09B0-A3DDA0B706A2}"/>
              </a:ext>
            </a:extLst>
          </p:cNvPr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>
            <a:hlinkClick r:id="rId3" action="ppaction://hlinksldjump"/>
            <a:extLst>
              <a:ext uri="{FF2B5EF4-FFF2-40B4-BE49-F238E27FC236}">
                <a16:creationId xmlns:a16="http://schemas.microsoft.com/office/drawing/2014/main" id="{E1668CBA-0499-D35A-0CB1-8611B0D219D5}"/>
              </a:ext>
            </a:extLst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91" name="Google Shape;291;p17">
            <a:hlinkClick r:id="rId4" action="ppaction://hlinksldjump"/>
            <a:extLst>
              <a:ext uri="{FF2B5EF4-FFF2-40B4-BE49-F238E27FC236}">
                <a16:creationId xmlns:a16="http://schemas.microsoft.com/office/drawing/2014/main" id="{67693BC9-D2DA-9545-7AD5-B3DB26AFA22E}"/>
              </a:ext>
            </a:extLst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F30AD2-BB60-6936-FF41-395B75289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6" name="Google Shape;271;p16">
            <a:extLst>
              <a:ext uri="{FF2B5EF4-FFF2-40B4-BE49-F238E27FC236}">
                <a16:creationId xmlns:a16="http://schemas.microsoft.com/office/drawing/2014/main" id="{51F0CE04-D71D-6AAB-6ADA-A2F5ECF785FB}"/>
              </a:ext>
            </a:extLst>
          </p:cNvPr>
          <p:cNvSpPr txBox="1">
            <a:spLocks/>
          </p:cNvSpPr>
          <p:nvPr/>
        </p:nvSpPr>
        <p:spPr>
          <a:xfrm>
            <a:off x="1474029" y="2613500"/>
            <a:ext cx="9422700" cy="212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Levantamento de dados sobre: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Organização e logística do evento.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Desafios no gerenciamento de atividades.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Controle de presença e certificados</a:t>
            </a:r>
          </a:p>
        </p:txBody>
      </p:sp>
      <p:sp>
        <p:nvSpPr>
          <p:cNvPr id="3" name="Google Shape;273;p16">
            <a:extLst>
              <a:ext uri="{FF2B5EF4-FFF2-40B4-BE49-F238E27FC236}">
                <a16:creationId xmlns:a16="http://schemas.microsoft.com/office/drawing/2014/main" id="{8D2D75AD-A2F7-6767-72B7-F09217CFF299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8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Alunos Participantes:</a:t>
            </a:r>
            <a:endParaRPr dirty="0"/>
          </a:p>
        </p:txBody>
      </p:sp>
      <p:sp>
        <p:nvSpPr>
          <p:cNvPr id="288" name="Google Shape;288;p17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91" name="Google Shape;291;p17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390384-3711-1C82-BD59-6E2420AE8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6" name="Google Shape;271;p16">
            <a:extLst>
              <a:ext uri="{FF2B5EF4-FFF2-40B4-BE49-F238E27FC236}">
                <a16:creationId xmlns:a16="http://schemas.microsoft.com/office/drawing/2014/main" id="{6B7D676A-A415-E539-E3DD-E9F0ED2AFAB7}"/>
              </a:ext>
            </a:extLst>
          </p:cNvPr>
          <p:cNvSpPr txBox="1">
            <a:spLocks/>
          </p:cNvSpPr>
          <p:nvPr/>
        </p:nvSpPr>
        <p:spPr>
          <a:xfrm>
            <a:off x="1474029" y="2613500"/>
            <a:ext cx="9422700" cy="212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Identificação de expectativas e dificuldades: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Acesso às informações do evento.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Processo de inscrição em oficinas e palestras.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Experiência no registro de presença.</a:t>
            </a:r>
          </a:p>
        </p:txBody>
      </p:sp>
      <p:sp>
        <p:nvSpPr>
          <p:cNvPr id="8" name="Google Shape;273;p16">
            <a:extLst>
              <a:ext uri="{FF2B5EF4-FFF2-40B4-BE49-F238E27FC236}">
                <a16:creationId xmlns:a16="http://schemas.microsoft.com/office/drawing/2014/main" id="{12887016-F85E-A865-04BE-C69555210AE9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Outros pontos</a:t>
            </a:r>
            <a:endParaRPr dirty="0"/>
          </a:p>
        </p:txBody>
      </p:sp>
      <p:sp>
        <p:nvSpPr>
          <p:cNvPr id="299" name="Google Shape;299;p18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8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302" name="Google Shape;302;p18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7A8BC2-A7EA-ECA7-5E8C-0B610705A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5" name="Google Shape;235;p13">
            <a:extLst>
              <a:ext uri="{FF2B5EF4-FFF2-40B4-BE49-F238E27FC236}">
                <a16:creationId xmlns:a16="http://schemas.microsoft.com/office/drawing/2014/main" id="{DB452605-44D4-4600-70AB-54AD43DC3C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4029" y="2463882"/>
            <a:ext cx="4172042" cy="26955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Engajamento e Satisfação: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Fatores que motivam a participação no evento.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Avaliação da interação entre palestrantes e participantes.</a:t>
            </a:r>
            <a:endParaRPr sz="1800" dirty="0"/>
          </a:p>
        </p:txBody>
      </p:sp>
      <p:sp>
        <p:nvSpPr>
          <p:cNvPr id="6" name="Google Shape;235;p13">
            <a:extLst>
              <a:ext uri="{FF2B5EF4-FFF2-40B4-BE49-F238E27FC236}">
                <a16:creationId xmlns:a16="http://schemas.microsoft.com/office/drawing/2014/main" id="{D4382831-8874-2C53-9F37-09AB51137743}"/>
              </a:ext>
            </a:extLst>
          </p:cNvPr>
          <p:cNvSpPr txBox="1">
            <a:spLocks/>
          </p:cNvSpPr>
          <p:nvPr/>
        </p:nvSpPr>
        <p:spPr>
          <a:xfrm>
            <a:off x="6274639" y="2463883"/>
            <a:ext cx="4172042" cy="269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Tecnologia e Acessibilidade: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b="0" i="0" dirty="0">
              <a:solidFill>
                <a:srgbClr val="3F3F3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Preferências por dispositivos e plataformas para acesso.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3F3F3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Barreiras tecnológicas enfrentadas por professores e alunos.</a:t>
            </a:r>
            <a:endParaRPr lang="pt-BR" dirty="0"/>
          </a:p>
        </p:txBody>
      </p:sp>
      <p:sp>
        <p:nvSpPr>
          <p:cNvPr id="7" name="Google Shape;273;p16">
            <a:extLst>
              <a:ext uri="{FF2B5EF4-FFF2-40B4-BE49-F238E27FC236}">
                <a16:creationId xmlns:a16="http://schemas.microsoft.com/office/drawing/2014/main" id="{99AD6B1C-0B3A-A8EA-65CE-27D303B713ED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c.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309" name="Google Shape;309;p19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10" name="Google Shape;310;p19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311" name="Google Shape;311;p19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4657788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7916726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1398850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statement number 4.</a:t>
            </a:r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Here goes more information about that statement.</a:t>
            </a: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A. You can add some more information about why the above statement is true or false.</a:t>
            </a:r>
            <a:endParaRPr/>
          </a:p>
        </p:txBody>
      </p:sp>
      <p:sp>
        <p:nvSpPr>
          <p:cNvPr id="324" name="Google Shape;324;p20"/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4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Tecnologias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25" name="Google Shape;325;p20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B. You can add some more information about why the above statement is true or false.</a:t>
            </a:r>
            <a:endParaRPr/>
          </a:p>
        </p:txBody>
      </p:sp>
      <p:sp>
        <p:nvSpPr>
          <p:cNvPr id="326" name="Google Shape;326;p20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C. You can add some more information about why the above statement is true or false.</a:t>
            </a:r>
            <a:endParaRPr/>
          </a:p>
        </p:txBody>
      </p:sp>
      <p:sp>
        <p:nvSpPr>
          <p:cNvPr id="327" name="Google Shape;327;p20">
            <a:hlinkClick r:id="rId3" action="ppaction://hlinksldjump"/>
          </p:cNvPr>
          <p:cNvSpPr txBox="1"/>
          <p:nvPr/>
        </p:nvSpPr>
        <p:spPr>
          <a:xfrm>
            <a:off x="1514100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8" name="Google Shape;328;p20">
            <a:hlinkClick r:id="rId4" action="ppaction://hlinksldjump"/>
          </p:cNvPr>
          <p:cNvSpPr txBox="1"/>
          <p:nvPr/>
        </p:nvSpPr>
        <p:spPr>
          <a:xfrm>
            <a:off x="477763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9" name="Google Shape;329;p20">
            <a:hlinkClick r:id="rId5" action="ppaction://hlinksldjump"/>
          </p:cNvPr>
          <p:cNvSpPr txBox="1"/>
          <p:nvPr/>
        </p:nvSpPr>
        <p:spPr>
          <a:xfrm>
            <a:off x="804118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928529" y="827099"/>
            <a:ext cx="4118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EB8196-DD41-271C-B065-18720EF7A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a.</a:t>
            </a:r>
            <a:endParaRPr/>
          </a:p>
        </p:txBody>
      </p:sp>
      <p:sp>
        <p:nvSpPr>
          <p:cNvPr id="337" name="Google Shape;337;p21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 Cum sociis natoque penatibus et magnis dis parturient montes.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928529" y="827099"/>
            <a:ext cx="4118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1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342" name="Google Shape;342;p21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2E290FA-6B67-F218-D657-510BEAD8D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b.</a:t>
            </a:r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928529" y="827099"/>
            <a:ext cx="4118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2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353" name="Google Shape;353;p22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5409C53-D1EF-88BC-24AD-D4D2AA6DC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c.</a:t>
            </a:r>
            <a:endParaRPr/>
          </a:p>
        </p:txBody>
      </p:sp>
      <p:sp>
        <p:nvSpPr>
          <p:cNvPr id="359" name="Google Shape;359;p23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360" name="Google Shape;360;p23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61" name="Google Shape;361;p23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362" name="Google Shape;362;p23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928529" y="827099"/>
            <a:ext cx="4118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D21538F-6902-55A5-5141-C9CC9F884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/>
          <p:nvPr/>
        </p:nvSpPr>
        <p:spPr>
          <a:xfrm>
            <a:off x="4657788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4"/>
          <p:cNvSpPr/>
          <p:nvPr/>
        </p:nvSpPr>
        <p:spPr>
          <a:xfrm>
            <a:off x="7916726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4"/>
          <p:cNvSpPr/>
          <p:nvPr/>
        </p:nvSpPr>
        <p:spPr>
          <a:xfrm>
            <a:off x="1398850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4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statement number 5.</a:t>
            </a:r>
            <a:endParaRPr dirty="0"/>
          </a:p>
        </p:txBody>
      </p:sp>
      <p:sp>
        <p:nvSpPr>
          <p:cNvPr id="373" name="Google Shape;373;p24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Here goes more information about that statement.</a:t>
            </a:r>
            <a:endParaRPr dirty="0"/>
          </a:p>
        </p:txBody>
      </p:sp>
      <p:sp>
        <p:nvSpPr>
          <p:cNvPr id="374" name="Google Shape;374;p24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A. You can add some more information about why the above statement is true or false.</a:t>
            </a:r>
            <a:endParaRPr/>
          </a:p>
        </p:txBody>
      </p:sp>
      <p:sp>
        <p:nvSpPr>
          <p:cNvPr id="376" name="Google Shape;376;p24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B. You can add some more information about why the above statement is true or false.</a:t>
            </a:r>
            <a:endParaRPr/>
          </a:p>
        </p:txBody>
      </p:sp>
      <p:sp>
        <p:nvSpPr>
          <p:cNvPr id="377" name="Google Shape;377;p24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C. You can add some more information about why the above statement is true or false.</a:t>
            </a:r>
            <a:endParaRPr/>
          </a:p>
        </p:txBody>
      </p:sp>
      <p:sp>
        <p:nvSpPr>
          <p:cNvPr id="378" name="Google Shape;378;p24">
            <a:hlinkClick r:id="rId3" action="ppaction://hlinksldjump"/>
          </p:cNvPr>
          <p:cNvSpPr txBox="1"/>
          <p:nvPr/>
        </p:nvSpPr>
        <p:spPr>
          <a:xfrm>
            <a:off x="1514100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79" name="Google Shape;379;p24">
            <a:hlinkClick r:id="rId4" action="ppaction://hlinksldjump"/>
          </p:cNvPr>
          <p:cNvSpPr txBox="1"/>
          <p:nvPr/>
        </p:nvSpPr>
        <p:spPr>
          <a:xfrm>
            <a:off x="477763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80" name="Google Shape;380;p24">
            <a:hlinkClick r:id="rId5" action="ppaction://hlinksldjump"/>
          </p:cNvPr>
          <p:cNvSpPr txBox="1"/>
          <p:nvPr/>
        </p:nvSpPr>
        <p:spPr>
          <a:xfrm>
            <a:off x="804118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81" name="Google Shape;381;p24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844D56-6899-806F-9A2E-CEFB8C481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24;p20">
            <a:extLst>
              <a:ext uri="{FF2B5EF4-FFF2-40B4-BE49-F238E27FC236}">
                <a16:creationId xmlns:a16="http://schemas.microsoft.com/office/drawing/2014/main" id="{EE455EAC-F067-BADB-82B8-020454220101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a.</a:t>
            </a:r>
            <a:endParaRPr/>
          </a:p>
        </p:txBody>
      </p:sp>
      <p:sp>
        <p:nvSpPr>
          <p:cNvPr id="388" name="Google Shape;388;p25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 Cum sociis natoque penatibus et magnis dis parturient montes.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90" name="Google Shape;390;p25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5"/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5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393" name="Google Shape;393;p25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sp>
        <p:nvSpPr>
          <p:cNvPr id="172" name="Google Shape;172;p8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64D099-122D-F9BA-392C-AAC7F54C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DD73A02E-9501-B876-CDD5-A395E900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29" y="1945100"/>
            <a:ext cx="10298700" cy="592200"/>
          </a:xfrm>
        </p:spPr>
        <p:txBody>
          <a:bodyPr/>
          <a:lstStyle/>
          <a:p>
            <a:r>
              <a:rPr lang="pt-BR" dirty="0"/>
              <a:t>Faculdade de Tecnologia José Crespo Gonzales (FATEC Sorocaba)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4005E19-0FD1-45AE-D989-17665A721CCE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928529" y="2653100"/>
            <a:ext cx="1029854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Ensino superior gratuito e de qualidade.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Foco em preparar alunos para o mercado de trabalho.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Atividades complementares: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	Treinamentos, minicursos, workshops e palestras.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Eventos anuais: Semana de Iniciação Científica e Semana de Tecnologia.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b.</a:t>
            </a:r>
            <a:endParaRPr/>
          </a:p>
        </p:txBody>
      </p:sp>
      <p:sp>
        <p:nvSpPr>
          <p:cNvPr id="399" name="Google Shape;399;p26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400" name="Google Shape;400;p26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6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404" name="Google Shape;404;p26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4A8AA9F-2F67-4ED7-3E7B-B42A7BEE0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c.</a:t>
            </a:r>
            <a:endParaRPr/>
          </a:p>
        </p:txBody>
      </p:sp>
      <p:sp>
        <p:nvSpPr>
          <p:cNvPr id="410" name="Google Shape;410;p27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411" name="Google Shape;411;p27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12" name="Google Shape;412;p27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413" name="Google Shape;413;p27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AABE3B3-9E10-BD5B-936A-A9AD98ECC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4657788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7916726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1398850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8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statement number 6.</a:t>
            </a:r>
            <a:endParaRPr/>
          </a:p>
        </p:txBody>
      </p:sp>
      <p:sp>
        <p:nvSpPr>
          <p:cNvPr id="424" name="Google Shape;424;p28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Here goes more information about that statement.</a:t>
            </a:r>
            <a:endParaRPr/>
          </a:p>
        </p:txBody>
      </p:sp>
      <p:sp>
        <p:nvSpPr>
          <p:cNvPr id="425" name="Google Shape;425;p28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A. You can add some more information about why the above statement is true or false.</a:t>
            </a:r>
            <a:endParaRPr/>
          </a:p>
        </p:txBody>
      </p:sp>
      <p:sp>
        <p:nvSpPr>
          <p:cNvPr id="427" name="Google Shape;427;p28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B. You can add some more information about why the above statement is true or false.</a:t>
            </a:r>
            <a:endParaRPr/>
          </a:p>
        </p:txBody>
      </p:sp>
      <p:sp>
        <p:nvSpPr>
          <p:cNvPr id="428" name="Google Shape;428;p28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C. You can add some more information about why the above statement is true or false.</a:t>
            </a:r>
            <a:endParaRPr/>
          </a:p>
        </p:txBody>
      </p:sp>
      <p:sp>
        <p:nvSpPr>
          <p:cNvPr id="429" name="Google Shape;429;p28">
            <a:hlinkClick r:id="rId3" action="ppaction://hlinksldjump"/>
          </p:cNvPr>
          <p:cNvSpPr txBox="1"/>
          <p:nvPr/>
        </p:nvSpPr>
        <p:spPr>
          <a:xfrm>
            <a:off x="1514100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30" name="Google Shape;430;p28">
            <a:hlinkClick r:id="rId4" action="ppaction://hlinksldjump"/>
          </p:cNvPr>
          <p:cNvSpPr txBox="1"/>
          <p:nvPr/>
        </p:nvSpPr>
        <p:spPr>
          <a:xfrm>
            <a:off x="477763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31" name="Google Shape;431;p28">
            <a:hlinkClick r:id="rId5" action="ppaction://hlinksldjump"/>
          </p:cNvPr>
          <p:cNvSpPr txBox="1"/>
          <p:nvPr/>
        </p:nvSpPr>
        <p:spPr>
          <a:xfrm>
            <a:off x="804118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32" name="Google Shape;432;p28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8"/>
          <p:cNvSpPr/>
          <p:nvPr/>
        </p:nvSpPr>
        <p:spPr>
          <a:xfrm>
            <a:off x="928529" y="827099"/>
            <a:ext cx="6177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95279D1-D598-70F1-F7F9-497023777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324;p20">
            <a:extLst>
              <a:ext uri="{FF2B5EF4-FFF2-40B4-BE49-F238E27FC236}">
                <a16:creationId xmlns:a16="http://schemas.microsoft.com/office/drawing/2014/main" id="{1D118BD6-1F19-F140-5C24-037C1A9C4EF5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6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REQUISITOS FUNCIONAIS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a.</a:t>
            </a:r>
            <a:endParaRPr/>
          </a:p>
        </p:txBody>
      </p:sp>
      <p:sp>
        <p:nvSpPr>
          <p:cNvPr id="439" name="Google Shape;439;p29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 Cum sociis natoque penatibus et magnis dis parturient montes.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41" name="Google Shape;441;p29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9"/>
          <p:cNvSpPr/>
          <p:nvPr/>
        </p:nvSpPr>
        <p:spPr>
          <a:xfrm>
            <a:off x="928529" y="827099"/>
            <a:ext cx="6177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444" name="Google Shape;444;p29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C18A9C-D13E-AD4A-2180-91A40256B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b.</a:t>
            </a:r>
            <a:endParaRPr/>
          </a:p>
        </p:txBody>
      </p:sp>
      <p:sp>
        <p:nvSpPr>
          <p:cNvPr id="450" name="Google Shape;450;p30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451" name="Google Shape;451;p30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52" name="Google Shape;452;p30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0"/>
          <p:cNvSpPr/>
          <p:nvPr/>
        </p:nvSpPr>
        <p:spPr>
          <a:xfrm>
            <a:off x="928529" y="827099"/>
            <a:ext cx="6177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455" name="Google Shape;455;p30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3277DA9-BD38-1FF5-AA30-157958F79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c.</a:t>
            </a:r>
            <a:endParaRPr/>
          </a:p>
        </p:txBody>
      </p:sp>
      <p:sp>
        <p:nvSpPr>
          <p:cNvPr id="461" name="Google Shape;461;p31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462" name="Google Shape;462;p31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63" name="Google Shape;463;p31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464" name="Google Shape;464;p31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465" name="Google Shape;465;p31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1"/>
          <p:cNvSpPr/>
          <p:nvPr/>
        </p:nvSpPr>
        <p:spPr>
          <a:xfrm>
            <a:off x="928529" y="827099"/>
            <a:ext cx="6177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03DFCE3-7C0E-52A7-DBD5-CB50163FA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/>
          <p:nvPr/>
        </p:nvSpPr>
        <p:spPr>
          <a:xfrm>
            <a:off x="4657788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2"/>
          <p:cNvSpPr/>
          <p:nvPr/>
        </p:nvSpPr>
        <p:spPr>
          <a:xfrm>
            <a:off x="7916726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2"/>
          <p:cNvSpPr/>
          <p:nvPr/>
        </p:nvSpPr>
        <p:spPr>
          <a:xfrm>
            <a:off x="1398850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2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statement number 7.</a:t>
            </a:r>
            <a:endParaRPr dirty="0"/>
          </a:p>
        </p:txBody>
      </p:sp>
      <p:sp>
        <p:nvSpPr>
          <p:cNvPr id="475" name="Google Shape;475;p32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Here goes more information about that statement.</a:t>
            </a:r>
            <a:endParaRPr/>
          </a:p>
        </p:txBody>
      </p:sp>
      <p:sp>
        <p:nvSpPr>
          <p:cNvPr id="476" name="Google Shape;476;p32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A. You can add some more information about why the above statement is true or false.</a:t>
            </a:r>
            <a:endParaRPr/>
          </a:p>
        </p:txBody>
      </p:sp>
      <p:sp>
        <p:nvSpPr>
          <p:cNvPr id="478" name="Google Shape;478;p32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B. You can add some more information about why the above statement is true or false.</a:t>
            </a:r>
            <a:endParaRPr/>
          </a:p>
        </p:txBody>
      </p:sp>
      <p:sp>
        <p:nvSpPr>
          <p:cNvPr id="479" name="Google Shape;479;p32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C. You can add some more information about why the above statement is true or false.</a:t>
            </a:r>
            <a:endParaRPr/>
          </a:p>
        </p:txBody>
      </p:sp>
      <p:sp>
        <p:nvSpPr>
          <p:cNvPr id="480" name="Google Shape;480;p32">
            <a:hlinkClick r:id="rId3" action="ppaction://hlinksldjump"/>
          </p:cNvPr>
          <p:cNvSpPr txBox="1"/>
          <p:nvPr/>
        </p:nvSpPr>
        <p:spPr>
          <a:xfrm>
            <a:off x="1514100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81" name="Google Shape;481;p32">
            <a:hlinkClick r:id="rId4" action="ppaction://hlinksldjump"/>
          </p:cNvPr>
          <p:cNvSpPr txBox="1"/>
          <p:nvPr/>
        </p:nvSpPr>
        <p:spPr>
          <a:xfrm>
            <a:off x="477763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82" name="Google Shape;482;p32">
            <a:hlinkClick r:id="rId5" action="ppaction://hlinksldjump"/>
          </p:cNvPr>
          <p:cNvSpPr txBox="1"/>
          <p:nvPr/>
        </p:nvSpPr>
        <p:spPr>
          <a:xfrm>
            <a:off x="804118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2"/>
          <p:cNvSpPr/>
          <p:nvPr/>
        </p:nvSpPr>
        <p:spPr>
          <a:xfrm>
            <a:off x="928529" y="827099"/>
            <a:ext cx="7207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49CD20-CF21-93E3-D96B-8C5C3C3B2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24;p20">
            <a:extLst>
              <a:ext uri="{FF2B5EF4-FFF2-40B4-BE49-F238E27FC236}">
                <a16:creationId xmlns:a16="http://schemas.microsoft.com/office/drawing/2014/main" id="{81D01F47-CE9C-C392-4B7D-29CC97C66B8D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7. </a:t>
            </a:r>
            <a:r>
              <a:rPr lang="pt-BR" sz="4000" b="0" i="0" dirty="0">
                <a:solidFill>
                  <a:srgbClr val="FF00FF"/>
                </a:solidFill>
                <a:effectLst/>
                <a:latin typeface="Barlow Semi Condensed Black" panose="00000A06000000000000" pitchFamily="2" charset="0"/>
                <a:ea typeface="Barlow Semi Condensed Black" panose="00000A06000000000000" pitchFamily="2" charset="0"/>
                <a:cs typeface="Barlow Semi Condensed Black" panose="00000A06000000000000" pitchFamily="2" charset="0"/>
              </a:rPr>
              <a:t>DIAGRAMA DE CASO DE USO</a:t>
            </a:r>
            <a:endParaRPr lang="pt-BR" sz="4000" b="0" i="0" u="none" strike="noStrike" cap="none" dirty="0">
              <a:solidFill>
                <a:schemeClr val="accent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a.</a:t>
            </a:r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 Cum sociis natoque penatibus et magnis dis parturient montes.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3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92" name="Google Shape;492;p33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3"/>
          <p:cNvSpPr/>
          <p:nvPr/>
        </p:nvSpPr>
        <p:spPr>
          <a:xfrm>
            <a:off x="928529" y="827099"/>
            <a:ext cx="7207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3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495" name="Google Shape;495;p33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67D613-D71F-979E-F826-3EFC98FF4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b.</a:t>
            </a:r>
            <a:endParaRPr/>
          </a:p>
        </p:txBody>
      </p:sp>
      <p:sp>
        <p:nvSpPr>
          <p:cNvPr id="501" name="Google Shape;501;p34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502" name="Google Shape;502;p34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03" name="Google Shape;503;p34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4"/>
          <p:cNvSpPr/>
          <p:nvPr/>
        </p:nvSpPr>
        <p:spPr>
          <a:xfrm>
            <a:off x="928529" y="827099"/>
            <a:ext cx="7207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4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06" name="Google Shape;506;p34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17559C-965A-7F5A-4097-1A8A6530B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c.</a:t>
            </a:r>
            <a:endParaRPr/>
          </a:p>
        </p:txBody>
      </p:sp>
      <p:sp>
        <p:nvSpPr>
          <p:cNvPr id="512" name="Google Shape;512;p35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513" name="Google Shape;513;p35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14" name="Google Shape;514;p35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15" name="Google Shape;515;p35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516" name="Google Shape;516;p35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/>
          <p:nvPr/>
        </p:nvSpPr>
        <p:spPr>
          <a:xfrm>
            <a:off x="928529" y="827099"/>
            <a:ext cx="7207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DC854D2-02A3-88F7-6598-91128077B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444079" y="2066339"/>
            <a:ext cx="8229985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Eventos e Certificação</a:t>
            </a:r>
            <a:endParaRPr dirty="0"/>
          </a:p>
        </p:txBody>
      </p:sp>
      <p:sp>
        <p:nvSpPr>
          <p:cNvPr id="184" name="Google Shape;184;p9"/>
          <p:cNvSpPr txBox="1">
            <a:spLocks noGrp="1"/>
          </p:cNvSpPr>
          <p:nvPr>
            <p:ph type="body" idx="1"/>
          </p:nvPr>
        </p:nvSpPr>
        <p:spPr>
          <a:xfrm>
            <a:off x="928529" y="2549425"/>
            <a:ext cx="1027451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Oferece diversas atividades durante os eventos.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Participantes com presença mínima recebem certificados.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Problemas atuais: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Processos manuais e não integrados (Excel, Forms, etc.).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9;p10">
            <a:hlinkClick r:id="rId3" action="ppaction://hlinksldjump"/>
            <a:extLst>
              <a:ext uri="{FF2B5EF4-FFF2-40B4-BE49-F238E27FC236}">
                <a16:creationId xmlns:a16="http://schemas.microsoft.com/office/drawing/2014/main" id="{D9B44BF1-A445-A287-B70C-C7B3F00D113E}"/>
              </a:ext>
            </a:extLst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" name="Google Shape;200;p10">
            <a:hlinkClick r:id="rId4" action="ppaction://hlinksldjump"/>
            <a:extLst>
              <a:ext uri="{FF2B5EF4-FFF2-40B4-BE49-F238E27FC236}">
                <a16:creationId xmlns:a16="http://schemas.microsoft.com/office/drawing/2014/main" id="{1B1C0487-98B7-F463-8F8B-C4D4D43E1EE8}"/>
              </a:ext>
            </a:extLst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6" name="Google Shape;171;p8">
            <a:extLst>
              <a:ext uri="{FF2B5EF4-FFF2-40B4-BE49-F238E27FC236}">
                <a16:creationId xmlns:a16="http://schemas.microsoft.com/office/drawing/2014/main" id="{23D02988-AC66-7BA8-2523-56782A2A8904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2A1DB55-CDB0-5EE7-CD9E-D1E04BFBE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6"/>
          <p:cNvSpPr/>
          <p:nvPr/>
        </p:nvSpPr>
        <p:spPr>
          <a:xfrm>
            <a:off x="4657788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6"/>
          <p:cNvSpPr/>
          <p:nvPr/>
        </p:nvSpPr>
        <p:spPr>
          <a:xfrm>
            <a:off x="7916726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6"/>
          <p:cNvSpPr/>
          <p:nvPr/>
        </p:nvSpPr>
        <p:spPr>
          <a:xfrm>
            <a:off x="1398850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6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statement number 8.</a:t>
            </a:r>
            <a:endParaRPr/>
          </a:p>
        </p:txBody>
      </p:sp>
      <p:sp>
        <p:nvSpPr>
          <p:cNvPr id="526" name="Google Shape;526;p36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Here goes more information about that statement.</a:t>
            </a:r>
            <a:endParaRPr dirty="0"/>
          </a:p>
        </p:txBody>
      </p:sp>
      <p:sp>
        <p:nvSpPr>
          <p:cNvPr id="527" name="Google Shape;527;p36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A. You can add some more information about why the above statement is true or false.</a:t>
            </a:r>
            <a:endParaRPr/>
          </a:p>
        </p:txBody>
      </p:sp>
      <p:sp>
        <p:nvSpPr>
          <p:cNvPr id="529" name="Google Shape;529;p36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B. You can add some more information about why the above statement is true or false.</a:t>
            </a:r>
            <a:endParaRPr/>
          </a:p>
        </p:txBody>
      </p:sp>
      <p:sp>
        <p:nvSpPr>
          <p:cNvPr id="530" name="Google Shape;530;p36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C. You can add some more information about why the above statement is true or false.</a:t>
            </a:r>
            <a:endParaRPr/>
          </a:p>
        </p:txBody>
      </p:sp>
      <p:sp>
        <p:nvSpPr>
          <p:cNvPr id="531" name="Google Shape;531;p36">
            <a:hlinkClick r:id="rId3" action="ppaction://hlinksldjump"/>
          </p:cNvPr>
          <p:cNvSpPr txBox="1"/>
          <p:nvPr/>
        </p:nvSpPr>
        <p:spPr>
          <a:xfrm>
            <a:off x="1514100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32" name="Google Shape;532;p36">
            <a:hlinkClick r:id="rId4" action="ppaction://hlinksldjump"/>
          </p:cNvPr>
          <p:cNvSpPr txBox="1"/>
          <p:nvPr/>
        </p:nvSpPr>
        <p:spPr>
          <a:xfrm>
            <a:off x="477763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33" name="Google Shape;533;p36">
            <a:hlinkClick r:id="rId5" action="ppaction://hlinksldjump"/>
          </p:cNvPr>
          <p:cNvSpPr txBox="1"/>
          <p:nvPr/>
        </p:nvSpPr>
        <p:spPr>
          <a:xfrm>
            <a:off x="804118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34" name="Google Shape;534;p36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6"/>
          <p:cNvSpPr/>
          <p:nvPr/>
        </p:nvSpPr>
        <p:spPr>
          <a:xfrm>
            <a:off x="928529" y="827099"/>
            <a:ext cx="8236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1F1AC3-592F-E02C-BFBB-0EE2777A8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7" name="Google Shape;324;p20">
            <a:extLst>
              <a:ext uri="{FF2B5EF4-FFF2-40B4-BE49-F238E27FC236}">
                <a16:creationId xmlns:a16="http://schemas.microsoft.com/office/drawing/2014/main" id="{95AF1B24-B377-681A-0C6F-D2A9BC984CAF}"/>
              </a:ext>
            </a:extLst>
          </p:cNvPr>
          <p:cNvSpPr txBox="1"/>
          <p:nvPr/>
        </p:nvSpPr>
        <p:spPr>
          <a:xfrm>
            <a:off x="928529" y="1059599"/>
            <a:ext cx="10298701" cy="88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ctr" rtl="0" eaLnBrk="1" fontAlgn="auto" latinLnBrk="0" hangingPunct="1">
              <a:lnSpc>
                <a:spcPts val="7000"/>
              </a:lnSpc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8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 DIAGRAMA DE CLASSES</a:t>
            </a:r>
            <a:endParaRPr lang="pt-BR" sz="4800" dirty="0">
              <a:effectLst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a.</a:t>
            </a:r>
            <a:endParaRPr/>
          </a:p>
        </p:txBody>
      </p:sp>
      <p:sp>
        <p:nvSpPr>
          <p:cNvPr id="541" name="Google Shape;541;p37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 Cum sociis natoque penatibus et magnis dis parturient montes.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7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43" name="Google Shape;543;p37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7"/>
          <p:cNvSpPr/>
          <p:nvPr/>
        </p:nvSpPr>
        <p:spPr>
          <a:xfrm>
            <a:off x="928529" y="827099"/>
            <a:ext cx="8236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46" name="Google Shape;546;p37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6A14F41-285F-7CB4-D6FC-37F83073B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b.</a:t>
            </a:r>
            <a:endParaRPr/>
          </a:p>
        </p:txBody>
      </p:sp>
      <p:sp>
        <p:nvSpPr>
          <p:cNvPr id="552" name="Google Shape;552;p38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553" name="Google Shape;553;p38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928529" y="827099"/>
            <a:ext cx="8236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8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57" name="Google Shape;557;p38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E29C624-6B74-05E1-DF73-EA9A4E118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c.</a:t>
            </a:r>
            <a:endParaRPr/>
          </a:p>
        </p:txBody>
      </p:sp>
      <p:sp>
        <p:nvSpPr>
          <p:cNvPr id="563" name="Google Shape;563;p39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564" name="Google Shape;564;p39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65" name="Google Shape;565;p39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66" name="Google Shape;566;p39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567" name="Google Shape;567;p39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9"/>
          <p:cNvSpPr/>
          <p:nvPr/>
        </p:nvSpPr>
        <p:spPr>
          <a:xfrm>
            <a:off x="928529" y="827099"/>
            <a:ext cx="8236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6D66056-3542-6741-26B5-4F80243F4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"/>
          <p:cNvSpPr/>
          <p:nvPr/>
        </p:nvSpPr>
        <p:spPr>
          <a:xfrm>
            <a:off x="4657788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0"/>
          <p:cNvSpPr/>
          <p:nvPr/>
        </p:nvSpPr>
        <p:spPr>
          <a:xfrm>
            <a:off x="7916726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0"/>
          <p:cNvSpPr/>
          <p:nvPr/>
        </p:nvSpPr>
        <p:spPr>
          <a:xfrm>
            <a:off x="1398850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0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statement number 9.</a:t>
            </a:r>
            <a:endParaRPr/>
          </a:p>
        </p:txBody>
      </p:sp>
      <p:sp>
        <p:nvSpPr>
          <p:cNvPr id="577" name="Google Shape;577;p40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Here goes more information about that statement.</a:t>
            </a:r>
            <a:endParaRPr/>
          </a:p>
        </p:txBody>
      </p:sp>
      <p:sp>
        <p:nvSpPr>
          <p:cNvPr id="578" name="Google Shape;578;p40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A. You can add some more information about why the above statement is true or false.</a:t>
            </a:r>
            <a:endParaRPr/>
          </a:p>
        </p:txBody>
      </p:sp>
      <p:sp>
        <p:nvSpPr>
          <p:cNvPr id="580" name="Google Shape;580;p40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B. You can add some more information about why the above statement is true or false.</a:t>
            </a:r>
            <a:endParaRPr/>
          </a:p>
        </p:txBody>
      </p:sp>
      <p:sp>
        <p:nvSpPr>
          <p:cNvPr id="581" name="Google Shape;581;p40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C. You can add some more information about why the above statement is true or false.</a:t>
            </a:r>
            <a:endParaRPr/>
          </a:p>
        </p:txBody>
      </p:sp>
      <p:sp>
        <p:nvSpPr>
          <p:cNvPr id="582" name="Google Shape;582;p40">
            <a:hlinkClick r:id="rId3" action="ppaction://hlinksldjump"/>
          </p:cNvPr>
          <p:cNvSpPr txBox="1"/>
          <p:nvPr/>
        </p:nvSpPr>
        <p:spPr>
          <a:xfrm>
            <a:off x="1514100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3" name="Google Shape;583;p40">
            <a:hlinkClick r:id="rId4" action="ppaction://hlinksldjump"/>
          </p:cNvPr>
          <p:cNvSpPr txBox="1"/>
          <p:nvPr/>
        </p:nvSpPr>
        <p:spPr>
          <a:xfrm>
            <a:off x="477763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4" name="Google Shape;584;p40">
            <a:hlinkClick r:id="rId5" action="ppaction://hlinksldjump"/>
          </p:cNvPr>
          <p:cNvSpPr txBox="1"/>
          <p:nvPr/>
        </p:nvSpPr>
        <p:spPr>
          <a:xfrm>
            <a:off x="804118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5" name="Google Shape;585;p40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0"/>
          <p:cNvSpPr/>
          <p:nvPr/>
        </p:nvSpPr>
        <p:spPr>
          <a:xfrm>
            <a:off x="928529" y="827099"/>
            <a:ext cx="9266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B16300C-822E-DF49-258B-75A5E13B7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324;p20">
            <a:extLst>
              <a:ext uri="{FF2B5EF4-FFF2-40B4-BE49-F238E27FC236}">
                <a16:creationId xmlns:a16="http://schemas.microsoft.com/office/drawing/2014/main" id="{9C976E6B-71D9-2718-608A-00318765AB01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9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</a:t>
            </a:r>
            <a:r>
              <a:rPr lang="pt-BR" sz="4000" b="0" i="0" dirty="0">
                <a:solidFill>
                  <a:srgbClr val="FF00FF"/>
                </a:solidFill>
                <a:effectLst/>
                <a:latin typeface="Barlow Semi Condensed Black" panose="00000A06000000000000" pitchFamily="2" charset="0"/>
                <a:ea typeface="Barlow Semi Condensed Black" panose="00000A06000000000000" pitchFamily="2" charset="0"/>
                <a:cs typeface="Barlow Semi Condensed Black" panose="00000A06000000000000" pitchFamily="2" charset="0"/>
              </a:rPr>
              <a:t>PROTÓTIPOS DE INTERFACES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 b="0" i="0" u="none" strike="noStrike" cap="none" dirty="0">
              <a:solidFill>
                <a:schemeClr val="accent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a.</a:t>
            </a:r>
            <a:endParaRPr/>
          </a:p>
        </p:txBody>
      </p:sp>
      <p:sp>
        <p:nvSpPr>
          <p:cNvPr id="592" name="Google Shape;592;p41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 Cum sociis natoque penatibus et magnis dis parturient montes.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1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94" name="Google Shape;594;p41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1"/>
          <p:cNvSpPr/>
          <p:nvPr/>
        </p:nvSpPr>
        <p:spPr>
          <a:xfrm>
            <a:off x="928529" y="827099"/>
            <a:ext cx="9266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1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97" name="Google Shape;597;p41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2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b.</a:t>
            </a:r>
            <a:endParaRPr/>
          </a:p>
        </p:txBody>
      </p:sp>
      <p:sp>
        <p:nvSpPr>
          <p:cNvPr id="603" name="Google Shape;603;p42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604" name="Google Shape;604;p42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05" name="Google Shape;605;p42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2"/>
          <p:cNvSpPr/>
          <p:nvPr/>
        </p:nvSpPr>
        <p:spPr>
          <a:xfrm>
            <a:off x="928529" y="827099"/>
            <a:ext cx="9266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42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608" name="Google Shape;608;p42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3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c.</a:t>
            </a:r>
            <a:endParaRPr/>
          </a:p>
        </p:txBody>
      </p:sp>
      <p:sp>
        <p:nvSpPr>
          <p:cNvPr id="614" name="Google Shape;614;p43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615" name="Google Shape;615;p43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16" name="Google Shape;616;p43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617" name="Google Shape;617;p43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618" name="Google Shape;618;p43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3"/>
          <p:cNvSpPr/>
          <p:nvPr/>
        </p:nvSpPr>
        <p:spPr>
          <a:xfrm>
            <a:off x="928529" y="827099"/>
            <a:ext cx="9266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4"/>
          <p:cNvSpPr/>
          <p:nvPr/>
        </p:nvSpPr>
        <p:spPr>
          <a:xfrm>
            <a:off x="4657788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4"/>
          <p:cNvSpPr/>
          <p:nvPr/>
        </p:nvSpPr>
        <p:spPr>
          <a:xfrm>
            <a:off x="7916726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4"/>
          <p:cNvSpPr/>
          <p:nvPr/>
        </p:nvSpPr>
        <p:spPr>
          <a:xfrm>
            <a:off x="1398850" y="3147414"/>
            <a:ext cx="2791500" cy="279150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44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statement number 10.</a:t>
            </a:r>
            <a:endParaRPr/>
          </a:p>
        </p:txBody>
      </p:sp>
      <p:sp>
        <p:nvSpPr>
          <p:cNvPr id="628" name="Google Shape;628;p44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Here goes more information about that statement.</a:t>
            </a:r>
            <a:endParaRPr/>
          </a:p>
        </p:txBody>
      </p:sp>
      <p:sp>
        <p:nvSpPr>
          <p:cNvPr id="629" name="Google Shape;629;p44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A. You can add some more information about why the above statement is true or false.</a:t>
            </a:r>
            <a:endParaRPr/>
          </a:p>
        </p:txBody>
      </p:sp>
      <p:sp>
        <p:nvSpPr>
          <p:cNvPr id="631" name="Google Shape;631;p44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B. You can add some more information about why the above statement is true or false.</a:t>
            </a:r>
            <a:endParaRPr/>
          </a:p>
        </p:txBody>
      </p:sp>
      <p:sp>
        <p:nvSpPr>
          <p:cNvPr id="632" name="Google Shape;632;p44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option C. You can add some more information about why the above statement is true or false.</a:t>
            </a:r>
            <a:endParaRPr/>
          </a:p>
        </p:txBody>
      </p:sp>
      <p:sp>
        <p:nvSpPr>
          <p:cNvPr id="633" name="Google Shape;633;p44">
            <a:hlinkClick r:id="rId3" action="ppaction://hlinksldjump"/>
          </p:cNvPr>
          <p:cNvSpPr txBox="1"/>
          <p:nvPr/>
        </p:nvSpPr>
        <p:spPr>
          <a:xfrm>
            <a:off x="1514100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34" name="Google Shape;634;p44">
            <a:hlinkClick r:id="rId4" action="ppaction://hlinksldjump"/>
          </p:cNvPr>
          <p:cNvSpPr txBox="1"/>
          <p:nvPr/>
        </p:nvSpPr>
        <p:spPr>
          <a:xfrm>
            <a:off x="477763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35" name="Google Shape;635;p44">
            <a:hlinkClick r:id="rId5" action="ppaction://hlinksldjump"/>
          </p:cNvPr>
          <p:cNvSpPr txBox="1"/>
          <p:nvPr/>
        </p:nvSpPr>
        <p:spPr>
          <a:xfrm>
            <a:off x="8041188" y="3168100"/>
            <a:ext cx="2551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36" name="Google Shape;636;p44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4"/>
          <p:cNvSpPr/>
          <p:nvPr/>
        </p:nvSpPr>
        <p:spPr>
          <a:xfrm>
            <a:off x="928529" y="827099"/>
            <a:ext cx="10299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24;p20">
            <a:extLst>
              <a:ext uri="{FF2B5EF4-FFF2-40B4-BE49-F238E27FC236}">
                <a16:creationId xmlns:a16="http://schemas.microsoft.com/office/drawing/2014/main" id="{8080CD6B-4D63-AC66-A67D-1DF9AEC292F0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10. </a:t>
            </a:r>
            <a:r>
              <a:rPr lang="pt-BR" sz="4000" b="0" i="0" dirty="0">
                <a:solidFill>
                  <a:srgbClr val="FF00FF"/>
                </a:solidFill>
                <a:effectLst/>
                <a:latin typeface="Barlow Semi Condensed Black" panose="00000A06000000000000" pitchFamily="2" charset="0"/>
                <a:ea typeface="Barlow Semi Condensed Black" panose="00000A06000000000000" pitchFamily="2" charset="0"/>
                <a:cs typeface="Barlow Semi Condensed Black" panose="00000A06000000000000" pitchFamily="2" charset="0"/>
              </a:rPr>
              <a:t>CONCLUSÃO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 b="0" i="0" u="none" strike="noStrike" cap="none" dirty="0">
              <a:solidFill>
                <a:schemeClr val="accent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a.</a:t>
            </a:r>
            <a:endParaRPr/>
          </a:p>
        </p:txBody>
      </p:sp>
      <p:sp>
        <p:nvSpPr>
          <p:cNvPr id="643" name="Google Shape;643;p45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consectetuer adipiscing elit. Aenean commodo ligula eget dolor. Cum sociis natoque penatibus et magnis dis parturient montes.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5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45" name="Google Shape;645;p45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5"/>
          <p:cNvSpPr/>
          <p:nvPr/>
        </p:nvSpPr>
        <p:spPr>
          <a:xfrm>
            <a:off x="928529" y="827099"/>
            <a:ext cx="10299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5">
            <a:hlinkClick r:id="rId3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648" name="Google Shape;648;p45">
            <a:hlinkClick r:id="rId4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Desafios de Organização</a:t>
            </a:r>
            <a:endParaRPr dirty="0"/>
          </a:p>
        </p:txBody>
      </p:sp>
      <p:sp>
        <p:nvSpPr>
          <p:cNvPr id="195" name="Google Shape;195;p10"/>
          <p:cNvSpPr txBox="1">
            <a:spLocks noGrp="1"/>
          </p:cNvSpPr>
          <p:nvPr>
            <p:ph type="body" idx="1"/>
          </p:nvPr>
        </p:nvSpPr>
        <p:spPr>
          <a:xfrm>
            <a:off x="1474015" y="2549424"/>
            <a:ext cx="9422700" cy="26099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Voluntariado: Organizadores e palestrantes participam sem remuneração.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Controle de presença: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Feito manualmente, causando filas e falta de padronização.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Participação incentivada por bonificações acadêmicas.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Inscrições em oficinas: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Demandam controle rigoroso devido à limitação de vagas.</a:t>
            </a:r>
            <a:endParaRPr lang="pt-BR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00" name="Google Shape;200;p10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2" name="Google Shape;171;p8">
            <a:extLst>
              <a:ext uri="{FF2B5EF4-FFF2-40B4-BE49-F238E27FC236}">
                <a16:creationId xmlns:a16="http://schemas.microsoft.com/office/drawing/2014/main" id="{278EB32A-C26C-AF34-5D81-6BA5DA63FD23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345160-0D7C-020A-3ADC-909B77178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6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b.</a:t>
            </a:r>
            <a:endParaRPr/>
          </a:p>
        </p:txBody>
      </p:sp>
      <p:sp>
        <p:nvSpPr>
          <p:cNvPr id="654" name="Google Shape;654;p46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b.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655" name="Google Shape;655;p46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10b.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56" name="Google Shape;656;p46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6"/>
          <p:cNvSpPr/>
          <p:nvPr/>
        </p:nvSpPr>
        <p:spPr>
          <a:xfrm>
            <a:off x="928529" y="827099"/>
            <a:ext cx="10299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6">
            <a:hlinkClick r:id="rId3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659" name="Google Shape;659;p46">
            <a:hlinkClick r:id="rId4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title for opcion c.</a:t>
            </a:r>
            <a:endParaRPr/>
          </a:p>
        </p:txBody>
      </p:sp>
      <p:sp>
        <p:nvSpPr>
          <p:cNvPr id="665" name="Google Shape;665;p47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is where you add more information about option 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Lorem ipsum dolor sit amet, consectetuer adipiscing elit. Aenean commodo ligula eget dolor. Cum sociis natoque penatibus et magnis dis parturient montes.</a:t>
            </a:r>
            <a:endParaRPr/>
          </a:p>
        </p:txBody>
      </p:sp>
      <p:sp>
        <p:nvSpPr>
          <p:cNvPr id="666" name="Google Shape;666;p47"/>
          <p:cNvSpPr txBox="1"/>
          <p:nvPr/>
        </p:nvSpPr>
        <p:spPr>
          <a:xfrm>
            <a:off x="5395565" y="1258565"/>
            <a:ext cx="142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10c.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67" name="Google Shape;667;p47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668" name="Google Shape;668;p47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669" name="Google Shape;669;p47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7"/>
          <p:cNvSpPr/>
          <p:nvPr/>
        </p:nvSpPr>
        <p:spPr>
          <a:xfrm>
            <a:off x="928529" y="827099"/>
            <a:ext cx="10299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>
            <a:spLocks noGrp="1"/>
          </p:cNvSpPr>
          <p:nvPr>
            <p:ph type="title"/>
          </p:nvPr>
        </p:nvSpPr>
        <p:spPr>
          <a:xfrm>
            <a:off x="1904425" y="2879375"/>
            <a:ext cx="8054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Very Good!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1123750" y="2117375"/>
            <a:ext cx="10435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accent2"/>
                </a:solidFill>
              </a:rPr>
              <a:t>Credits.</a:t>
            </a:r>
            <a:endParaRPr sz="5100">
              <a:solidFill>
                <a:schemeClr val="accent2"/>
              </a:solidFill>
            </a:endParaRPr>
          </a:p>
        </p:txBody>
      </p:sp>
      <p:sp>
        <p:nvSpPr>
          <p:cNvPr id="681" name="Google Shape;681;p49"/>
          <p:cNvSpPr txBox="1">
            <a:spLocks noGrp="1"/>
          </p:cNvSpPr>
          <p:nvPr>
            <p:ph type="body" idx="1"/>
          </p:nvPr>
        </p:nvSpPr>
        <p:spPr>
          <a:xfrm>
            <a:off x="1123925" y="3194225"/>
            <a:ext cx="10435800" cy="174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Presentation Template: </a:t>
            </a:r>
            <a:r>
              <a:rPr lang="en" sz="24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SlidesMania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Fonts used in this presentation: Roboto and </a:t>
            </a: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Century Gothic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0"/>
          <p:cNvSpPr txBox="1">
            <a:spLocks noGrp="1"/>
          </p:cNvSpPr>
          <p:nvPr>
            <p:ph type="title"/>
          </p:nvPr>
        </p:nvSpPr>
        <p:spPr>
          <a:xfrm>
            <a:off x="415650" y="573502"/>
            <a:ext cx="11360700" cy="86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</a:rPr>
              <a:t>Editable Icons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687" name="Google Shape;687;p50"/>
          <p:cNvGrpSpPr/>
          <p:nvPr/>
        </p:nvGrpSpPr>
        <p:grpSpPr>
          <a:xfrm>
            <a:off x="3570764" y="1773752"/>
            <a:ext cx="405160" cy="253589"/>
            <a:chOff x="4797800" y="1994125"/>
            <a:chExt cx="306475" cy="186025"/>
          </a:xfrm>
        </p:grpSpPr>
        <p:sp>
          <p:nvSpPr>
            <p:cNvPr id="688" name="Google Shape;688;p50"/>
            <p:cNvSpPr/>
            <p:nvPr/>
          </p:nvSpPr>
          <p:spPr>
            <a:xfrm>
              <a:off x="4837950" y="1994125"/>
              <a:ext cx="226175" cy="152575"/>
            </a:xfrm>
            <a:custGeom>
              <a:avLst/>
              <a:gdLst/>
              <a:ahLst/>
              <a:cxnLst/>
              <a:rect l="l" t="t" r="r" b="b"/>
              <a:pathLst>
                <a:path w="9047" h="6103" extrusionOk="0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4797800" y="2160075"/>
              <a:ext cx="306475" cy="20075"/>
            </a:xfrm>
            <a:custGeom>
              <a:avLst/>
              <a:gdLst/>
              <a:ahLst/>
              <a:cxnLst/>
              <a:rect l="l" t="t" r="r" b="b"/>
              <a:pathLst>
                <a:path w="12259" h="803" extrusionOk="0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50"/>
          <p:cNvSpPr/>
          <p:nvPr/>
        </p:nvSpPr>
        <p:spPr>
          <a:xfrm>
            <a:off x="3013572" y="1789650"/>
            <a:ext cx="351487" cy="308322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50"/>
          <p:cNvSpPr/>
          <p:nvPr/>
        </p:nvSpPr>
        <p:spPr>
          <a:xfrm>
            <a:off x="2598483" y="1706244"/>
            <a:ext cx="211156" cy="398327"/>
          </a:xfrm>
          <a:custGeom>
            <a:avLst/>
            <a:gdLst/>
            <a:ahLst/>
            <a:cxnLst/>
            <a:rect l="l" t="t" r="r" b="b"/>
            <a:pathLst>
              <a:path w="6389" h="11688" extrusionOk="0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0"/>
          <p:cNvSpPr/>
          <p:nvPr/>
        </p:nvSpPr>
        <p:spPr>
          <a:xfrm>
            <a:off x="4125519" y="1774124"/>
            <a:ext cx="352082" cy="253589"/>
          </a:xfrm>
          <a:custGeom>
            <a:avLst/>
            <a:gdLst/>
            <a:ahLst/>
            <a:cxnLst/>
            <a:rect l="l" t="t" r="r" b="b"/>
            <a:pathLst>
              <a:path w="10653" h="7441" extrusionOk="0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50"/>
          <p:cNvSpPr/>
          <p:nvPr/>
        </p:nvSpPr>
        <p:spPr>
          <a:xfrm>
            <a:off x="4629024" y="1731262"/>
            <a:ext cx="333805" cy="339335"/>
          </a:xfrm>
          <a:custGeom>
            <a:avLst/>
            <a:gdLst/>
            <a:ahLst/>
            <a:cxnLst/>
            <a:rect l="l" t="t" r="r" b="b"/>
            <a:pathLst>
              <a:path w="10100" h="9957" extrusionOk="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50"/>
          <p:cNvSpPr/>
          <p:nvPr/>
        </p:nvSpPr>
        <p:spPr>
          <a:xfrm>
            <a:off x="5618340" y="1764938"/>
            <a:ext cx="299003" cy="280956"/>
          </a:xfrm>
          <a:custGeom>
            <a:avLst/>
            <a:gdLst/>
            <a:ahLst/>
            <a:cxnLst/>
            <a:rect l="l" t="t" r="r" b="b"/>
            <a:pathLst>
              <a:path w="9047" h="8244" extrusionOk="0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5" name="Google Shape;695;p50"/>
          <p:cNvGrpSpPr/>
          <p:nvPr/>
        </p:nvGrpSpPr>
        <p:grpSpPr>
          <a:xfrm>
            <a:off x="6164058" y="1777777"/>
            <a:ext cx="352082" cy="254203"/>
            <a:chOff x="4250025" y="2848800"/>
            <a:chExt cx="266325" cy="186475"/>
          </a:xfrm>
        </p:grpSpPr>
        <p:sp>
          <p:nvSpPr>
            <p:cNvPr id="696" name="Google Shape;696;p50"/>
            <p:cNvSpPr/>
            <p:nvPr/>
          </p:nvSpPr>
          <p:spPr>
            <a:xfrm>
              <a:off x="4250025" y="2848800"/>
              <a:ext cx="166425" cy="149900"/>
            </a:xfrm>
            <a:custGeom>
              <a:avLst/>
              <a:gdLst/>
              <a:ahLst/>
              <a:cxnLst/>
              <a:rect l="l" t="t" r="r" b="b"/>
              <a:pathLst>
                <a:path w="6657" h="5996" extrusionOk="0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4349950" y="2885375"/>
              <a:ext cx="166400" cy="149900"/>
            </a:xfrm>
            <a:custGeom>
              <a:avLst/>
              <a:gdLst/>
              <a:ahLst/>
              <a:cxnLst/>
              <a:rect l="l" t="t" r="r" b="b"/>
              <a:pathLst>
                <a:path w="6656" h="5996" extrusionOk="0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50"/>
          <p:cNvGrpSpPr/>
          <p:nvPr/>
        </p:nvGrpSpPr>
        <p:grpSpPr>
          <a:xfrm>
            <a:off x="6761406" y="1741891"/>
            <a:ext cx="343224" cy="326555"/>
            <a:chOff x="4707700" y="2822475"/>
            <a:chExt cx="259625" cy="239550"/>
          </a:xfrm>
        </p:grpSpPr>
        <p:sp>
          <p:nvSpPr>
            <p:cNvPr id="699" name="Google Shape;699;p50"/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50"/>
          <p:cNvSpPr/>
          <p:nvPr/>
        </p:nvSpPr>
        <p:spPr>
          <a:xfrm>
            <a:off x="7235378" y="1745476"/>
            <a:ext cx="340878" cy="320045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0"/>
          <p:cNvSpPr/>
          <p:nvPr/>
        </p:nvSpPr>
        <p:spPr>
          <a:xfrm>
            <a:off x="7758873" y="1778333"/>
            <a:ext cx="352082" cy="254203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50"/>
          <p:cNvGrpSpPr/>
          <p:nvPr/>
        </p:nvGrpSpPr>
        <p:grpSpPr>
          <a:xfrm>
            <a:off x="8396572" y="1705391"/>
            <a:ext cx="351487" cy="398940"/>
            <a:chOff x="6425500" y="2795700"/>
            <a:chExt cx="265875" cy="292650"/>
          </a:xfrm>
        </p:grpSpPr>
        <p:sp>
          <p:nvSpPr>
            <p:cNvPr id="705" name="Google Shape;705;p50"/>
            <p:cNvSpPr/>
            <p:nvPr/>
          </p:nvSpPr>
          <p:spPr>
            <a:xfrm>
              <a:off x="6425500" y="2795700"/>
              <a:ext cx="265875" cy="292650"/>
            </a:xfrm>
            <a:custGeom>
              <a:avLst/>
              <a:gdLst/>
              <a:ahLst/>
              <a:cxnLst/>
              <a:rect l="l" t="t" r="r" b="b"/>
              <a:pathLst>
                <a:path w="10635" h="11706" extrusionOk="0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6515150" y="2868425"/>
              <a:ext cx="86575" cy="87000"/>
            </a:xfrm>
            <a:custGeom>
              <a:avLst/>
              <a:gdLst/>
              <a:ahLst/>
              <a:cxnLst/>
              <a:rect l="l" t="t" r="r" b="b"/>
              <a:pathLst>
                <a:path w="3463" h="3480" extrusionOk="0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50"/>
          <p:cNvSpPr/>
          <p:nvPr/>
        </p:nvSpPr>
        <p:spPr>
          <a:xfrm>
            <a:off x="8894278" y="1737892"/>
            <a:ext cx="352677" cy="335654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50"/>
          <p:cNvGrpSpPr/>
          <p:nvPr/>
        </p:nvGrpSpPr>
        <p:grpSpPr>
          <a:xfrm>
            <a:off x="9474618" y="1760035"/>
            <a:ext cx="350297" cy="290464"/>
            <a:chOff x="5549875" y="2418425"/>
            <a:chExt cx="264975" cy="213075"/>
          </a:xfrm>
        </p:grpSpPr>
        <p:sp>
          <p:nvSpPr>
            <p:cNvPr id="709" name="Google Shape;709;p50"/>
            <p:cNvSpPr/>
            <p:nvPr/>
          </p:nvSpPr>
          <p:spPr>
            <a:xfrm>
              <a:off x="5549875" y="2576925"/>
              <a:ext cx="42400" cy="54575"/>
            </a:xfrm>
            <a:custGeom>
              <a:avLst/>
              <a:gdLst/>
              <a:ahLst/>
              <a:cxnLst/>
              <a:rect l="l" t="t" r="r" b="b"/>
              <a:pathLst>
                <a:path w="1696" h="2183" extrusionOk="0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5576175" y="2418425"/>
              <a:ext cx="238675" cy="211200"/>
            </a:xfrm>
            <a:custGeom>
              <a:avLst/>
              <a:gdLst/>
              <a:ahLst/>
              <a:cxnLst/>
              <a:rect l="l" t="t" r="r" b="b"/>
              <a:pathLst>
                <a:path w="9547" h="8448" extrusionOk="0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50"/>
          <p:cNvSpPr/>
          <p:nvPr/>
        </p:nvSpPr>
        <p:spPr>
          <a:xfrm>
            <a:off x="2620588" y="2368871"/>
            <a:ext cx="166936" cy="380674"/>
          </a:xfrm>
          <a:custGeom>
            <a:avLst/>
            <a:gdLst/>
            <a:ahLst/>
            <a:cxnLst/>
            <a:rect l="l" t="t" r="r" b="b"/>
            <a:pathLst>
              <a:path w="5051" h="11170" extrusionOk="0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50"/>
          <p:cNvGrpSpPr/>
          <p:nvPr/>
        </p:nvGrpSpPr>
        <p:grpSpPr>
          <a:xfrm>
            <a:off x="3570694" y="2404542"/>
            <a:ext cx="299598" cy="308322"/>
            <a:chOff x="3739275" y="2525850"/>
            <a:chExt cx="226625" cy="226175"/>
          </a:xfrm>
        </p:grpSpPr>
        <p:sp>
          <p:nvSpPr>
            <p:cNvPr id="713" name="Google Shape;713;p50"/>
            <p:cNvSpPr/>
            <p:nvPr/>
          </p:nvSpPr>
          <p:spPr>
            <a:xfrm>
              <a:off x="377942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3739275" y="2605675"/>
              <a:ext cx="226625" cy="146350"/>
            </a:xfrm>
            <a:custGeom>
              <a:avLst/>
              <a:gdLst/>
              <a:ahLst/>
              <a:cxnLst/>
              <a:rect l="l" t="t" r="r" b="b"/>
              <a:pathLst>
                <a:path w="9065" h="5854" extrusionOk="0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390567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3739275" y="2545900"/>
              <a:ext cx="226625" cy="46425"/>
            </a:xfrm>
            <a:custGeom>
              <a:avLst/>
              <a:gdLst/>
              <a:ahLst/>
              <a:cxnLst/>
              <a:rect l="l" t="t" r="r" b="b"/>
              <a:pathLst>
                <a:path w="9065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50"/>
          <p:cNvGrpSpPr/>
          <p:nvPr/>
        </p:nvGrpSpPr>
        <p:grpSpPr>
          <a:xfrm>
            <a:off x="3043876" y="2377772"/>
            <a:ext cx="272464" cy="361861"/>
            <a:chOff x="4518575" y="2506200"/>
            <a:chExt cx="206100" cy="265450"/>
          </a:xfrm>
        </p:grpSpPr>
        <p:sp>
          <p:nvSpPr>
            <p:cNvPr id="718" name="Google Shape;718;p50"/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50"/>
          <p:cNvGrpSpPr/>
          <p:nvPr/>
        </p:nvGrpSpPr>
        <p:grpSpPr>
          <a:xfrm>
            <a:off x="4125077" y="2404742"/>
            <a:ext cx="299631" cy="308322"/>
            <a:chOff x="4164375" y="1677425"/>
            <a:chExt cx="226650" cy="226175"/>
          </a:xfrm>
        </p:grpSpPr>
        <p:sp>
          <p:nvSpPr>
            <p:cNvPr id="728" name="Google Shape;728;p50"/>
            <p:cNvSpPr/>
            <p:nvPr/>
          </p:nvSpPr>
          <p:spPr>
            <a:xfrm>
              <a:off x="4164375" y="1677425"/>
              <a:ext cx="226650" cy="226175"/>
            </a:xfrm>
            <a:custGeom>
              <a:avLst/>
              <a:gdLst/>
              <a:ahLst/>
              <a:cxnLst/>
              <a:rect l="l" t="t" r="r" b="b"/>
              <a:pathLst>
                <a:path w="9066" h="9047" extrusionOk="0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4204525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4254500" y="1677425"/>
              <a:ext cx="36600" cy="186475"/>
            </a:xfrm>
            <a:custGeom>
              <a:avLst/>
              <a:gdLst/>
              <a:ahLst/>
              <a:cxnLst/>
              <a:rect l="l" t="t" r="r" b="b"/>
              <a:pathLst>
                <a:path w="1464" h="7459" extrusionOk="0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4304450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4354400" y="1803650"/>
              <a:ext cx="36625" cy="60250"/>
            </a:xfrm>
            <a:custGeom>
              <a:avLst/>
              <a:gdLst/>
              <a:ahLst/>
              <a:cxnLst/>
              <a:rect l="l" t="t" r="r" b="b"/>
              <a:pathLst>
                <a:path w="1465" h="2410" extrusionOk="0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0"/>
          <p:cNvGrpSpPr/>
          <p:nvPr/>
        </p:nvGrpSpPr>
        <p:grpSpPr>
          <a:xfrm>
            <a:off x="5179042" y="2395931"/>
            <a:ext cx="299003" cy="308322"/>
            <a:chOff x="5226025" y="1677425"/>
            <a:chExt cx="226175" cy="226175"/>
          </a:xfrm>
        </p:grpSpPr>
        <p:sp>
          <p:nvSpPr>
            <p:cNvPr id="734" name="Google Shape;734;p50"/>
            <p:cNvSpPr/>
            <p:nvPr/>
          </p:nvSpPr>
          <p:spPr>
            <a:xfrm>
              <a:off x="5226025" y="1677425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5259025" y="1733625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50"/>
          <p:cNvGrpSpPr/>
          <p:nvPr/>
        </p:nvGrpSpPr>
        <p:grpSpPr>
          <a:xfrm>
            <a:off x="4652426" y="2396024"/>
            <a:ext cx="299003" cy="308322"/>
            <a:chOff x="4835275" y="1198350"/>
            <a:chExt cx="226175" cy="226175"/>
          </a:xfrm>
        </p:grpSpPr>
        <p:sp>
          <p:nvSpPr>
            <p:cNvPr id="737" name="Google Shape;737;p50"/>
            <p:cNvSpPr/>
            <p:nvPr/>
          </p:nvSpPr>
          <p:spPr>
            <a:xfrm>
              <a:off x="4835275" y="1198350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4868275" y="1255000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50"/>
          <p:cNvGrpSpPr/>
          <p:nvPr/>
        </p:nvGrpSpPr>
        <p:grpSpPr>
          <a:xfrm>
            <a:off x="6339271" y="2379923"/>
            <a:ext cx="347356" cy="358215"/>
            <a:chOff x="968775" y="1180050"/>
            <a:chExt cx="262750" cy="262775"/>
          </a:xfrm>
        </p:grpSpPr>
        <p:sp>
          <p:nvSpPr>
            <p:cNvPr id="740" name="Google Shape;740;p50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50"/>
          <p:cNvGrpSpPr/>
          <p:nvPr/>
        </p:nvGrpSpPr>
        <p:grpSpPr>
          <a:xfrm>
            <a:off x="5704170" y="2446992"/>
            <a:ext cx="386288" cy="224042"/>
            <a:chOff x="1678900" y="1231350"/>
            <a:chExt cx="292200" cy="164350"/>
          </a:xfrm>
        </p:grpSpPr>
        <p:sp>
          <p:nvSpPr>
            <p:cNvPr id="744" name="Google Shape;744;p50"/>
            <p:cNvSpPr/>
            <p:nvPr/>
          </p:nvSpPr>
          <p:spPr>
            <a:xfrm>
              <a:off x="1678900" y="1231350"/>
              <a:ext cx="233775" cy="159725"/>
            </a:xfrm>
            <a:custGeom>
              <a:avLst/>
              <a:gdLst/>
              <a:ahLst/>
              <a:cxnLst/>
              <a:rect l="l" t="t" r="r" b="b"/>
              <a:pathLst>
                <a:path w="9351" h="6389" extrusionOk="0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1927800" y="1294250"/>
              <a:ext cx="43300" cy="96825"/>
            </a:xfrm>
            <a:custGeom>
              <a:avLst/>
              <a:gdLst/>
              <a:ahLst/>
              <a:cxnLst/>
              <a:rect l="l" t="t" r="r" b="b"/>
              <a:pathLst>
                <a:path w="1732" h="3873" extrusionOk="0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1809600" y="1267925"/>
              <a:ext cx="128500" cy="127775"/>
            </a:xfrm>
            <a:custGeom>
              <a:avLst/>
              <a:gdLst/>
              <a:ahLst/>
              <a:cxnLst/>
              <a:rect l="l" t="t" r="r" b="b"/>
              <a:pathLst>
                <a:path w="5140" h="5111" extrusionOk="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50"/>
          <p:cNvSpPr/>
          <p:nvPr/>
        </p:nvSpPr>
        <p:spPr>
          <a:xfrm>
            <a:off x="7023159" y="2368888"/>
            <a:ext cx="245958" cy="363054"/>
          </a:xfrm>
          <a:custGeom>
            <a:avLst/>
            <a:gdLst/>
            <a:ahLst/>
            <a:cxnLst/>
            <a:rect l="l" t="t" r="r" b="b"/>
            <a:pathLst>
              <a:path w="7442" h="10653" extrusionOk="0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50"/>
          <p:cNvGrpSpPr/>
          <p:nvPr/>
        </p:nvGrpSpPr>
        <p:grpSpPr>
          <a:xfrm>
            <a:off x="7467406" y="2373531"/>
            <a:ext cx="322006" cy="353205"/>
            <a:chOff x="2405550" y="1181850"/>
            <a:chExt cx="243575" cy="259100"/>
          </a:xfrm>
        </p:grpSpPr>
        <p:sp>
          <p:nvSpPr>
            <p:cNvPr id="749" name="Google Shape;749;p50"/>
            <p:cNvSpPr/>
            <p:nvPr/>
          </p:nvSpPr>
          <p:spPr>
            <a:xfrm>
              <a:off x="2517500" y="1255000"/>
              <a:ext cx="13425" cy="12950"/>
            </a:xfrm>
            <a:custGeom>
              <a:avLst/>
              <a:gdLst/>
              <a:ahLst/>
              <a:cxnLst/>
              <a:rect l="l" t="t" r="r" b="b"/>
              <a:pathLst>
                <a:path w="537" h="518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2517500" y="1387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2584425" y="1317900"/>
              <a:ext cx="12950" cy="13400"/>
            </a:xfrm>
            <a:custGeom>
              <a:avLst/>
              <a:gdLst/>
              <a:ahLst/>
              <a:cxnLst/>
              <a:rect l="l" t="t" r="r" b="b"/>
              <a:pathLst>
                <a:path w="518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2451050" y="131790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2517500" y="1278200"/>
              <a:ext cx="44650" cy="84325"/>
            </a:xfrm>
            <a:custGeom>
              <a:avLst/>
              <a:gdLst/>
              <a:ahLst/>
              <a:cxnLst/>
              <a:rect l="l" t="t" r="r" b="b"/>
              <a:pathLst>
                <a:path w="1786" h="3373" extrusionOk="0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2405550" y="1181850"/>
              <a:ext cx="243575" cy="259100"/>
            </a:xfrm>
            <a:custGeom>
              <a:avLst/>
              <a:gdLst/>
              <a:ahLst/>
              <a:cxnLst/>
              <a:rect l="l" t="t" r="r" b="b"/>
              <a:pathLst>
                <a:path w="9743" h="10364" extrusionOk="0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50"/>
          <p:cNvSpPr/>
          <p:nvPr/>
        </p:nvSpPr>
        <p:spPr>
          <a:xfrm>
            <a:off x="8075550" y="2396514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50"/>
          <p:cNvGrpSpPr/>
          <p:nvPr/>
        </p:nvGrpSpPr>
        <p:grpSpPr>
          <a:xfrm>
            <a:off x="8500593" y="2371333"/>
            <a:ext cx="286610" cy="357601"/>
            <a:chOff x="3086700" y="1180050"/>
            <a:chExt cx="216800" cy="262325"/>
          </a:xfrm>
        </p:grpSpPr>
        <p:sp>
          <p:nvSpPr>
            <p:cNvPr id="757" name="Google Shape;757;p50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50"/>
          <p:cNvGrpSpPr/>
          <p:nvPr/>
        </p:nvGrpSpPr>
        <p:grpSpPr>
          <a:xfrm>
            <a:off x="9007187" y="2359473"/>
            <a:ext cx="228243" cy="381321"/>
            <a:chOff x="3741075" y="1171575"/>
            <a:chExt cx="172650" cy="279725"/>
          </a:xfrm>
        </p:grpSpPr>
        <p:sp>
          <p:nvSpPr>
            <p:cNvPr id="760" name="Google Shape;760;p50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50"/>
          <p:cNvSpPr/>
          <p:nvPr/>
        </p:nvSpPr>
        <p:spPr>
          <a:xfrm>
            <a:off x="9465599" y="2371870"/>
            <a:ext cx="350330" cy="358181"/>
          </a:xfrm>
          <a:custGeom>
            <a:avLst/>
            <a:gdLst/>
            <a:ahLst/>
            <a:cxnLst/>
            <a:rect l="l" t="t" r="r" b="b"/>
            <a:pathLst>
              <a:path w="10600" h="10510" extrusionOk="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50"/>
          <p:cNvGrpSpPr/>
          <p:nvPr/>
        </p:nvGrpSpPr>
        <p:grpSpPr>
          <a:xfrm>
            <a:off x="2528682" y="3103577"/>
            <a:ext cx="351520" cy="253623"/>
            <a:chOff x="952700" y="1101100"/>
            <a:chExt cx="265900" cy="186050"/>
          </a:xfrm>
        </p:grpSpPr>
        <p:sp>
          <p:nvSpPr>
            <p:cNvPr id="766" name="Google Shape;766;p50"/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50"/>
          <p:cNvSpPr/>
          <p:nvPr/>
        </p:nvSpPr>
        <p:spPr>
          <a:xfrm>
            <a:off x="3055153" y="3020420"/>
            <a:ext cx="246520" cy="362475"/>
          </a:xfrm>
          <a:custGeom>
            <a:avLst/>
            <a:gdLst/>
            <a:ahLst/>
            <a:cxnLst/>
            <a:rect l="l" t="t" r="r" b="b"/>
            <a:pathLst>
              <a:path w="7459" h="10636" extrusionOk="0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50"/>
          <p:cNvSpPr/>
          <p:nvPr/>
        </p:nvSpPr>
        <p:spPr>
          <a:xfrm>
            <a:off x="3477015" y="3047825"/>
            <a:ext cx="396303" cy="399281"/>
          </a:xfrm>
          <a:custGeom>
            <a:avLst/>
            <a:gdLst/>
            <a:ahLst/>
            <a:cxnLst/>
            <a:rect l="l" t="t" r="r" b="b"/>
            <a:pathLst>
              <a:path w="11991" h="11716" extrusionOk="0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50"/>
          <p:cNvSpPr/>
          <p:nvPr/>
        </p:nvSpPr>
        <p:spPr>
          <a:xfrm>
            <a:off x="4048633" y="3047893"/>
            <a:ext cx="360939" cy="301063"/>
          </a:xfrm>
          <a:custGeom>
            <a:avLst/>
            <a:gdLst/>
            <a:ahLst/>
            <a:cxnLst/>
            <a:rect l="l" t="t" r="r" b="b"/>
            <a:pathLst>
              <a:path w="10921" h="8834" extrusionOk="0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50"/>
          <p:cNvSpPr/>
          <p:nvPr/>
        </p:nvSpPr>
        <p:spPr>
          <a:xfrm>
            <a:off x="4658000" y="3086034"/>
            <a:ext cx="311397" cy="336915"/>
          </a:xfrm>
          <a:custGeom>
            <a:avLst/>
            <a:gdLst/>
            <a:ahLst/>
            <a:cxnLst/>
            <a:rect l="l" t="t" r="r" b="b"/>
            <a:pathLst>
              <a:path w="9422" h="9886" extrusionOk="0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50"/>
          <p:cNvGrpSpPr/>
          <p:nvPr/>
        </p:nvGrpSpPr>
        <p:grpSpPr>
          <a:xfrm>
            <a:off x="5219949" y="3082177"/>
            <a:ext cx="317875" cy="344208"/>
            <a:chOff x="5583325" y="1073450"/>
            <a:chExt cx="240450" cy="252500"/>
          </a:xfrm>
        </p:grpSpPr>
        <p:sp>
          <p:nvSpPr>
            <p:cNvPr id="774" name="Google Shape;774;p50"/>
            <p:cNvSpPr/>
            <p:nvPr/>
          </p:nvSpPr>
          <p:spPr>
            <a:xfrm>
              <a:off x="5613200" y="1229575"/>
              <a:ext cx="96375" cy="96375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5689050" y="1144825"/>
              <a:ext cx="134725" cy="122250"/>
            </a:xfrm>
            <a:custGeom>
              <a:avLst/>
              <a:gdLst/>
              <a:ahLst/>
              <a:cxnLst/>
              <a:rect l="l" t="t" r="r" b="b"/>
              <a:pathLst>
                <a:path w="5389" h="4890" extrusionOk="0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5583325" y="1073450"/>
              <a:ext cx="106175" cy="150350"/>
            </a:xfrm>
            <a:custGeom>
              <a:avLst/>
              <a:gdLst/>
              <a:ahLst/>
              <a:cxnLst/>
              <a:rect l="l" t="t" r="r" b="b"/>
              <a:pathLst>
                <a:path w="4247" h="6014" extrusionOk="0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5716250" y="1252775"/>
              <a:ext cx="88350" cy="53100"/>
            </a:xfrm>
            <a:custGeom>
              <a:avLst/>
              <a:gdLst/>
              <a:ahLst/>
              <a:cxnLst/>
              <a:rect l="l" t="t" r="r" b="b"/>
              <a:pathLst>
                <a:path w="3534" h="2124" extrusionOk="0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50"/>
          <p:cNvGrpSpPr/>
          <p:nvPr/>
        </p:nvGrpSpPr>
        <p:grpSpPr>
          <a:xfrm>
            <a:off x="5703822" y="3071928"/>
            <a:ext cx="386850" cy="294962"/>
            <a:chOff x="1502275" y="3638775"/>
            <a:chExt cx="292625" cy="216375"/>
          </a:xfrm>
        </p:grpSpPr>
        <p:sp>
          <p:nvSpPr>
            <p:cNvPr id="779" name="Google Shape;779;p50"/>
            <p:cNvSpPr/>
            <p:nvPr/>
          </p:nvSpPr>
          <p:spPr>
            <a:xfrm>
              <a:off x="1502275" y="3658850"/>
              <a:ext cx="292625" cy="196300"/>
            </a:xfrm>
            <a:custGeom>
              <a:avLst/>
              <a:gdLst/>
              <a:ahLst/>
              <a:cxnLst/>
              <a:rect l="l" t="t" r="r" b="b"/>
              <a:pathLst>
                <a:path w="11705" h="7852" extrusionOk="0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1535275" y="3638775"/>
              <a:ext cx="226625" cy="169525"/>
            </a:xfrm>
            <a:custGeom>
              <a:avLst/>
              <a:gdLst/>
              <a:ahLst/>
              <a:cxnLst/>
              <a:rect l="l" t="t" r="r" b="b"/>
              <a:pathLst>
                <a:path w="9065" h="6781" extrusionOk="0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1675350" y="3691850"/>
              <a:ext cx="46400" cy="10300"/>
            </a:xfrm>
            <a:custGeom>
              <a:avLst/>
              <a:gdLst/>
              <a:ahLst/>
              <a:cxnLst/>
              <a:rect l="l" t="t" r="r" b="b"/>
              <a:pathLst>
                <a:path w="1856" h="412" extrusionOk="0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1675350" y="3711925"/>
              <a:ext cx="46400" cy="9850"/>
            </a:xfrm>
            <a:custGeom>
              <a:avLst/>
              <a:gdLst/>
              <a:ahLst/>
              <a:cxnLst/>
              <a:rect l="l" t="t" r="r" b="b"/>
              <a:pathLst>
                <a:path w="1856" h="394" extrusionOk="0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1675350" y="3732000"/>
              <a:ext cx="32125" cy="9825"/>
            </a:xfrm>
            <a:custGeom>
              <a:avLst/>
              <a:gdLst/>
              <a:ahLst/>
              <a:cxnLst/>
              <a:rect l="l" t="t" r="r" b="b"/>
              <a:pathLst>
                <a:path w="1285" h="393" extrusionOk="0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50"/>
          <p:cNvGrpSpPr/>
          <p:nvPr/>
        </p:nvGrpSpPr>
        <p:grpSpPr>
          <a:xfrm>
            <a:off x="6258857" y="3016414"/>
            <a:ext cx="354428" cy="362441"/>
            <a:chOff x="3171000" y="4021950"/>
            <a:chExt cx="268100" cy="265875"/>
          </a:xfrm>
        </p:grpSpPr>
        <p:sp>
          <p:nvSpPr>
            <p:cNvPr id="785" name="Google Shape;785;p50"/>
            <p:cNvSpPr/>
            <p:nvPr/>
          </p:nvSpPr>
          <p:spPr>
            <a:xfrm>
              <a:off x="3171000" y="4058525"/>
              <a:ext cx="230200" cy="229300"/>
            </a:xfrm>
            <a:custGeom>
              <a:avLst/>
              <a:gdLst/>
              <a:ahLst/>
              <a:cxnLst/>
              <a:rect l="l" t="t" r="r" b="b"/>
              <a:pathLst>
                <a:path w="9208" h="9172" extrusionOk="0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3367725" y="4021950"/>
              <a:ext cx="71375" cy="69150"/>
            </a:xfrm>
            <a:custGeom>
              <a:avLst/>
              <a:gdLst/>
              <a:ahLst/>
              <a:cxnLst/>
              <a:rect l="l" t="t" r="r" b="b"/>
              <a:pathLst>
                <a:path w="2855" h="2766" extrusionOk="0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50"/>
          <p:cNvSpPr/>
          <p:nvPr/>
        </p:nvSpPr>
        <p:spPr>
          <a:xfrm>
            <a:off x="6779633" y="3050756"/>
            <a:ext cx="394518" cy="407460"/>
          </a:xfrm>
          <a:custGeom>
            <a:avLst/>
            <a:gdLst/>
            <a:ahLst/>
            <a:cxnLst/>
            <a:rect l="l" t="t" r="r" b="b"/>
            <a:pathLst>
              <a:path w="11937" h="11956" extrusionOk="0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0"/>
          <p:cNvSpPr/>
          <p:nvPr/>
        </p:nvSpPr>
        <p:spPr>
          <a:xfrm>
            <a:off x="7334021" y="3035213"/>
            <a:ext cx="352082" cy="363191"/>
          </a:xfrm>
          <a:custGeom>
            <a:avLst/>
            <a:gdLst/>
            <a:ahLst/>
            <a:cxnLst/>
            <a:rect l="l" t="t" r="r" b="b"/>
            <a:pathLst>
              <a:path w="10653" h="10657" extrusionOk="0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50"/>
          <p:cNvGrpSpPr/>
          <p:nvPr/>
        </p:nvGrpSpPr>
        <p:grpSpPr>
          <a:xfrm>
            <a:off x="7848132" y="3068067"/>
            <a:ext cx="334400" cy="344821"/>
            <a:chOff x="5684575" y="4038000"/>
            <a:chExt cx="252950" cy="252950"/>
          </a:xfrm>
        </p:grpSpPr>
        <p:sp>
          <p:nvSpPr>
            <p:cNvPr id="790" name="Google Shape;790;p50"/>
            <p:cNvSpPr/>
            <p:nvPr/>
          </p:nvSpPr>
          <p:spPr>
            <a:xfrm>
              <a:off x="5684575" y="40380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5804575" y="4097775"/>
              <a:ext cx="58000" cy="118225"/>
            </a:xfrm>
            <a:custGeom>
              <a:avLst/>
              <a:gdLst/>
              <a:ahLst/>
              <a:cxnLst/>
              <a:rect l="l" t="t" r="r" b="b"/>
              <a:pathLst>
                <a:path w="2320" h="4729" extrusionOk="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5804575" y="40714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5804575" y="4244525"/>
              <a:ext cx="13400" cy="1297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5718025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5891100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50"/>
          <p:cNvGrpSpPr/>
          <p:nvPr/>
        </p:nvGrpSpPr>
        <p:grpSpPr>
          <a:xfrm>
            <a:off x="8441727" y="3026501"/>
            <a:ext cx="247115" cy="399520"/>
            <a:chOff x="1982675" y="3599525"/>
            <a:chExt cx="186925" cy="293075"/>
          </a:xfrm>
        </p:grpSpPr>
        <p:sp>
          <p:nvSpPr>
            <p:cNvPr id="797" name="Google Shape;797;p50"/>
            <p:cNvSpPr/>
            <p:nvPr/>
          </p:nvSpPr>
          <p:spPr>
            <a:xfrm>
              <a:off x="2029075" y="36396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2029075" y="3599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0"/>
            <p:cNvSpPr/>
            <p:nvPr/>
          </p:nvSpPr>
          <p:spPr>
            <a:xfrm>
              <a:off x="2085725" y="3659725"/>
              <a:ext cx="20100" cy="19675"/>
            </a:xfrm>
            <a:custGeom>
              <a:avLst/>
              <a:gdLst/>
              <a:ahLst/>
              <a:cxnLst/>
              <a:rect l="l" t="t" r="r" b="b"/>
              <a:pathLst>
                <a:path w="804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0"/>
            <p:cNvSpPr/>
            <p:nvPr/>
          </p:nvSpPr>
          <p:spPr>
            <a:xfrm>
              <a:off x="2088850" y="3612900"/>
              <a:ext cx="26775" cy="26800"/>
            </a:xfrm>
            <a:custGeom>
              <a:avLst/>
              <a:gdLst/>
              <a:ahLst/>
              <a:cxnLst/>
              <a:rect l="l" t="t" r="r" b="b"/>
              <a:pathLst>
                <a:path w="1071" h="1072" extrusionOk="0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0"/>
            <p:cNvSpPr/>
            <p:nvPr/>
          </p:nvSpPr>
          <p:spPr>
            <a:xfrm>
              <a:off x="1982675" y="3689625"/>
              <a:ext cx="186925" cy="202975"/>
            </a:xfrm>
            <a:custGeom>
              <a:avLst/>
              <a:gdLst/>
              <a:ahLst/>
              <a:cxnLst/>
              <a:rect l="l" t="t" r="r" b="b"/>
              <a:pathLst>
                <a:path w="7477" h="8119" extrusionOk="0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50"/>
          <p:cNvGrpSpPr/>
          <p:nvPr/>
        </p:nvGrpSpPr>
        <p:grpSpPr>
          <a:xfrm>
            <a:off x="8947735" y="3026500"/>
            <a:ext cx="178106" cy="398940"/>
            <a:chOff x="2397075" y="3602200"/>
            <a:chExt cx="134725" cy="292650"/>
          </a:xfrm>
        </p:grpSpPr>
        <p:sp>
          <p:nvSpPr>
            <p:cNvPr id="803" name="Google Shape;803;p50"/>
            <p:cNvSpPr/>
            <p:nvPr/>
          </p:nvSpPr>
          <p:spPr>
            <a:xfrm>
              <a:off x="2460850" y="36022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0"/>
            <p:cNvSpPr/>
            <p:nvPr/>
          </p:nvSpPr>
          <p:spPr>
            <a:xfrm>
              <a:off x="2477800" y="3632075"/>
              <a:ext cx="19675" cy="20100"/>
            </a:xfrm>
            <a:custGeom>
              <a:avLst/>
              <a:gdLst/>
              <a:ahLst/>
              <a:cxnLst/>
              <a:rect l="l" t="t" r="r" b="b"/>
              <a:pathLst>
                <a:path w="787" h="804" extrusionOk="0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0"/>
            <p:cNvSpPr/>
            <p:nvPr/>
          </p:nvSpPr>
          <p:spPr>
            <a:xfrm>
              <a:off x="2441225" y="3625400"/>
              <a:ext cx="19650" cy="20075"/>
            </a:xfrm>
            <a:custGeom>
              <a:avLst/>
              <a:gdLst/>
              <a:ahLst/>
              <a:cxnLst/>
              <a:rect l="l" t="t" r="r" b="b"/>
              <a:pathLst>
                <a:path w="786" h="803" extrusionOk="0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0"/>
            <p:cNvSpPr/>
            <p:nvPr/>
          </p:nvSpPr>
          <p:spPr>
            <a:xfrm>
              <a:off x="2444350" y="365885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0"/>
            <p:cNvSpPr/>
            <p:nvPr/>
          </p:nvSpPr>
          <p:spPr>
            <a:xfrm>
              <a:off x="2397075" y="3691850"/>
              <a:ext cx="134725" cy="203000"/>
            </a:xfrm>
            <a:custGeom>
              <a:avLst/>
              <a:gdLst/>
              <a:ahLst/>
              <a:cxnLst/>
              <a:rect l="l" t="t" r="r" b="b"/>
              <a:pathLst>
                <a:path w="5389" h="8120" extrusionOk="0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50"/>
          <p:cNvGrpSpPr/>
          <p:nvPr/>
        </p:nvGrpSpPr>
        <p:grpSpPr>
          <a:xfrm>
            <a:off x="2581850" y="3710924"/>
            <a:ext cx="246520" cy="383741"/>
            <a:chOff x="2717350" y="3603525"/>
            <a:chExt cx="186475" cy="281500"/>
          </a:xfrm>
        </p:grpSpPr>
        <p:sp>
          <p:nvSpPr>
            <p:cNvPr id="809" name="Google Shape;809;p50"/>
            <p:cNvSpPr/>
            <p:nvPr/>
          </p:nvSpPr>
          <p:spPr>
            <a:xfrm>
              <a:off x="2741875" y="3786425"/>
              <a:ext cx="60250" cy="35250"/>
            </a:xfrm>
            <a:custGeom>
              <a:avLst/>
              <a:gdLst/>
              <a:ahLst/>
              <a:cxnLst/>
              <a:rect l="l" t="t" r="r" b="b"/>
              <a:pathLst>
                <a:path w="2410" h="1410" extrusionOk="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0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0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0"/>
            <p:cNvSpPr/>
            <p:nvPr/>
          </p:nvSpPr>
          <p:spPr>
            <a:xfrm>
              <a:off x="2717350" y="3603525"/>
              <a:ext cx="186475" cy="281500"/>
            </a:xfrm>
            <a:custGeom>
              <a:avLst/>
              <a:gdLst/>
              <a:ahLst/>
              <a:cxnLst/>
              <a:rect l="l" t="t" r="r" b="b"/>
              <a:pathLst>
                <a:path w="7459" h="11260" extrusionOk="0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50"/>
          <p:cNvSpPr/>
          <p:nvPr/>
        </p:nvSpPr>
        <p:spPr>
          <a:xfrm>
            <a:off x="9383691" y="3050995"/>
            <a:ext cx="387478" cy="335143"/>
          </a:xfrm>
          <a:custGeom>
            <a:avLst/>
            <a:gdLst/>
            <a:ahLst/>
            <a:cxnLst/>
            <a:rect l="l" t="t" r="r" b="b"/>
            <a:pathLst>
              <a:path w="11724" h="9834" extrusionOk="0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50"/>
          <p:cNvGrpSpPr/>
          <p:nvPr/>
        </p:nvGrpSpPr>
        <p:grpSpPr>
          <a:xfrm>
            <a:off x="3024770" y="3721267"/>
            <a:ext cx="332053" cy="363054"/>
            <a:chOff x="3927075" y="3612900"/>
            <a:chExt cx="251175" cy="266325"/>
          </a:xfrm>
        </p:grpSpPr>
        <p:sp>
          <p:nvSpPr>
            <p:cNvPr id="815" name="Google Shape;815;p50"/>
            <p:cNvSpPr/>
            <p:nvPr/>
          </p:nvSpPr>
          <p:spPr>
            <a:xfrm>
              <a:off x="4031450" y="37262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0"/>
            <p:cNvSpPr/>
            <p:nvPr/>
          </p:nvSpPr>
          <p:spPr>
            <a:xfrm>
              <a:off x="3927075" y="3612900"/>
              <a:ext cx="251175" cy="266325"/>
            </a:xfrm>
            <a:custGeom>
              <a:avLst/>
              <a:gdLst/>
              <a:ahLst/>
              <a:cxnLst/>
              <a:rect l="l" t="t" r="r" b="b"/>
              <a:pathLst>
                <a:path w="10047" h="10653" extrusionOk="0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50"/>
          <p:cNvGrpSpPr/>
          <p:nvPr/>
        </p:nvGrpSpPr>
        <p:grpSpPr>
          <a:xfrm>
            <a:off x="3552875" y="3780864"/>
            <a:ext cx="336152" cy="347241"/>
            <a:chOff x="4324975" y="3617800"/>
            <a:chExt cx="254275" cy="254725"/>
          </a:xfrm>
        </p:grpSpPr>
        <p:sp>
          <p:nvSpPr>
            <p:cNvPr id="818" name="Google Shape;818;p50"/>
            <p:cNvSpPr/>
            <p:nvPr/>
          </p:nvSpPr>
          <p:spPr>
            <a:xfrm>
              <a:off x="4347275" y="3641900"/>
              <a:ext cx="186025" cy="230625"/>
            </a:xfrm>
            <a:custGeom>
              <a:avLst/>
              <a:gdLst/>
              <a:ahLst/>
              <a:cxnLst/>
              <a:rect l="l" t="t" r="r" b="b"/>
              <a:pathLst>
                <a:path w="7441" h="9225" extrusionOk="0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4324975" y="3727975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0"/>
            <p:cNvSpPr/>
            <p:nvPr/>
          </p:nvSpPr>
          <p:spPr>
            <a:xfrm>
              <a:off x="4529725" y="3617800"/>
              <a:ext cx="49525" cy="55800"/>
            </a:xfrm>
            <a:custGeom>
              <a:avLst/>
              <a:gdLst/>
              <a:ahLst/>
              <a:cxnLst/>
              <a:rect l="l" t="t" r="r" b="b"/>
              <a:pathLst>
                <a:path w="1981" h="2232" extrusionOk="0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50"/>
          <p:cNvGrpSpPr/>
          <p:nvPr/>
        </p:nvGrpSpPr>
        <p:grpSpPr>
          <a:xfrm>
            <a:off x="4086534" y="3846536"/>
            <a:ext cx="399872" cy="217737"/>
            <a:chOff x="4728650" y="3665975"/>
            <a:chExt cx="302475" cy="159725"/>
          </a:xfrm>
        </p:grpSpPr>
        <p:sp>
          <p:nvSpPr>
            <p:cNvPr id="822" name="Google Shape;822;p50"/>
            <p:cNvSpPr/>
            <p:nvPr/>
          </p:nvSpPr>
          <p:spPr>
            <a:xfrm>
              <a:off x="4728650" y="3665975"/>
              <a:ext cx="302475" cy="147225"/>
            </a:xfrm>
            <a:custGeom>
              <a:avLst/>
              <a:gdLst/>
              <a:ahLst/>
              <a:cxnLst/>
              <a:rect l="l" t="t" r="r" b="b"/>
              <a:pathLst>
                <a:path w="12099" h="5889" extrusionOk="0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0"/>
            <p:cNvSpPr/>
            <p:nvPr/>
          </p:nvSpPr>
          <p:spPr>
            <a:xfrm>
              <a:off x="4831700" y="3757875"/>
              <a:ext cx="125825" cy="67825"/>
            </a:xfrm>
            <a:custGeom>
              <a:avLst/>
              <a:gdLst/>
              <a:ahLst/>
              <a:cxnLst/>
              <a:rect l="l" t="t" r="r" b="b"/>
              <a:pathLst>
                <a:path w="5033" h="2713" extrusionOk="0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50"/>
          <p:cNvGrpSpPr/>
          <p:nvPr/>
        </p:nvGrpSpPr>
        <p:grpSpPr>
          <a:xfrm>
            <a:off x="4613200" y="3803696"/>
            <a:ext cx="382719" cy="282796"/>
            <a:chOff x="5164925" y="3642775"/>
            <a:chExt cx="289500" cy="207450"/>
          </a:xfrm>
        </p:grpSpPr>
        <p:sp>
          <p:nvSpPr>
            <p:cNvPr id="825" name="Google Shape;825;p50"/>
            <p:cNvSpPr/>
            <p:nvPr/>
          </p:nvSpPr>
          <p:spPr>
            <a:xfrm>
              <a:off x="5271975" y="3690075"/>
              <a:ext cx="79875" cy="79875"/>
            </a:xfrm>
            <a:custGeom>
              <a:avLst/>
              <a:gdLst/>
              <a:ahLst/>
              <a:cxnLst/>
              <a:rect l="l" t="t" r="r" b="b"/>
              <a:pathLst>
                <a:path w="3195" h="3195" extrusionOk="0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0"/>
            <p:cNvSpPr/>
            <p:nvPr/>
          </p:nvSpPr>
          <p:spPr>
            <a:xfrm>
              <a:off x="5368325" y="3670900"/>
              <a:ext cx="26775" cy="26325"/>
            </a:xfrm>
            <a:custGeom>
              <a:avLst/>
              <a:gdLst/>
              <a:ahLst/>
              <a:cxnLst/>
              <a:rect l="l" t="t" r="r" b="b"/>
              <a:pathLst>
                <a:path w="1071" h="1053" extrusionOk="0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0"/>
            <p:cNvSpPr/>
            <p:nvPr/>
          </p:nvSpPr>
          <p:spPr>
            <a:xfrm>
              <a:off x="5222000" y="382390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0"/>
            <p:cNvSpPr/>
            <p:nvPr/>
          </p:nvSpPr>
          <p:spPr>
            <a:xfrm>
              <a:off x="5164925" y="3642775"/>
              <a:ext cx="289500" cy="202100"/>
            </a:xfrm>
            <a:custGeom>
              <a:avLst/>
              <a:gdLst/>
              <a:ahLst/>
              <a:cxnLst/>
              <a:rect l="l" t="t" r="r" b="b"/>
              <a:pathLst>
                <a:path w="11580" h="8084" extrusionOk="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0"/>
            <p:cNvSpPr/>
            <p:nvPr/>
          </p:nvSpPr>
          <p:spPr>
            <a:xfrm>
              <a:off x="5226475" y="3704350"/>
              <a:ext cx="182450" cy="104850"/>
            </a:xfrm>
            <a:custGeom>
              <a:avLst/>
              <a:gdLst/>
              <a:ahLst/>
              <a:cxnLst/>
              <a:rect l="l" t="t" r="r" b="b"/>
              <a:pathLst>
                <a:path w="7298" h="4194" extrusionOk="0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50"/>
          <p:cNvSpPr/>
          <p:nvPr/>
        </p:nvSpPr>
        <p:spPr>
          <a:xfrm>
            <a:off x="5213990" y="3717422"/>
            <a:ext cx="360939" cy="372154"/>
          </a:xfrm>
          <a:custGeom>
            <a:avLst/>
            <a:gdLst/>
            <a:ahLst/>
            <a:cxnLst/>
            <a:rect l="l" t="t" r="r" b="b"/>
            <a:pathLst>
              <a:path w="10921" h="10920" extrusionOk="0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50"/>
          <p:cNvSpPr/>
          <p:nvPr/>
        </p:nvSpPr>
        <p:spPr>
          <a:xfrm>
            <a:off x="5717809" y="3749343"/>
            <a:ext cx="334367" cy="308322"/>
          </a:xfrm>
          <a:custGeom>
            <a:avLst/>
            <a:gdLst/>
            <a:ahLst/>
            <a:cxnLst/>
            <a:rect l="l" t="t" r="r" b="b"/>
            <a:pathLst>
              <a:path w="10117" h="9047" extrusionOk="0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50"/>
          <p:cNvSpPr/>
          <p:nvPr/>
        </p:nvSpPr>
        <p:spPr>
          <a:xfrm>
            <a:off x="6195030" y="3738589"/>
            <a:ext cx="318470" cy="329826"/>
          </a:xfrm>
          <a:custGeom>
            <a:avLst/>
            <a:gdLst/>
            <a:ahLst/>
            <a:cxnLst/>
            <a:rect l="l" t="t" r="r" b="b"/>
            <a:pathLst>
              <a:path w="9636" h="9678" extrusionOk="0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50"/>
          <p:cNvSpPr/>
          <p:nvPr/>
        </p:nvSpPr>
        <p:spPr>
          <a:xfrm>
            <a:off x="6776032" y="3664863"/>
            <a:ext cx="351487" cy="362475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0"/>
          <p:cNvSpPr/>
          <p:nvPr/>
        </p:nvSpPr>
        <p:spPr>
          <a:xfrm>
            <a:off x="7285385" y="3664574"/>
            <a:ext cx="351487" cy="363054"/>
          </a:xfrm>
          <a:custGeom>
            <a:avLst/>
            <a:gdLst/>
            <a:ahLst/>
            <a:cxnLst/>
            <a:rect l="l" t="t" r="r" b="b"/>
            <a:pathLst>
              <a:path w="10635" h="10653" extrusionOk="0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0"/>
          <p:cNvSpPr/>
          <p:nvPr/>
        </p:nvSpPr>
        <p:spPr>
          <a:xfrm>
            <a:off x="7794738" y="3657024"/>
            <a:ext cx="340283" cy="420206"/>
          </a:xfrm>
          <a:custGeom>
            <a:avLst/>
            <a:gdLst/>
            <a:ahLst/>
            <a:cxnLst/>
            <a:rect l="l" t="t" r="r" b="b"/>
            <a:pathLst>
              <a:path w="10296" h="12330" extrusionOk="0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0"/>
          <p:cNvSpPr/>
          <p:nvPr/>
        </p:nvSpPr>
        <p:spPr>
          <a:xfrm>
            <a:off x="8408731" y="3713485"/>
            <a:ext cx="298441" cy="344344"/>
          </a:xfrm>
          <a:custGeom>
            <a:avLst/>
            <a:gdLst/>
            <a:ahLst/>
            <a:cxnLst/>
            <a:rect l="l" t="t" r="r" b="b"/>
            <a:pathLst>
              <a:path w="9030" h="10104" extrusionOk="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50"/>
          <p:cNvGrpSpPr/>
          <p:nvPr/>
        </p:nvGrpSpPr>
        <p:grpSpPr>
          <a:xfrm>
            <a:off x="8933824" y="3717916"/>
            <a:ext cx="327294" cy="334632"/>
            <a:chOff x="5717150" y="2098500"/>
            <a:chExt cx="247575" cy="245475"/>
          </a:xfrm>
        </p:grpSpPr>
        <p:sp>
          <p:nvSpPr>
            <p:cNvPr id="838" name="Google Shape;838;p50"/>
            <p:cNvSpPr/>
            <p:nvPr/>
          </p:nvSpPr>
          <p:spPr>
            <a:xfrm>
              <a:off x="5717150" y="2098500"/>
              <a:ext cx="135175" cy="132800"/>
            </a:xfrm>
            <a:custGeom>
              <a:avLst/>
              <a:gdLst/>
              <a:ahLst/>
              <a:cxnLst/>
              <a:rect l="l" t="t" r="r" b="b"/>
              <a:pathLst>
                <a:path w="5407" h="5312" extrusionOk="0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/>
            <p:cNvSpPr/>
            <p:nvPr/>
          </p:nvSpPr>
          <p:spPr>
            <a:xfrm>
              <a:off x="5857650" y="2158275"/>
              <a:ext cx="107075" cy="106075"/>
            </a:xfrm>
            <a:custGeom>
              <a:avLst/>
              <a:gdLst/>
              <a:ahLst/>
              <a:cxnLst/>
              <a:rect l="l" t="t" r="r" b="b"/>
              <a:pathLst>
                <a:path w="4283" h="4243" extrusionOk="0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/>
            <p:cNvSpPr/>
            <p:nvPr/>
          </p:nvSpPr>
          <p:spPr>
            <a:xfrm>
              <a:off x="5790750" y="2264450"/>
              <a:ext cx="80750" cy="79525"/>
            </a:xfrm>
            <a:custGeom>
              <a:avLst/>
              <a:gdLst/>
              <a:ahLst/>
              <a:cxnLst/>
              <a:rect l="l" t="t" r="r" b="b"/>
              <a:pathLst>
                <a:path w="3230" h="3181" extrusionOk="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50"/>
          <p:cNvSpPr/>
          <p:nvPr/>
        </p:nvSpPr>
        <p:spPr>
          <a:xfrm>
            <a:off x="9483441" y="3650888"/>
            <a:ext cx="283106" cy="390420"/>
          </a:xfrm>
          <a:custGeom>
            <a:avLst/>
            <a:gdLst/>
            <a:ahLst/>
            <a:cxnLst/>
            <a:rect l="l" t="t" r="r" b="b"/>
            <a:pathLst>
              <a:path w="8566" h="11456" extrusionOk="0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50"/>
          <p:cNvSpPr/>
          <p:nvPr/>
        </p:nvSpPr>
        <p:spPr>
          <a:xfrm>
            <a:off x="2519500" y="4449599"/>
            <a:ext cx="369169" cy="253623"/>
          </a:xfrm>
          <a:custGeom>
            <a:avLst/>
            <a:gdLst/>
            <a:ahLst/>
            <a:cxnLst/>
            <a:rect l="l" t="t" r="r" b="b"/>
            <a:pathLst>
              <a:path w="11170" h="7442" extrusionOk="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50"/>
          <p:cNvSpPr/>
          <p:nvPr/>
        </p:nvSpPr>
        <p:spPr>
          <a:xfrm>
            <a:off x="3039790" y="4430444"/>
            <a:ext cx="299036" cy="291929"/>
          </a:xfrm>
          <a:custGeom>
            <a:avLst/>
            <a:gdLst/>
            <a:ahLst/>
            <a:cxnLst/>
            <a:rect l="l" t="t" r="r" b="b"/>
            <a:pathLst>
              <a:path w="9048" h="8566" extrusionOk="0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4" name="Google Shape;844;p50"/>
          <p:cNvGrpSpPr/>
          <p:nvPr/>
        </p:nvGrpSpPr>
        <p:grpSpPr>
          <a:xfrm>
            <a:off x="3511298" y="4358842"/>
            <a:ext cx="352082" cy="317455"/>
            <a:chOff x="6435300" y="2742175"/>
            <a:chExt cx="266325" cy="232875"/>
          </a:xfrm>
        </p:grpSpPr>
        <p:sp>
          <p:nvSpPr>
            <p:cNvPr id="845" name="Google Shape;845;p50"/>
            <p:cNvSpPr/>
            <p:nvPr/>
          </p:nvSpPr>
          <p:spPr>
            <a:xfrm>
              <a:off x="6518275" y="2742175"/>
              <a:ext cx="183350" cy="232875"/>
            </a:xfrm>
            <a:custGeom>
              <a:avLst/>
              <a:gdLst/>
              <a:ahLst/>
              <a:cxnLst/>
              <a:rect l="l" t="t" r="r" b="b"/>
              <a:pathLst>
                <a:path w="7334" h="9315" extrusionOk="0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0"/>
            <p:cNvSpPr/>
            <p:nvPr/>
          </p:nvSpPr>
          <p:spPr>
            <a:xfrm>
              <a:off x="6435300" y="2825150"/>
              <a:ext cx="62925" cy="140075"/>
            </a:xfrm>
            <a:custGeom>
              <a:avLst/>
              <a:gdLst/>
              <a:ahLst/>
              <a:cxnLst/>
              <a:rect l="l" t="t" r="r" b="b"/>
              <a:pathLst>
                <a:path w="2517" h="5603" extrusionOk="0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50"/>
          <p:cNvGrpSpPr/>
          <p:nvPr/>
        </p:nvGrpSpPr>
        <p:grpSpPr>
          <a:xfrm>
            <a:off x="4558258" y="4437967"/>
            <a:ext cx="333805" cy="344208"/>
            <a:chOff x="674800" y="2146225"/>
            <a:chExt cx="252500" cy="252500"/>
          </a:xfrm>
        </p:grpSpPr>
        <p:sp>
          <p:nvSpPr>
            <p:cNvPr id="848" name="Google Shape;848;p50"/>
            <p:cNvSpPr/>
            <p:nvPr/>
          </p:nvSpPr>
          <p:spPr>
            <a:xfrm>
              <a:off x="727900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0"/>
            <p:cNvSpPr/>
            <p:nvPr/>
          </p:nvSpPr>
          <p:spPr>
            <a:xfrm>
              <a:off x="8345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0"/>
            <p:cNvSpPr/>
            <p:nvPr/>
          </p:nvSpPr>
          <p:spPr>
            <a:xfrm>
              <a:off x="734150" y="2315750"/>
              <a:ext cx="134275" cy="43275"/>
            </a:xfrm>
            <a:custGeom>
              <a:avLst/>
              <a:gdLst/>
              <a:ahLst/>
              <a:cxnLst/>
              <a:rect l="l" t="t" r="r" b="b"/>
              <a:pathLst>
                <a:path w="5371" h="1731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0"/>
            <p:cNvSpPr/>
            <p:nvPr/>
          </p:nvSpPr>
          <p:spPr>
            <a:xfrm>
              <a:off x="674800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50"/>
          <p:cNvGrpSpPr/>
          <p:nvPr/>
        </p:nvGrpSpPr>
        <p:grpSpPr>
          <a:xfrm>
            <a:off x="5085306" y="4449453"/>
            <a:ext cx="333805" cy="344208"/>
            <a:chOff x="2164225" y="2146225"/>
            <a:chExt cx="252500" cy="252500"/>
          </a:xfrm>
        </p:grpSpPr>
        <p:sp>
          <p:nvSpPr>
            <p:cNvPr id="853" name="Google Shape;853;p50"/>
            <p:cNvSpPr/>
            <p:nvPr/>
          </p:nvSpPr>
          <p:spPr>
            <a:xfrm>
              <a:off x="2223100" y="2305925"/>
              <a:ext cx="134750" cy="43300"/>
            </a:xfrm>
            <a:custGeom>
              <a:avLst/>
              <a:gdLst/>
              <a:ahLst/>
              <a:cxnLst/>
              <a:rect l="l" t="t" r="r" b="b"/>
              <a:pathLst>
                <a:path w="5390" h="1732" extrusionOk="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0"/>
            <p:cNvSpPr/>
            <p:nvPr/>
          </p:nvSpPr>
          <p:spPr>
            <a:xfrm>
              <a:off x="2323475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0"/>
            <p:cNvSpPr/>
            <p:nvPr/>
          </p:nvSpPr>
          <p:spPr>
            <a:xfrm>
              <a:off x="22173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0"/>
            <p:cNvSpPr/>
            <p:nvPr/>
          </p:nvSpPr>
          <p:spPr>
            <a:xfrm>
              <a:off x="2164225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50"/>
          <p:cNvGrpSpPr/>
          <p:nvPr/>
        </p:nvGrpSpPr>
        <p:grpSpPr>
          <a:xfrm>
            <a:off x="4031217" y="4449226"/>
            <a:ext cx="334400" cy="344821"/>
            <a:chOff x="689975" y="1737200"/>
            <a:chExt cx="252950" cy="252950"/>
          </a:xfrm>
        </p:grpSpPr>
        <p:sp>
          <p:nvSpPr>
            <p:cNvPr id="858" name="Google Shape;858;p50"/>
            <p:cNvSpPr/>
            <p:nvPr/>
          </p:nvSpPr>
          <p:spPr>
            <a:xfrm>
              <a:off x="779200" y="1907050"/>
              <a:ext cx="79850" cy="26875"/>
            </a:xfrm>
            <a:custGeom>
              <a:avLst/>
              <a:gdLst/>
              <a:ahLst/>
              <a:cxnLst/>
              <a:rect l="l" t="t" r="r" b="b"/>
              <a:pathLst>
                <a:path w="3194" h="1075" extrusionOk="0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0"/>
            <p:cNvSpPr/>
            <p:nvPr/>
          </p:nvSpPr>
          <p:spPr>
            <a:xfrm>
              <a:off x="743050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0"/>
            <p:cNvSpPr/>
            <p:nvPr/>
          </p:nvSpPr>
          <p:spPr>
            <a:xfrm>
              <a:off x="739925" y="1799600"/>
              <a:ext cx="46875" cy="16575"/>
            </a:xfrm>
            <a:custGeom>
              <a:avLst/>
              <a:gdLst/>
              <a:ahLst/>
              <a:cxnLst/>
              <a:rect l="l" t="t" r="r" b="b"/>
              <a:pathLst>
                <a:path w="1875" h="663" extrusionOk="0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0"/>
            <p:cNvSpPr/>
            <p:nvPr/>
          </p:nvSpPr>
          <p:spPr>
            <a:xfrm>
              <a:off x="84967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0"/>
            <p:cNvSpPr/>
            <p:nvPr/>
          </p:nvSpPr>
          <p:spPr>
            <a:xfrm>
              <a:off x="846100" y="1799600"/>
              <a:ext cx="47300" cy="16575"/>
            </a:xfrm>
            <a:custGeom>
              <a:avLst/>
              <a:gdLst/>
              <a:ahLst/>
              <a:cxnLst/>
              <a:rect l="l" t="t" r="r" b="b"/>
              <a:pathLst>
                <a:path w="1892" h="663" extrusionOk="0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0"/>
            <p:cNvSpPr/>
            <p:nvPr/>
          </p:nvSpPr>
          <p:spPr>
            <a:xfrm>
              <a:off x="689975" y="17372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50"/>
          <p:cNvGrpSpPr/>
          <p:nvPr/>
        </p:nvGrpSpPr>
        <p:grpSpPr>
          <a:xfrm>
            <a:off x="5612075" y="4439102"/>
            <a:ext cx="334400" cy="344208"/>
            <a:chOff x="2961350" y="1740750"/>
            <a:chExt cx="252950" cy="252500"/>
          </a:xfrm>
        </p:grpSpPr>
        <p:sp>
          <p:nvSpPr>
            <p:cNvPr id="865" name="Google Shape;865;p50"/>
            <p:cNvSpPr/>
            <p:nvPr/>
          </p:nvSpPr>
          <p:spPr>
            <a:xfrm>
              <a:off x="301442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0"/>
            <p:cNvSpPr/>
            <p:nvPr/>
          </p:nvSpPr>
          <p:spPr>
            <a:xfrm>
              <a:off x="3010850" y="1792950"/>
              <a:ext cx="58025" cy="28125"/>
            </a:xfrm>
            <a:custGeom>
              <a:avLst/>
              <a:gdLst/>
              <a:ahLst/>
              <a:cxnLst/>
              <a:rect l="l" t="t" r="r" b="b"/>
              <a:pathLst>
                <a:path w="2321" h="1125" extrusionOk="0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0"/>
            <p:cNvSpPr/>
            <p:nvPr/>
          </p:nvSpPr>
          <p:spPr>
            <a:xfrm>
              <a:off x="3034500" y="1908025"/>
              <a:ext cx="106625" cy="32150"/>
            </a:xfrm>
            <a:custGeom>
              <a:avLst/>
              <a:gdLst/>
              <a:ahLst/>
              <a:cxnLst/>
              <a:rect l="l" t="t" r="r" b="b"/>
              <a:pathLst>
                <a:path w="4265" h="1286" extrusionOk="0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0"/>
            <p:cNvSpPr/>
            <p:nvPr/>
          </p:nvSpPr>
          <p:spPr>
            <a:xfrm>
              <a:off x="3107200" y="1792675"/>
              <a:ext cx="58025" cy="27950"/>
            </a:xfrm>
            <a:custGeom>
              <a:avLst/>
              <a:gdLst/>
              <a:ahLst/>
              <a:cxnLst/>
              <a:rect l="l" t="t" r="r" b="b"/>
              <a:pathLst>
                <a:path w="2321" h="1118" extrusionOk="0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0"/>
            <p:cNvSpPr/>
            <p:nvPr/>
          </p:nvSpPr>
          <p:spPr>
            <a:xfrm>
              <a:off x="3121050" y="1833100"/>
              <a:ext cx="40150" cy="39725"/>
            </a:xfrm>
            <a:custGeom>
              <a:avLst/>
              <a:gdLst/>
              <a:ahLst/>
              <a:cxnLst/>
              <a:rect l="l" t="t" r="r" b="b"/>
              <a:pathLst>
                <a:path w="1606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0"/>
            <p:cNvSpPr/>
            <p:nvPr/>
          </p:nvSpPr>
          <p:spPr>
            <a:xfrm>
              <a:off x="2961350" y="17407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50"/>
          <p:cNvSpPr/>
          <p:nvPr/>
        </p:nvSpPr>
        <p:spPr>
          <a:xfrm>
            <a:off x="6169754" y="4468227"/>
            <a:ext cx="333026" cy="343577"/>
          </a:xfrm>
          <a:custGeom>
            <a:avLst/>
            <a:gdLst/>
            <a:ahLst/>
            <a:cxnLst/>
            <a:rect l="l" t="t" r="r" b="b"/>
            <a:pathLst>
              <a:path w="5728" h="4202" extrusionOk="0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grpSp>
        <p:nvGrpSpPr>
          <p:cNvPr id="872" name="Google Shape;872;p50"/>
          <p:cNvGrpSpPr/>
          <p:nvPr/>
        </p:nvGrpSpPr>
        <p:grpSpPr>
          <a:xfrm>
            <a:off x="6696108" y="4387468"/>
            <a:ext cx="271902" cy="376448"/>
            <a:chOff x="4026550" y="3640100"/>
            <a:chExt cx="205675" cy="276150"/>
          </a:xfrm>
        </p:grpSpPr>
        <p:sp>
          <p:nvSpPr>
            <p:cNvPr id="873" name="Google Shape;873;p50"/>
            <p:cNvSpPr/>
            <p:nvPr/>
          </p:nvSpPr>
          <p:spPr>
            <a:xfrm>
              <a:off x="4119325" y="3640100"/>
              <a:ext cx="20100" cy="29925"/>
            </a:xfrm>
            <a:custGeom>
              <a:avLst/>
              <a:gdLst/>
              <a:ahLst/>
              <a:cxnLst/>
              <a:rect l="l" t="t" r="r" b="b"/>
              <a:pathLst>
                <a:path w="804" h="1197" extrusionOk="0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0"/>
            <p:cNvSpPr/>
            <p:nvPr/>
          </p:nvSpPr>
          <p:spPr>
            <a:xfrm>
              <a:off x="4086325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0"/>
            <p:cNvSpPr/>
            <p:nvPr/>
          </p:nvSpPr>
          <p:spPr>
            <a:xfrm>
              <a:off x="4152800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0"/>
            <p:cNvSpPr/>
            <p:nvPr/>
          </p:nvSpPr>
          <p:spPr>
            <a:xfrm>
              <a:off x="4035925" y="3683375"/>
              <a:ext cx="186475" cy="129600"/>
            </a:xfrm>
            <a:custGeom>
              <a:avLst/>
              <a:gdLst/>
              <a:ahLst/>
              <a:cxnLst/>
              <a:rect l="l" t="t" r="r" b="b"/>
              <a:pathLst>
                <a:path w="7459" h="5184" extrusionOk="0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0"/>
            <p:cNvSpPr/>
            <p:nvPr/>
          </p:nvSpPr>
          <p:spPr>
            <a:xfrm>
              <a:off x="4037250" y="3823000"/>
              <a:ext cx="186050" cy="59800"/>
            </a:xfrm>
            <a:custGeom>
              <a:avLst/>
              <a:gdLst/>
              <a:ahLst/>
              <a:cxnLst/>
              <a:rect l="l" t="t" r="r" b="b"/>
              <a:pathLst>
                <a:path w="7442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0"/>
            <p:cNvSpPr/>
            <p:nvPr/>
          </p:nvSpPr>
          <p:spPr>
            <a:xfrm>
              <a:off x="4026550" y="3896150"/>
              <a:ext cx="205675" cy="20100"/>
            </a:xfrm>
            <a:custGeom>
              <a:avLst/>
              <a:gdLst/>
              <a:ahLst/>
              <a:cxnLst/>
              <a:rect l="l" t="t" r="r" b="b"/>
              <a:pathLst>
                <a:path w="8227" h="804" extrusionOk="0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50"/>
          <p:cNvSpPr/>
          <p:nvPr/>
        </p:nvSpPr>
        <p:spPr>
          <a:xfrm>
            <a:off x="7189931" y="4453383"/>
            <a:ext cx="319032" cy="363054"/>
          </a:xfrm>
          <a:custGeom>
            <a:avLst/>
            <a:gdLst/>
            <a:ahLst/>
            <a:cxnLst/>
            <a:rect l="l" t="t" r="r" b="b"/>
            <a:pathLst>
              <a:path w="9653" h="10653" extrusionOk="0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50"/>
          <p:cNvGrpSpPr/>
          <p:nvPr/>
        </p:nvGrpSpPr>
        <p:grpSpPr>
          <a:xfrm>
            <a:off x="7732713" y="4486703"/>
            <a:ext cx="351487" cy="294826"/>
            <a:chOff x="853250" y="4006875"/>
            <a:chExt cx="265875" cy="216275"/>
          </a:xfrm>
        </p:grpSpPr>
        <p:sp>
          <p:nvSpPr>
            <p:cNvPr id="881" name="Google Shape;881;p50"/>
            <p:cNvSpPr/>
            <p:nvPr/>
          </p:nvSpPr>
          <p:spPr>
            <a:xfrm>
              <a:off x="1016500" y="4006875"/>
              <a:ext cx="70950" cy="106525"/>
            </a:xfrm>
            <a:custGeom>
              <a:avLst/>
              <a:gdLst/>
              <a:ahLst/>
              <a:cxnLst/>
              <a:rect l="l" t="t" r="r" b="b"/>
              <a:pathLst>
                <a:path w="2838" h="4261" extrusionOk="0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853250" y="4036650"/>
              <a:ext cx="265875" cy="186500"/>
            </a:xfrm>
            <a:custGeom>
              <a:avLst/>
              <a:gdLst/>
              <a:ahLst/>
              <a:cxnLst/>
              <a:rect l="l" t="t" r="r" b="b"/>
              <a:pathLst>
                <a:path w="10635" h="7460" extrusionOk="0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50"/>
          <p:cNvGrpSpPr/>
          <p:nvPr/>
        </p:nvGrpSpPr>
        <p:grpSpPr>
          <a:xfrm>
            <a:off x="8910280" y="4452282"/>
            <a:ext cx="245925" cy="363668"/>
            <a:chOff x="1978675" y="3981800"/>
            <a:chExt cx="186025" cy="266775"/>
          </a:xfrm>
        </p:grpSpPr>
        <p:sp>
          <p:nvSpPr>
            <p:cNvPr id="884" name="Google Shape;884;p50"/>
            <p:cNvSpPr/>
            <p:nvPr/>
          </p:nvSpPr>
          <p:spPr>
            <a:xfrm>
              <a:off x="1978675" y="3982250"/>
              <a:ext cx="20075" cy="266325"/>
            </a:xfrm>
            <a:custGeom>
              <a:avLst/>
              <a:gdLst/>
              <a:ahLst/>
              <a:cxnLst/>
              <a:rect l="l" t="t" r="r" b="b"/>
              <a:pathLst>
                <a:path w="803" h="10653" extrusionOk="0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0"/>
            <p:cNvSpPr/>
            <p:nvPr/>
          </p:nvSpPr>
          <p:spPr>
            <a:xfrm>
              <a:off x="2012125" y="3981800"/>
              <a:ext cx="152575" cy="119575"/>
            </a:xfrm>
            <a:custGeom>
              <a:avLst/>
              <a:gdLst/>
              <a:ahLst/>
              <a:cxnLst/>
              <a:rect l="l" t="t" r="r" b="b"/>
              <a:pathLst>
                <a:path w="6103" h="4783" extrusionOk="0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50"/>
          <p:cNvSpPr/>
          <p:nvPr/>
        </p:nvSpPr>
        <p:spPr>
          <a:xfrm>
            <a:off x="8307296" y="4473715"/>
            <a:ext cx="317875" cy="322363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50"/>
          <p:cNvGrpSpPr/>
          <p:nvPr/>
        </p:nvGrpSpPr>
        <p:grpSpPr>
          <a:xfrm>
            <a:off x="9440020" y="4461726"/>
            <a:ext cx="333805" cy="344821"/>
            <a:chOff x="480325" y="3970200"/>
            <a:chExt cx="252500" cy="252950"/>
          </a:xfrm>
        </p:grpSpPr>
        <p:sp>
          <p:nvSpPr>
            <p:cNvPr id="888" name="Google Shape;888;p50"/>
            <p:cNvSpPr/>
            <p:nvPr/>
          </p:nvSpPr>
          <p:spPr>
            <a:xfrm>
              <a:off x="480325" y="3970200"/>
              <a:ext cx="252500" cy="252950"/>
            </a:xfrm>
            <a:custGeom>
              <a:avLst/>
              <a:gdLst/>
              <a:ahLst/>
              <a:cxnLst/>
              <a:rect l="l" t="t" r="r" b="b"/>
              <a:pathLst>
                <a:path w="10100" h="10118" extrusionOk="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625300" y="41151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0"/>
            <p:cNvSpPr/>
            <p:nvPr/>
          </p:nvSpPr>
          <p:spPr>
            <a:xfrm>
              <a:off x="625300" y="39853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0"/>
            <p:cNvSpPr/>
            <p:nvPr/>
          </p:nvSpPr>
          <p:spPr>
            <a:xfrm>
              <a:off x="495050" y="398537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495050" y="411562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" name="Google Shape;893;p50"/>
          <p:cNvSpPr/>
          <p:nvPr/>
        </p:nvSpPr>
        <p:spPr>
          <a:xfrm>
            <a:off x="2607371" y="5072569"/>
            <a:ext cx="193442" cy="308322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50"/>
          <p:cNvGrpSpPr/>
          <p:nvPr/>
        </p:nvGrpSpPr>
        <p:grpSpPr>
          <a:xfrm>
            <a:off x="3015743" y="5051331"/>
            <a:ext cx="334400" cy="344208"/>
            <a:chOff x="5745250" y="4378350"/>
            <a:chExt cx="252950" cy="252500"/>
          </a:xfrm>
        </p:grpSpPr>
        <p:sp>
          <p:nvSpPr>
            <p:cNvPr id="895" name="Google Shape;895;p50"/>
            <p:cNvSpPr/>
            <p:nvPr/>
          </p:nvSpPr>
          <p:spPr>
            <a:xfrm>
              <a:off x="5745250" y="43783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0"/>
            <p:cNvSpPr/>
            <p:nvPr/>
          </p:nvSpPr>
          <p:spPr>
            <a:xfrm>
              <a:off x="5806350" y="4419725"/>
              <a:ext cx="15650" cy="18425"/>
            </a:xfrm>
            <a:custGeom>
              <a:avLst/>
              <a:gdLst/>
              <a:ahLst/>
              <a:cxnLst/>
              <a:rect l="l" t="t" r="r" b="b"/>
              <a:pathLst>
                <a:path w="626" h="737" extrusionOk="0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50"/>
          <p:cNvGrpSpPr/>
          <p:nvPr/>
        </p:nvGrpSpPr>
        <p:grpSpPr>
          <a:xfrm>
            <a:off x="3525242" y="5055591"/>
            <a:ext cx="334400" cy="344821"/>
            <a:chOff x="6130650" y="4381475"/>
            <a:chExt cx="252950" cy="252950"/>
          </a:xfrm>
        </p:grpSpPr>
        <p:sp>
          <p:nvSpPr>
            <p:cNvPr id="898" name="Google Shape;898;p50"/>
            <p:cNvSpPr/>
            <p:nvPr/>
          </p:nvSpPr>
          <p:spPr>
            <a:xfrm>
              <a:off x="6130650" y="43814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6266250" y="4488650"/>
              <a:ext cx="34375" cy="11325"/>
            </a:xfrm>
            <a:custGeom>
              <a:avLst/>
              <a:gdLst/>
              <a:ahLst/>
              <a:cxnLst/>
              <a:rect l="l" t="t" r="r" b="b"/>
              <a:pathLst>
                <a:path w="1375" h="453" extrusionOk="0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50"/>
          <p:cNvSpPr/>
          <p:nvPr/>
        </p:nvSpPr>
        <p:spPr>
          <a:xfrm>
            <a:off x="4032278" y="5070490"/>
            <a:ext cx="323196" cy="316740"/>
          </a:xfrm>
          <a:custGeom>
            <a:avLst/>
            <a:gdLst/>
            <a:ahLst/>
            <a:cxnLst/>
            <a:rect l="l" t="t" r="r" b="b"/>
            <a:pathLst>
              <a:path w="9779" h="9294" extrusionOk="0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50"/>
          <p:cNvGrpSpPr/>
          <p:nvPr/>
        </p:nvGrpSpPr>
        <p:grpSpPr>
          <a:xfrm>
            <a:off x="4533046" y="5078674"/>
            <a:ext cx="352082" cy="299802"/>
            <a:chOff x="6919750" y="1464650"/>
            <a:chExt cx="266325" cy="219925"/>
          </a:xfrm>
        </p:grpSpPr>
        <p:sp>
          <p:nvSpPr>
            <p:cNvPr id="902" name="Google Shape;902;p50"/>
            <p:cNvSpPr/>
            <p:nvPr/>
          </p:nvSpPr>
          <p:spPr>
            <a:xfrm>
              <a:off x="6919750" y="1464650"/>
              <a:ext cx="266325" cy="219925"/>
            </a:xfrm>
            <a:custGeom>
              <a:avLst/>
              <a:gdLst/>
              <a:ahLst/>
              <a:cxnLst/>
              <a:rect l="l" t="t" r="r" b="b"/>
              <a:pathLst>
                <a:path w="10653" h="8797" extrusionOk="0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7006275" y="1551175"/>
              <a:ext cx="93250" cy="93250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50"/>
          <p:cNvGrpSpPr/>
          <p:nvPr/>
        </p:nvGrpSpPr>
        <p:grpSpPr>
          <a:xfrm>
            <a:off x="5059243" y="5054116"/>
            <a:ext cx="366855" cy="339948"/>
            <a:chOff x="4759875" y="1027050"/>
            <a:chExt cx="277500" cy="249375"/>
          </a:xfrm>
        </p:grpSpPr>
        <p:sp>
          <p:nvSpPr>
            <p:cNvPr id="905" name="Google Shape;905;p50"/>
            <p:cNvSpPr/>
            <p:nvPr/>
          </p:nvSpPr>
          <p:spPr>
            <a:xfrm>
              <a:off x="4885225" y="1027050"/>
              <a:ext cx="26800" cy="39725"/>
            </a:xfrm>
            <a:custGeom>
              <a:avLst/>
              <a:gdLst/>
              <a:ahLst/>
              <a:cxnLst/>
              <a:rect l="l" t="t" r="r" b="b"/>
              <a:pathLst>
                <a:path w="1072" h="1589" extrusionOk="0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4795575" y="1077025"/>
              <a:ext cx="206100" cy="159250"/>
            </a:xfrm>
            <a:custGeom>
              <a:avLst/>
              <a:gdLst/>
              <a:ahLst/>
              <a:cxnLst/>
              <a:rect l="l" t="t" r="r" b="b"/>
              <a:pathLst>
                <a:path w="8244" h="6370" extrusionOk="0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4815650" y="1249650"/>
              <a:ext cx="165950" cy="26775"/>
            </a:xfrm>
            <a:custGeom>
              <a:avLst/>
              <a:gdLst/>
              <a:ahLst/>
              <a:cxnLst/>
              <a:rect l="l" t="t" r="r" b="b"/>
              <a:pathLst>
                <a:path w="6638" h="1071" extrusionOk="0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4759875" y="1094425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5009225" y="1094425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0"/>
          <p:cNvGrpSpPr/>
          <p:nvPr/>
        </p:nvGrpSpPr>
        <p:grpSpPr>
          <a:xfrm>
            <a:off x="5600528" y="5038090"/>
            <a:ext cx="372738" cy="343186"/>
            <a:chOff x="3357900" y="1057675"/>
            <a:chExt cx="281950" cy="251750"/>
          </a:xfrm>
        </p:grpSpPr>
        <p:sp>
          <p:nvSpPr>
            <p:cNvPr id="911" name="Google Shape;911;p50"/>
            <p:cNvSpPr/>
            <p:nvPr/>
          </p:nvSpPr>
          <p:spPr>
            <a:xfrm>
              <a:off x="3357900" y="1064075"/>
              <a:ext cx="226625" cy="245350"/>
            </a:xfrm>
            <a:custGeom>
              <a:avLst/>
              <a:gdLst/>
              <a:ahLst/>
              <a:cxnLst/>
              <a:rect l="l" t="t" r="r" b="b"/>
              <a:pathLst>
                <a:path w="9065" h="9814" extrusionOk="0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3593875" y="1188800"/>
              <a:ext cx="45975" cy="48375"/>
            </a:xfrm>
            <a:custGeom>
              <a:avLst/>
              <a:gdLst/>
              <a:ahLst/>
              <a:cxnLst/>
              <a:rect l="l" t="t" r="r" b="b"/>
              <a:pathLst>
                <a:path w="1839" h="1935" extrusionOk="0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3562650" y="1057675"/>
              <a:ext cx="77200" cy="78325"/>
            </a:xfrm>
            <a:custGeom>
              <a:avLst/>
              <a:gdLst/>
              <a:ahLst/>
              <a:cxnLst/>
              <a:rect l="l" t="t" r="r" b="b"/>
              <a:pathLst>
                <a:path w="3088" h="3133" extrusionOk="0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50"/>
          <p:cNvGrpSpPr/>
          <p:nvPr/>
        </p:nvGrpSpPr>
        <p:grpSpPr>
          <a:xfrm>
            <a:off x="6163700" y="5023095"/>
            <a:ext cx="191095" cy="401974"/>
            <a:chOff x="3783900" y="1046675"/>
            <a:chExt cx="144550" cy="294875"/>
          </a:xfrm>
        </p:grpSpPr>
        <p:sp>
          <p:nvSpPr>
            <p:cNvPr id="915" name="Google Shape;915;p50"/>
            <p:cNvSpPr/>
            <p:nvPr/>
          </p:nvSpPr>
          <p:spPr>
            <a:xfrm>
              <a:off x="3783900" y="1046675"/>
              <a:ext cx="144550" cy="294875"/>
            </a:xfrm>
            <a:custGeom>
              <a:avLst/>
              <a:gdLst/>
              <a:ahLst/>
              <a:cxnLst/>
              <a:rect l="l" t="t" r="r" b="b"/>
              <a:pathLst>
                <a:path w="5782" h="11795" extrusionOk="0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3821350" y="1161775"/>
              <a:ext cx="69625" cy="146325"/>
            </a:xfrm>
            <a:custGeom>
              <a:avLst/>
              <a:gdLst/>
              <a:ahLst/>
              <a:cxnLst/>
              <a:rect l="l" t="t" r="r" b="b"/>
              <a:pathLst>
                <a:path w="2785" h="5853" extrusionOk="0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50"/>
          <p:cNvSpPr/>
          <p:nvPr/>
        </p:nvSpPr>
        <p:spPr>
          <a:xfrm>
            <a:off x="6688739" y="5047329"/>
            <a:ext cx="257162" cy="363054"/>
          </a:xfrm>
          <a:custGeom>
            <a:avLst/>
            <a:gdLst/>
            <a:ahLst/>
            <a:cxnLst/>
            <a:rect l="l" t="t" r="r" b="b"/>
            <a:pathLst>
              <a:path w="7781" h="10653" extrusionOk="0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0"/>
          <p:cNvGrpSpPr/>
          <p:nvPr/>
        </p:nvGrpSpPr>
        <p:grpSpPr>
          <a:xfrm>
            <a:off x="7062980" y="4780478"/>
            <a:ext cx="552596" cy="674409"/>
            <a:chOff x="238550" y="1487175"/>
            <a:chExt cx="418000" cy="494725"/>
          </a:xfrm>
        </p:grpSpPr>
        <p:sp>
          <p:nvSpPr>
            <p:cNvPr id="919" name="Google Shape;919;p50"/>
            <p:cNvSpPr/>
            <p:nvPr/>
          </p:nvSpPr>
          <p:spPr>
            <a:xfrm>
              <a:off x="238550" y="1487175"/>
              <a:ext cx="184700" cy="358675"/>
            </a:xfrm>
            <a:custGeom>
              <a:avLst/>
              <a:gdLst/>
              <a:ahLst/>
              <a:cxnLst/>
              <a:rect l="l" t="t" r="r" b="b"/>
              <a:pathLst>
                <a:path w="7388" h="14347" extrusionOk="0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596300" y="1825750"/>
              <a:ext cx="60250" cy="20100"/>
            </a:xfrm>
            <a:custGeom>
              <a:avLst/>
              <a:gdLst/>
              <a:ahLst/>
              <a:cxnLst/>
              <a:rect l="l" t="t" r="r" b="b"/>
              <a:pathLst>
                <a:path w="2410" h="804" extrusionOk="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436600" y="1762400"/>
              <a:ext cx="146800" cy="146350"/>
            </a:xfrm>
            <a:custGeom>
              <a:avLst/>
              <a:gdLst/>
              <a:ahLst/>
              <a:cxnLst/>
              <a:rect l="l" t="t" r="r" b="b"/>
              <a:pathLst>
                <a:path w="5872" h="5854" extrusionOk="0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499950" y="192210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499950" y="168925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399150" y="18895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564175" y="172537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399600" y="17249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564175" y="1889975"/>
              <a:ext cx="56250" cy="56675"/>
            </a:xfrm>
            <a:custGeom>
              <a:avLst/>
              <a:gdLst/>
              <a:ahLst/>
              <a:cxnLst/>
              <a:rect l="l" t="t" r="r" b="b"/>
              <a:pathLst>
                <a:path w="2250" h="2267" extrusionOk="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50"/>
          <p:cNvSpPr/>
          <p:nvPr/>
        </p:nvSpPr>
        <p:spPr>
          <a:xfrm>
            <a:off x="7732374" y="5181214"/>
            <a:ext cx="374490" cy="217396"/>
          </a:xfrm>
          <a:custGeom>
            <a:avLst/>
            <a:gdLst/>
            <a:ahLst/>
            <a:cxnLst/>
            <a:rect l="l" t="t" r="r" b="b"/>
            <a:pathLst>
              <a:path w="11331" h="6379" extrusionOk="0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0"/>
          <p:cNvSpPr/>
          <p:nvPr/>
        </p:nvSpPr>
        <p:spPr>
          <a:xfrm>
            <a:off x="8223836" y="5091980"/>
            <a:ext cx="352082" cy="376448"/>
          </a:xfrm>
          <a:custGeom>
            <a:avLst/>
            <a:gdLst/>
            <a:ahLst/>
            <a:cxnLst/>
            <a:rect l="l" t="t" r="r" b="b"/>
            <a:pathLst>
              <a:path w="10653" h="11046" extrusionOk="0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0"/>
          <p:cNvGrpSpPr/>
          <p:nvPr/>
        </p:nvGrpSpPr>
        <p:grpSpPr>
          <a:xfrm>
            <a:off x="8815358" y="5107237"/>
            <a:ext cx="364707" cy="363804"/>
            <a:chOff x="6010925" y="3998175"/>
            <a:chExt cx="275875" cy="266875"/>
          </a:xfrm>
        </p:grpSpPr>
        <p:sp>
          <p:nvSpPr>
            <p:cNvPr id="931" name="Google Shape;931;p50"/>
            <p:cNvSpPr/>
            <p:nvPr/>
          </p:nvSpPr>
          <p:spPr>
            <a:xfrm>
              <a:off x="6222525" y="3998175"/>
              <a:ext cx="64275" cy="58575"/>
            </a:xfrm>
            <a:custGeom>
              <a:avLst/>
              <a:gdLst/>
              <a:ahLst/>
              <a:cxnLst/>
              <a:rect l="l" t="t" r="r" b="b"/>
              <a:pathLst>
                <a:path w="2571" h="2343" extrusionOk="0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6010925" y="4089600"/>
              <a:ext cx="85400" cy="77650"/>
            </a:xfrm>
            <a:custGeom>
              <a:avLst/>
              <a:gdLst/>
              <a:ahLst/>
              <a:cxnLst/>
              <a:rect l="l" t="t" r="r" b="b"/>
              <a:pathLst>
                <a:path w="3416" h="3106" extrusionOk="0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6111825" y="4181175"/>
              <a:ext cx="80400" cy="83875"/>
            </a:xfrm>
            <a:custGeom>
              <a:avLst/>
              <a:gdLst/>
              <a:ahLst/>
              <a:cxnLst/>
              <a:rect l="l" t="t" r="r" b="b"/>
              <a:pathLst>
                <a:path w="3216" h="3355" extrusionOk="0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6086050" y="4013025"/>
              <a:ext cx="179325" cy="178900"/>
            </a:xfrm>
            <a:custGeom>
              <a:avLst/>
              <a:gdLst/>
              <a:ahLst/>
              <a:cxnLst/>
              <a:rect l="l" t="t" r="r" b="b"/>
              <a:pathLst>
                <a:path w="7173" h="7156" extrusionOk="0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6042775" y="4183750"/>
              <a:ext cx="57575" cy="47550"/>
            </a:xfrm>
            <a:custGeom>
              <a:avLst/>
              <a:gdLst/>
              <a:ahLst/>
              <a:cxnLst/>
              <a:rect l="l" t="t" r="r" b="b"/>
              <a:pathLst>
                <a:path w="2303" h="1902" extrusionOk="0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50"/>
          <p:cNvGrpSpPr/>
          <p:nvPr/>
        </p:nvGrpSpPr>
        <p:grpSpPr>
          <a:xfrm>
            <a:off x="9417554" y="5125862"/>
            <a:ext cx="352082" cy="308322"/>
            <a:chOff x="6866650" y="1038650"/>
            <a:chExt cx="266325" cy="226175"/>
          </a:xfrm>
        </p:grpSpPr>
        <p:sp>
          <p:nvSpPr>
            <p:cNvPr id="937" name="Google Shape;937;p50"/>
            <p:cNvSpPr/>
            <p:nvPr/>
          </p:nvSpPr>
          <p:spPr>
            <a:xfrm>
              <a:off x="6866650" y="1078350"/>
              <a:ext cx="39725" cy="186475"/>
            </a:xfrm>
            <a:custGeom>
              <a:avLst/>
              <a:gdLst/>
              <a:ahLst/>
              <a:cxnLst/>
              <a:rect l="l" t="t" r="r" b="b"/>
              <a:pathLst>
                <a:path w="1589" h="7459" extrusionOk="0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7092800" y="1078350"/>
              <a:ext cx="40175" cy="186475"/>
            </a:xfrm>
            <a:custGeom>
              <a:avLst/>
              <a:gdLst/>
              <a:ahLst/>
              <a:cxnLst/>
              <a:rect l="l" t="t" r="r" b="b"/>
              <a:pathLst>
                <a:path w="1607" h="7459" extrusionOk="0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6919750" y="1038650"/>
              <a:ext cx="159700" cy="226175"/>
            </a:xfrm>
            <a:custGeom>
              <a:avLst/>
              <a:gdLst/>
              <a:ahLst/>
              <a:cxnLst/>
              <a:rect l="l" t="t" r="r" b="b"/>
              <a:pathLst>
                <a:path w="6388" h="9047" extrusionOk="0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50"/>
          <p:cNvGrpSpPr/>
          <p:nvPr/>
        </p:nvGrpSpPr>
        <p:grpSpPr>
          <a:xfrm>
            <a:off x="5155087" y="1762012"/>
            <a:ext cx="272497" cy="362441"/>
            <a:chOff x="2033075" y="2942475"/>
            <a:chExt cx="206125" cy="265875"/>
          </a:xfrm>
        </p:grpSpPr>
        <p:sp>
          <p:nvSpPr>
            <p:cNvPr id="941" name="Google Shape;941;p50"/>
            <p:cNvSpPr/>
            <p:nvPr/>
          </p:nvSpPr>
          <p:spPr>
            <a:xfrm>
              <a:off x="2033075" y="2942475"/>
              <a:ext cx="206125" cy="265875"/>
            </a:xfrm>
            <a:custGeom>
              <a:avLst/>
              <a:gdLst/>
              <a:ahLst/>
              <a:cxnLst/>
              <a:rect l="l" t="t" r="r" b="b"/>
              <a:pathLst>
                <a:path w="8245" h="10635" extrusionOk="0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2072775" y="306557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2072775" y="3038825"/>
              <a:ext cx="43300" cy="13400"/>
            </a:xfrm>
            <a:custGeom>
              <a:avLst/>
              <a:gdLst/>
              <a:ahLst/>
              <a:cxnLst/>
              <a:rect l="l" t="t" r="r" b="b"/>
              <a:pathLst>
                <a:path w="1732" h="536" extrusionOk="0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2072775" y="3091900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2072775" y="3118650"/>
              <a:ext cx="126275" cy="13425"/>
            </a:xfrm>
            <a:custGeom>
              <a:avLst/>
              <a:gdLst/>
              <a:ahLst/>
              <a:cxnLst/>
              <a:rect l="l" t="t" r="r" b="b"/>
              <a:pathLst>
                <a:path w="5051" h="537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2072775" y="314542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7" name="Google Shape;947;p50"/>
          <p:cNvSpPr/>
          <p:nvPr/>
        </p:nvSpPr>
        <p:spPr>
          <a:xfrm>
            <a:off x="2519516" y="5702423"/>
            <a:ext cx="281917" cy="398327"/>
          </a:xfrm>
          <a:custGeom>
            <a:avLst/>
            <a:gdLst/>
            <a:ahLst/>
            <a:cxnLst/>
            <a:rect l="l" t="t" r="r" b="b"/>
            <a:pathLst>
              <a:path w="8530" h="11688" extrusionOk="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50"/>
          <p:cNvGrpSpPr/>
          <p:nvPr/>
        </p:nvGrpSpPr>
        <p:grpSpPr>
          <a:xfrm>
            <a:off x="3016802" y="5738414"/>
            <a:ext cx="325576" cy="362441"/>
            <a:chOff x="3081775" y="1061400"/>
            <a:chExt cx="246275" cy="265875"/>
          </a:xfrm>
        </p:grpSpPr>
        <p:sp>
          <p:nvSpPr>
            <p:cNvPr id="949" name="Google Shape;949;p50"/>
            <p:cNvSpPr/>
            <p:nvPr/>
          </p:nvSpPr>
          <p:spPr>
            <a:xfrm>
              <a:off x="3081775" y="1061400"/>
              <a:ext cx="246275" cy="225750"/>
            </a:xfrm>
            <a:custGeom>
              <a:avLst/>
              <a:gdLst/>
              <a:ahLst/>
              <a:cxnLst/>
              <a:rect l="l" t="t" r="r" b="b"/>
              <a:pathLst>
                <a:path w="9851" h="9030" extrusionOk="0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3121925" y="1287125"/>
              <a:ext cx="39725" cy="40150"/>
            </a:xfrm>
            <a:custGeom>
              <a:avLst/>
              <a:gdLst/>
              <a:ahLst/>
              <a:cxnLst/>
              <a:rect l="l" t="t" r="r" b="b"/>
              <a:pathLst>
                <a:path w="1589" h="1606" extrusionOk="0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3268250" y="1287125"/>
              <a:ext cx="40150" cy="4015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50"/>
          <p:cNvGrpSpPr/>
          <p:nvPr/>
        </p:nvGrpSpPr>
        <p:grpSpPr>
          <a:xfrm>
            <a:off x="3556513" y="5780534"/>
            <a:ext cx="369202" cy="325941"/>
            <a:chOff x="2847150" y="1805000"/>
            <a:chExt cx="279275" cy="239100"/>
          </a:xfrm>
        </p:grpSpPr>
        <p:sp>
          <p:nvSpPr>
            <p:cNvPr id="953" name="Google Shape;953;p50"/>
            <p:cNvSpPr/>
            <p:nvPr/>
          </p:nvSpPr>
          <p:spPr>
            <a:xfrm>
              <a:off x="2847150" y="1805000"/>
              <a:ext cx="279275" cy="145450"/>
            </a:xfrm>
            <a:custGeom>
              <a:avLst/>
              <a:gdLst/>
              <a:ahLst/>
              <a:cxnLst/>
              <a:rect l="l" t="t" r="r" b="b"/>
              <a:pathLst>
                <a:path w="11171" h="5818" extrusionOk="0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2887300" y="1850950"/>
              <a:ext cx="199425" cy="193150"/>
            </a:xfrm>
            <a:custGeom>
              <a:avLst/>
              <a:gdLst/>
              <a:ahLst/>
              <a:cxnLst/>
              <a:rect l="l" t="t" r="r" b="b"/>
              <a:pathLst>
                <a:path w="7977" h="7726" extrusionOk="0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5" name="Google Shape;955;p50"/>
          <p:cNvSpPr/>
          <p:nvPr/>
        </p:nvSpPr>
        <p:spPr>
          <a:xfrm>
            <a:off x="4138834" y="5830310"/>
            <a:ext cx="386850" cy="190371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50"/>
          <p:cNvGrpSpPr/>
          <p:nvPr/>
        </p:nvGrpSpPr>
        <p:grpSpPr>
          <a:xfrm>
            <a:off x="4742307" y="5724791"/>
            <a:ext cx="352082" cy="363054"/>
            <a:chOff x="6435300" y="1095300"/>
            <a:chExt cx="266325" cy="266325"/>
          </a:xfrm>
        </p:grpSpPr>
        <p:sp>
          <p:nvSpPr>
            <p:cNvPr id="957" name="Google Shape;957;p50"/>
            <p:cNvSpPr/>
            <p:nvPr/>
          </p:nvSpPr>
          <p:spPr>
            <a:xfrm>
              <a:off x="6444225" y="1095300"/>
              <a:ext cx="247150" cy="266325"/>
            </a:xfrm>
            <a:custGeom>
              <a:avLst/>
              <a:gdLst/>
              <a:ahLst/>
              <a:cxnLst/>
              <a:rect l="l" t="t" r="r" b="b"/>
              <a:pathLst>
                <a:path w="9886" h="10653" extrusionOk="0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6435300" y="1258125"/>
              <a:ext cx="79875" cy="20100"/>
            </a:xfrm>
            <a:custGeom>
              <a:avLst/>
              <a:gdLst/>
              <a:ahLst/>
              <a:cxnLst/>
              <a:rect l="l" t="t" r="r" b="b"/>
              <a:pathLst>
                <a:path w="3195" h="804" extrusionOk="0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6621325" y="1258125"/>
              <a:ext cx="80300" cy="20100"/>
            </a:xfrm>
            <a:custGeom>
              <a:avLst/>
              <a:gdLst/>
              <a:ahLst/>
              <a:cxnLst/>
              <a:rect l="l" t="t" r="r" b="b"/>
              <a:pathLst>
                <a:path w="3212" h="804" extrusionOk="0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50"/>
          <p:cNvSpPr/>
          <p:nvPr/>
        </p:nvSpPr>
        <p:spPr>
          <a:xfrm>
            <a:off x="5306157" y="5738979"/>
            <a:ext cx="246520" cy="331428"/>
          </a:xfrm>
          <a:custGeom>
            <a:avLst/>
            <a:gdLst/>
            <a:ahLst/>
            <a:cxnLst/>
            <a:rect l="l" t="t" r="r" b="b"/>
            <a:pathLst>
              <a:path w="7459" h="9725" extrusionOk="0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50"/>
          <p:cNvSpPr/>
          <p:nvPr/>
        </p:nvSpPr>
        <p:spPr>
          <a:xfrm>
            <a:off x="5766907" y="5710672"/>
            <a:ext cx="312554" cy="308935"/>
          </a:xfrm>
          <a:custGeom>
            <a:avLst/>
            <a:gdLst/>
            <a:ahLst/>
            <a:cxnLst/>
            <a:rect l="l" t="t" r="r" b="b"/>
            <a:pathLst>
              <a:path w="9457" h="9065" extrusionOk="0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2" name="Google Shape;962;p50"/>
          <p:cNvGrpSpPr/>
          <p:nvPr/>
        </p:nvGrpSpPr>
        <p:grpSpPr>
          <a:xfrm>
            <a:off x="6295376" y="5719855"/>
            <a:ext cx="301350" cy="363054"/>
            <a:chOff x="4506525" y="1060950"/>
            <a:chExt cx="227950" cy="266325"/>
          </a:xfrm>
        </p:grpSpPr>
        <p:sp>
          <p:nvSpPr>
            <p:cNvPr id="963" name="Google Shape;963;p50"/>
            <p:cNvSpPr/>
            <p:nvPr/>
          </p:nvSpPr>
          <p:spPr>
            <a:xfrm>
              <a:off x="4603750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4623825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4613575" y="12206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4613575" y="1247425"/>
              <a:ext cx="13400" cy="12950"/>
            </a:xfrm>
            <a:custGeom>
              <a:avLst/>
              <a:gdLst/>
              <a:ahLst/>
              <a:cxnLst/>
              <a:rect l="l" t="t" r="r" b="b"/>
              <a:pathLst>
                <a:path w="536" h="518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4613575" y="127060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4506525" y="1060950"/>
              <a:ext cx="227950" cy="266325"/>
            </a:xfrm>
            <a:custGeom>
              <a:avLst/>
              <a:gdLst/>
              <a:ahLst/>
              <a:cxnLst/>
              <a:rect l="l" t="t" r="r" b="b"/>
              <a:pathLst>
                <a:path w="9118" h="10653" extrusionOk="0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4613575" y="1160875"/>
              <a:ext cx="20100" cy="13400"/>
            </a:xfrm>
            <a:custGeom>
              <a:avLst/>
              <a:gdLst/>
              <a:ahLst/>
              <a:cxnLst/>
              <a:rect l="l" t="t" r="r" b="b"/>
              <a:pathLst>
                <a:path w="804" h="536" extrusionOk="0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50"/>
          <p:cNvSpPr/>
          <p:nvPr/>
        </p:nvSpPr>
        <p:spPr>
          <a:xfrm>
            <a:off x="6754423" y="5843143"/>
            <a:ext cx="386883" cy="126846"/>
          </a:xfrm>
          <a:custGeom>
            <a:avLst/>
            <a:gdLst/>
            <a:ahLst/>
            <a:cxnLst/>
            <a:rect l="l" t="t" r="r" b="b"/>
            <a:pathLst>
              <a:path w="11706" h="3722" extrusionOk="0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50"/>
          <p:cNvSpPr/>
          <p:nvPr/>
        </p:nvSpPr>
        <p:spPr>
          <a:xfrm>
            <a:off x="7751141" y="5797503"/>
            <a:ext cx="307266" cy="358181"/>
          </a:xfrm>
          <a:custGeom>
            <a:avLst/>
            <a:gdLst/>
            <a:ahLst/>
            <a:cxnLst/>
            <a:rect l="l" t="t" r="r" b="b"/>
            <a:pathLst>
              <a:path w="9297" h="10510" extrusionOk="0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50"/>
          <p:cNvGrpSpPr/>
          <p:nvPr/>
        </p:nvGrpSpPr>
        <p:grpSpPr>
          <a:xfrm>
            <a:off x="7301010" y="5797711"/>
            <a:ext cx="251246" cy="356340"/>
            <a:chOff x="867500" y="3647700"/>
            <a:chExt cx="190050" cy="261400"/>
          </a:xfrm>
        </p:grpSpPr>
        <p:sp>
          <p:nvSpPr>
            <p:cNvPr id="973" name="Google Shape;973;p50"/>
            <p:cNvSpPr/>
            <p:nvPr/>
          </p:nvSpPr>
          <p:spPr>
            <a:xfrm>
              <a:off x="923275" y="3796225"/>
              <a:ext cx="78525" cy="78975"/>
            </a:xfrm>
            <a:custGeom>
              <a:avLst/>
              <a:gdLst/>
              <a:ahLst/>
              <a:cxnLst/>
              <a:rect l="l" t="t" r="r" b="b"/>
              <a:pathLst>
                <a:path w="3141" h="3159" extrusionOk="0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888925" y="3762775"/>
              <a:ext cx="146775" cy="146325"/>
            </a:xfrm>
            <a:custGeom>
              <a:avLst/>
              <a:gdLst/>
              <a:ahLst/>
              <a:cxnLst/>
              <a:rect l="l" t="t" r="r" b="b"/>
              <a:pathLst>
                <a:path w="5871" h="5853" extrusionOk="0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980375" y="3647700"/>
              <a:ext cx="77175" cy="120450"/>
            </a:xfrm>
            <a:custGeom>
              <a:avLst/>
              <a:gdLst/>
              <a:ahLst/>
              <a:cxnLst/>
              <a:rect l="l" t="t" r="r" b="b"/>
              <a:pathLst>
                <a:path w="3087" h="4818" extrusionOk="0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867500" y="3647700"/>
              <a:ext cx="77200" cy="120450"/>
            </a:xfrm>
            <a:custGeom>
              <a:avLst/>
              <a:gdLst/>
              <a:ahLst/>
              <a:cxnLst/>
              <a:rect l="l" t="t" r="r" b="b"/>
              <a:pathLst>
                <a:path w="3088" h="4818" extrusionOk="0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912575" y="3647700"/>
              <a:ext cx="99925" cy="40175"/>
            </a:xfrm>
            <a:custGeom>
              <a:avLst/>
              <a:gdLst/>
              <a:ahLst/>
              <a:cxnLst/>
              <a:rect l="l" t="t" r="r" b="b"/>
              <a:pathLst>
                <a:path w="3997" h="1607" extrusionOk="0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8" name="Google Shape;978;p50"/>
          <p:cNvSpPr/>
          <p:nvPr/>
        </p:nvSpPr>
        <p:spPr>
          <a:xfrm>
            <a:off x="8257587" y="5764356"/>
            <a:ext cx="356775" cy="308356"/>
          </a:xfrm>
          <a:custGeom>
            <a:avLst/>
            <a:gdLst/>
            <a:ahLst/>
            <a:cxnLst/>
            <a:rect l="l" t="t" r="r" b="b"/>
            <a:pathLst>
              <a:path w="10795" h="9048" extrusionOk="0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50"/>
          <p:cNvSpPr/>
          <p:nvPr/>
        </p:nvSpPr>
        <p:spPr>
          <a:xfrm>
            <a:off x="8859393" y="5763094"/>
            <a:ext cx="306671" cy="362134"/>
          </a:xfrm>
          <a:custGeom>
            <a:avLst/>
            <a:gdLst/>
            <a:ahLst/>
            <a:cxnLst/>
            <a:rect l="l" t="t" r="r" b="b"/>
            <a:pathLst>
              <a:path w="9279" h="10626" extrusionOk="0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0" name="Google Shape;980;p50"/>
          <p:cNvGrpSpPr/>
          <p:nvPr/>
        </p:nvGrpSpPr>
        <p:grpSpPr>
          <a:xfrm>
            <a:off x="9443288" y="5752884"/>
            <a:ext cx="299598" cy="398327"/>
            <a:chOff x="3707175" y="1322350"/>
            <a:chExt cx="226625" cy="292200"/>
          </a:xfrm>
        </p:grpSpPr>
        <p:sp>
          <p:nvSpPr>
            <p:cNvPr id="981" name="Google Shape;981;p50"/>
            <p:cNvSpPr/>
            <p:nvPr/>
          </p:nvSpPr>
          <p:spPr>
            <a:xfrm>
              <a:off x="3707175" y="1322350"/>
              <a:ext cx="226625" cy="292200"/>
            </a:xfrm>
            <a:custGeom>
              <a:avLst/>
              <a:gdLst/>
              <a:ahLst/>
              <a:cxnLst/>
              <a:rect l="l" t="t" r="r" b="b"/>
              <a:pathLst>
                <a:path w="9065" h="11688" extrusionOk="0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3880250" y="1415575"/>
              <a:ext cx="33475" cy="33050"/>
            </a:xfrm>
            <a:custGeom>
              <a:avLst/>
              <a:gdLst/>
              <a:ahLst/>
              <a:cxnLst/>
              <a:rect l="l" t="t" r="r" b="b"/>
              <a:pathLst>
                <a:path w="1339" h="1322" extrusionOk="0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Oportunidade de Solução</a:t>
            </a:r>
            <a:endParaRPr dirty="0"/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Necessidade de um sistema integrado para: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Cadastro e divulgação de palestras e oficinas.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Controle de presença eficiente.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Gerenciamento de inscrições com transparência e agilidade.</a:t>
            </a:r>
          </a:p>
        </p:txBody>
      </p:sp>
      <p:sp>
        <p:nvSpPr>
          <p:cNvPr id="207" name="Google Shape;207;p11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11" name="Google Shape;211;p11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2" name="Google Shape;171;p8">
            <a:extLst>
              <a:ext uri="{FF2B5EF4-FFF2-40B4-BE49-F238E27FC236}">
                <a16:creationId xmlns:a16="http://schemas.microsoft.com/office/drawing/2014/main" id="{005FE64D-C46A-4FE4-638E-B8CEE0B73AD0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85B5DC-1818-16F9-1ADF-0C89DC45D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Proposta de Solução</a:t>
            </a:r>
            <a:endParaRPr dirty="0"/>
          </a:p>
        </p:txBody>
      </p:sp>
      <p:sp>
        <p:nvSpPr>
          <p:cNvPr id="220" name="Google Shape;220;p12"/>
          <p:cNvSpPr txBox="1">
            <a:spLocks noGrp="1"/>
          </p:cNvSpPr>
          <p:nvPr>
            <p:ph type="subTitle" idx="1"/>
          </p:nvPr>
        </p:nvSpPr>
        <p:spPr>
          <a:xfrm>
            <a:off x="1397829" y="2537300"/>
            <a:ext cx="9422700" cy="306718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pt-BR" sz="1800" dirty="0"/>
              <a:t>Desenvolvimento de Aplicação Multiplataforma</a:t>
            </a:r>
          </a:p>
          <a:p>
            <a:pPr marL="285750" lvl="0" indent="-285750" algn="l" rtl="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Objetivo: Facilitar a organização, divulgação e controle da Semana de Tecnologia da FATEC Sorocaba.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Acesso: Disponível para comissão organizadora, palestrantes, instrutores, professores e alunos.</a:t>
            </a:r>
            <a:endParaRPr sz="1800" dirty="0"/>
          </a:p>
        </p:txBody>
      </p:sp>
      <p:sp>
        <p:nvSpPr>
          <p:cNvPr id="222" name="Google Shape;222;p12"/>
          <p:cNvSpPr txBox="1"/>
          <p:nvPr/>
        </p:nvSpPr>
        <p:spPr>
          <a:xfrm>
            <a:off x="928530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2. OBJETIVOS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928529" y="827099"/>
            <a:ext cx="2059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1099C80-CCED-F45D-7453-44C2C6CB1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Funcionalidades da Aplicação</a:t>
            </a:r>
            <a:endParaRPr dirty="0"/>
          </a:p>
        </p:txBody>
      </p:sp>
      <p:sp>
        <p:nvSpPr>
          <p:cNvPr id="235" name="Google Shape;235;p13"/>
          <p:cNvSpPr txBox="1">
            <a:spLocks noGrp="1"/>
          </p:cNvSpPr>
          <p:nvPr>
            <p:ph type="body" idx="1"/>
          </p:nvPr>
        </p:nvSpPr>
        <p:spPr>
          <a:xfrm>
            <a:off x="1474029" y="2463882"/>
            <a:ext cx="4172042" cy="26955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Divulgação de Atividades: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Palestras, oficinas e workshops (com Detalhes e horários).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0" lvl="1" indent="261938">
              <a:buFont typeface="Arial" panose="020B0604020202020204" pitchFamily="34" charset="0"/>
              <a:buChar char="•"/>
            </a:pPr>
            <a:r>
              <a:rPr lang="pt-BR" sz="1800" dirty="0"/>
              <a:t>Inscrição e Gerenciamento:</a:t>
            </a:r>
          </a:p>
          <a:p>
            <a:pPr marL="457200" lvl="2" indent="261938">
              <a:buFont typeface="Arial" panose="020B0604020202020204" pitchFamily="34" charset="0"/>
              <a:buChar char="•"/>
            </a:pPr>
            <a:r>
              <a:rPr lang="pt-BR" sz="1800" dirty="0"/>
              <a:t>Cadastro de participantes.</a:t>
            </a:r>
          </a:p>
          <a:p>
            <a:pPr marL="457200" lvl="2" indent="261938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Controle de vagas limitadas.</a:t>
            </a:r>
            <a:endParaRPr sz="1800" dirty="0"/>
          </a:p>
        </p:txBody>
      </p:sp>
      <p:sp>
        <p:nvSpPr>
          <p:cNvPr id="237" name="Google Shape;237;p13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38" name="Google Shape;238;p13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928529" y="827099"/>
            <a:ext cx="2059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8C2995-3075-8E95-6510-9C91BA9CE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222;p12">
            <a:extLst>
              <a:ext uri="{FF2B5EF4-FFF2-40B4-BE49-F238E27FC236}">
                <a16:creationId xmlns:a16="http://schemas.microsoft.com/office/drawing/2014/main" id="{9EBE9288-A51B-5D5F-4E26-0C4C081C5849}"/>
              </a:ext>
            </a:extLst>
          </p:cNvPr>
          <p:cNvSpPr txBox="1"/>
          <p:nvPr/>
        </p:nvSpPr>
        <p:spPr>
          <a:xfrm>
            <a:off x="928530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2. OBJETIVOS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" name="Google Shape;235;p13">
            <a:extLst>
              <a:ext uri="{FF2B5EF4-FFF2-40B4-BE49-F238E27FC236}">
                <a16:creationId xmlns:a16="http://schemas.microsoft.com/office/drawing/2014/main" id="{D2985D9A-5BD3-68F0-A888-1D4A8E7AFCBF}"/>
              </a:ext>
            </a:extLst>
          </p:cNvPr>
          <p:cNvSpPr txBox="1">
            <a:spLocks/>
          </p:cNvSpPr>
          <p:nvPr/>
        </p:nvSpPr>
        <p:spPr>
          <a:xfrm>
            <a:off x="6274639" y="2463883"/>
            <a:ext cx="4172042" cy="269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Controle de Presença: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Registro digital integrado.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Agilidade e redução de filas.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dirty="0">
              <a:solidFill>
                <a:srgbClr val="3F3F3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Certificados Automatizados: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Geração automática para participantes elegíveis.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Benefícios Esperados</a:t>
            </a:r>
            <a:endParaRPr dirty="0"/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4725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Organização Eficiente: Redução de processos manuais e erros.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Acessibilidade: Centralização das informações em uma única plataforma.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Transparência: Melhor controle de inscrições e participação.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Experiência Melhorada: Para todos os envolvidos no evento.</a:t>
            </a:r>
            <a:endParaRPr sz="1800" dirty="0"/>
          </a:p>
        </p:txBody>
      </p:sp>
      <p:sp>
        <p:nvSpPr>
          <p:cNvPr id="248" name="Google Shape;248;p14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928529" y="827099"/>
            <a:ext cx="2059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51" name="Google Shape;251;p14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9EEB6F9-9967-363B-E7C0-EC219DB40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222;p12">
            <a:extLst>
              <a:ext uri="{FF2B5EF4-FFF2-40B4-BE49-F238E27FC236}">
                <a16:creationId xmlns:a16="http://schemas.microsoft.com/office/drawing/2014/main" id="{407A8306-16B6-5E18-2944-1A2B22522CBC}"/>
              </a:ext>
            </a:extLst>
          </p:cNvPr>
          <p:cNvSpPr txBox="1"/>
          <p:nvPr/>
        </p:nvSpPr>
        <p:spPr>
          <a:xfrm>
            <a:off x="928530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2. OBJETIVOS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Coleta de Informações</a:t>
            </a:r>
            <a:endParaRPr dirty="0"/>
          </a:p>
        </p:txBody>
      </p:sp>
      <p:sp>
        <p:nvSpPr>
          <p:cNvPr id="271" name="Google Shape;271;p16"/>
          <p:cNvSpPr txBox="1">
            <a:spLocks noGrp="1"/>
          </p:cNvSpPr>
          <p:nvPr>
            <p:ph type="subTitle" idx="1"/>
          </p:nvPr>
        </p:nvSpPr>
        <p:spPr>
          <a:xfrm>
            <a:off x="1397829" y="2537300"/>
            <a:ext cx="9422700" cy="36080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Estrutura da Pesquisa: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Duas pesquisas separadas para entender as necessidades e desafios: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Professores organizadores com a visão de “supervisão” de todo o andamento das atividades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Alunos como os principais interessados nesse tipo de evento.</a:t>
            </a:r>
          </a:p>
        </p:txBody>
      </p:sp>
      <p:sp>
        <p:nvSpPr>
          <p:cNvPr id="273" name="Google Shape;273;p16"/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01D737-07CA-DF79-74E7-C5D0243A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3F3F3F"/>
      </a:dk1>
      <a:lt1>
        <a:srgbClr val="F2F2F2"/>
      </a:lt1>
      <a:dk2>
        <a:srgbClr val="3F3F3F"/>
      </a:dk2>
      <a:lt2>
        <a:srgbClr val="F2F2F2"/>
      </a:lt2>
      <a:accent1>
        <a:srgbClr val="FFFFFF"/>
      </a:accent1>
      <a:accent2>
        <a:srgbClr val="FF00FF"/>
      </a:accent2>
      <a:accent3>
        <a:srgbClr val="EAD1DC"/>
      </a:accent3>
      <a:accent4>
        <a:srgbClr val="662E77"/>
      </a:accent4>
      <a:accent5>
        <a:srgbClr val="920092"/>
      </a:accent5>
      <a:accent6>
        <a:srgbClr val="4500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2260</Words>
  <Application>Microsoft Office PowerPoint</Application>
  <PresentationFormat>Widescreen</PresentationFormat>
  <Paragraphs>342</Paragraphs>
  <Slides>45</Slides>
  <Notes>45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6" baseType="lpstr">
      <vt:lpstr>Arial</vt:lpstr>
      <vt:lpstr>Aldrich</vt:lpstr>
      <vt:lpstr>Homemade Apple</vt:lpstr>
      <vt:lpstr>Barlow Semi Condensed Black</vt:lpstr>
      <vt:lpstr>Calibri</vt:lpstr>
      <vt:lpstr>Poppins</vt:lpstr>
      <vt:lpstr>Abril Fatface</vt:lpstr>
      <vt:lpstr>Roboto</vt:lpstr>
      <vt:lpstr>Barlow Condensed</vt:lpstr>
      <vt:lpstr>Century Gothic</vt:lpstr>
      <vt:lpstr>SlidesMania</vt:lpstr>
      <vt:lpstr>Aplicativo SETEC</vt:lpstr>
      <vt:lpstr>Faculdade de Tecnologia José Crespo Gonzales (FATEC Sorocaba)</vt:lpstr>
      <vt:lpstr>Eventos e Certificação</vt:lpstr>
      <vt:lpstr>Desafios de Organização</vt:lpstr>
      <vt:lpstr>Oportunidade de Solução</vt:lpstr>
      <vt:lpstr>Proposta de Solução</vt:lpstr>
      <vt:lpstr>Funcionalidades da Aplicação</vt:lpstr>
      <vt:lpstr>Benefícios Esperados</vt:lpstr>
      <vt:lpstr>Coleta de Informações</vt:lpstr>
      <vt:lpstr>Professores Responsáveis pela SETEC</vt:lpstr>
      <vt:lpstr>Alunos Participantes:</vt:lpstr>
      <vt:lpstr>Outros pontos</vt:lpstr>
      <vt:lpstr>This is the title for opcion c.</vt:lpstr>
      <vt:lpstr>This is statement number 4.</vt:lpstr>
      <vt:lpstr>This is the title for opcion a.</vt:lpstr>
      <vt:lpstr>This is the title for opcion b.</vt:lpstr>
      <vt:lpstr>This is the title for opcion c.</vt:lpstr>
      <vt:lpstr>This is statement number 5.</vt:lpstr>
      <vt:lpstr>This is the title for opcion a.</vt:lpstr>
      <vt:lpstr>This is the title for opcion b.</vt:lpstr>
      <vt:lpstr>This is the title for opcion c.</vt:lpstr>
      <vt:lpstr>This is statement number 6.</vt:lpstr>
      <vt:lpstr>This is the title for opcion a.</vt:lpstr>
      <vt:lpstr>This is the title for opcion b.</vt:lpstr>
      <vt:lpstr>This is the title for opcion c.</vt:lpstr>
      <vt:lpstr>This is statement number 7.</vt:lpstr>
      <vt:lpstr>This is the title for opcion a.</vt:lpstr>
      <vt:lpstr>This is the title for opcion b.</vt:lpstr>
      <vt:lpstr>This is the title for opcion c.</vt:lpstr>
      <vt:lpstr>This is statement number 8.</vt:lpstr>
      <vt:lpstr>This is the title for opcion a.</vt:lpstr>
      <vt:lpstr>This is the title for opcion b.</vt:lpstr>
      <vt:lpstr>This is the title for opcion c.</vt:lpstr>
      <vt:lpstr>This is statement number 9.</vt:lpstr>
      <vt:lpstr>This is the title for opcion a.</vt:lpstr>
      <vt:lpstr>This is the title for opcion b.</vt:lpstr>
      <vt:lpstr>This is the title for opcion c.</vt:lpstr>
      <vt:lpstr>This is statement number 10.</vt:lpstr>
      <vt:lpstr>This is the title for opcion a.</vt:lpstr>
      <vt:lpstr>This is the title for opcion b.</vt:lpstr>
      <vt:lpstr>This is the title for opcion c.</vt:lpstr>
      <vt:lpstr>Very Good!</vt:lpstr>
      <vt:lpstr>Credits.</vt:lpstr>
      <vt:lpstr>Editable Icons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Erick de Faria Inácio</cp:lastModifiedBy>
  <cp:revision>1</cp:revision>
  <dcterms:modified xsi:type="dcterms:W3CDTF">2024-11-13T20:26:10Z</dcterms:modified>
</cp:coreProperties>
</file>