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B218C-25A1-EF4E-776A-0765234F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3444A-881D-8041-0F69-25CA7CE6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B2710-BD59-1968-36D8-7071B4A4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6044C-88C9-7143-7906-6E8D596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DF3E3-1E4C-F2DE-3AF5-51A15E46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2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B52B1-9470-95DC-E85A-B8BB324F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3B1FE2-6CFB-49E9-705E-17765733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B277-DD6D-AE05-04A9-9A0D978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84094-B5CF-1086-F661-3B7E2CAF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A7E0A-B174-A9EF-0F4A-A615058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99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902450-AD64-020F-EE7B-4620D80D7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313FB4-6466-AF32-DDCB-478F188A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561A5-566C-ED0B-6824-EDFF73C0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1FD14-7B76-0D7D-F409-3696729F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B6759-CA4F-75D5-3782-6DE43BA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0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91953-B6CA-5F7D-D5F3-C4C3E7C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318F5-0596-65DD-6B40-15888B7C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7B55C-D2D4-8F1C-8540-2D2D88E3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F5DD3-94DA-FC66-8BF0-2A6828F0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219F3-9EA6-5B04-737D-746C65C4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4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0D4EE-8F2E-5C8D-B6BF-C1680E52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40317-3918-6A0D-6FB4-44358966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724EE-7B3E-390F-034A-A5CF339F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869E6-41DF-5139-7509-904B5C63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68D4A-18B3-39B2-6BB8-911EE9F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1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BB264-2A8A-3912-F9CA-3E9BFD7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89A08-97DA-7653-F783-E6E75D18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8AE8F8-A46E-87F7-5C24-C722C594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4CE1D-5D20-BB4A-ADD5-4DF8B71F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C78A9-4117-5F92-DA95-BADAD4C1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36781-B2FA-BF80-4F89-913D502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90436-36AC-D89B-1465-DD54B370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7751D-7CB7-9089-E62B-5426BA22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3C256-EF74-B148-228F-AC34F61A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5388C8-B901-0647-BEDF-2414850B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480CB-425E-94C8-7D7A-85BAD0DE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9E6164-A38D-EEDA-9047-8E10AA9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EDC1FE-5207-C9C9-F2CD-B4DA9E78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A8AB7A-7B9C-6F4E-2358-DDBE4A44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4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1709-2D39-C211-B5DE-11C50109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03CD80-DF3D-CFF7-13D8-F0F3C60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CE9E70-6200-A827-0D97-A404C81B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FFF5DA-E0A6-B5F6-3255-5CFA3346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6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4D0042-9117-5B6C-C5FE-F7AA8249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1E5570-B92A-9DE5-E73E-D8B7305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600D2F-F559-4422-9562-4BEFD500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1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CF36-82B5-CAB9-4F0B-B123D6EF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3AAD5-C742-6967-C871-2E9E8C77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C618A4-CD18-849E-A471-023820C0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9D196-6930-ADDB-0728-DC3DE894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17F9D-875F-F273-F2D1-F8942AAF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53C031-0AF9-C507-FCE6-91F55D24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4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8053-CE88-1221-6AAC-45033388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B05CF8-F9F9-9B4B-9B92-D2F17E00C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C757B7-2B8A-6A46-843A-026F9F1B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9CC844-546E-2E71-6587-22C20D5E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1EEE9-1906-5C2E-A46B-971A5B91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E471B-B6DE-B232-B5C9-141D8B3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1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783549-8C88-9DA7-60D1-9CEE130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AA333-63AA-3038-76DB-4590D592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26561-59E5-D44C-B7D9-021F5046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7CE0-F180-46A7-8B10-AF2FCADE883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3C23E-B956-ACB5-C036-3C96BB09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6FCAB-F4FE-9AA8-6D2A-03D27293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0F9C-035F-497D-82D7-730D35DB3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10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A17E22-1C6F-6BAF-E0D3-37CEF776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53" y="1442718"/>
            <a:ext cx="1235054" cy="30149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B7EE9D-6B46-1C39-EE46-8722633C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71" y="1442720"/>
            <a:ext cx="4974475" cy="30149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86140C-010A-E89E-BC8A-7068C2509DEF}"/>
              </a:ext>
            </a:extLst>
          </p:cNvPr>
          <p:cNvSpPr txBox="1"/>
          <p:nvPr/>
        </p:nvSpPr>
        <p:spPr>
          <a:xfrm>
            <a:off x="4516120" y="1442719"/>
            <a:ext cx="352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>
                    <a:lumMod val="85000"/>
                  </a:schemeClr>
                </a:solidFill>
              </a:rPr>
              <a:t>Indicador de Diferencia Normalizada de Humedad (NDMI)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A9EADC-D035-A5F3-A5EA-E65F09106A43}"/>
              </a:ext>
            </a:extLst>
          </p:cNvPr>
          <p:cNvSpPr txBox="1"/>
          <p:nvPr/>
        </p:nvSpPr>
        <p:spPr>
          <a:xfrm>
            <a:off x="4411345" y="2097315"/>
            <a:ext cx="45326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>
                <a:solidFill>
                  <a:schemeClr val="bg1">
                    <a:lumMod val="85000"/>
                  </a:schemeClr>
                </a:solidFill>
              </a:rPr>
              <a:t>Este indicador es utilizado para determinar el agua contenida en la vegetación y para monitoreo de sequias. Su rango de valores va de -1 a 1. Valores negativos del NDMI (cercanos a -1) representan un suelo árido. Valores que rondan en cero (-0.2 a 0.4) generalmente corresponden con un estrés hídrico. Por ultimo, los valores positivos indican una elevada vegetación y donde no hay estrés hídrico (aproximadamente de 0.4 a 1)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02937F6-7200-3749-21F6-AECA2D5A7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052" y="4792158"/>
            <a:ext cx="6171894" cy="41316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E46BAA-3BD6-FFC6-79DD-153BEA147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052" y="685800"/>
            <a:ext cx="6171894" cy="75691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F594A17-8AFE-E71C-4EE9-0CEBD310FFE1}"/>
              </a:ext>
            </a:extLst>
          </p:cNvPr>
          <p:cNvSpPr txBox="1"/>
          <p:nvPr/>
        </p:nvSpPr>
        <p:spPr>
          <a:xfrm>
            <a:off x="4114799" y="771870"/>
            <a:ext cx="472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B0D44C"/>
                </a:solidFill>
              </a:rPr>
              <a:t>Índice de humedad</a:t>
            </a:r>
          </a:p>
          <a:p>
            <a:r>
              <a:rPr lang="es-MX" sz="1400" dirty="0">
                <a:solidFill>
                  <a:srgbClr val="B0D44C"/>
                </a:solidFill>
              </a:rPr>
              <a:t>Basado en la combinación de bandas (B8A - B11)/(B8A + B11)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BBC5C34-0034-3D66-010A-4542ECE29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34" y="731236"/>
            <a:ext cx="674366" cy="6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F47E2A-864E-91C1-761C-64AFACAC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471" y="1442719"/>
            <a:ext cx="4974475" cy="36939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F0ACCB-388E-599B-BDCE-E2DEF4D0DDAB}"/>
              </a:ext>
            </a:extLst>
          </p:cNvPr>
          <p:cNvSpPr txBox="1"/>
          <p:nvPr/>
        </p:nvSpPr>
        <p:spPr>
          <a:xfrm>
            <a:off x="4516120" y="1412239"/>
            <a:ext cx="3522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>
                    <a:lumMod val="85000"/>
                  </a:schemeClr>
                </a:solidFill>
              </a:rPr>
              <a:t>Indicador de Diferencia Normalizada de Vegetación (NDMI)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0500FB-6C31-B37D-F8F6-AF937362EAC7}"/>
              </a:ext>
            </a:extLst>
          </p:cNvPr>
          <p:cNvSpPr txBox="1"/>
          <p:nvPr/>
        </p:nvSpPr>
        <p:spPr>
          <a:xfrm>
            <a:off x="4220170" y="1962028"/>
            <a:ext cx="46450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500" dirty="0">
                <a:solidFill>
                  <a:schemeClr val="bg1">
                    <a:lumMod val="85000"/>
                  </a:schemeClr>
                </a:solidFill>
              </a:rPr>
              <a:t>Este índice vegetativo es uno de los mas simples, pero a la vez más efectivos al momento de cuantificar que tan saludable es una planta en términos de las tonalidades de verde que presenta. Esto se logra debido a la manera en que las plantas logran reflejar la luz en función de una cierta longitud de onda. El rango de valores del NDVI va de -1 a 1. Los valores negativos (cercanos a -1) refieren que la materia en cuestión es agua. Valores cercanos a cero (-0.1 a 0.1) generalmente corresponden a zonas áridas, ya sea roca, arena o nieve. Valores bajos, pero positivos (de 0.2 a 0.4) representan arbustos o praderas mientras que los altos positivos se relacionan con zonas templadas o boscosas (valores aproximados a 1).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CAA3BB-ABAA-D9F2-5B3A-67C82EBE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52" y="685800"/>
            <a:ext cx="6171894" cy="7569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5ABB89-E08E-AB22-B5FE-2E67C01FC559}"/>
              </a:ext>
            </a:extLst>
          </p:cNvPr>
          <p:cNvSpPr txBox="1"/>
          <p:nvPr/>
        </p:nvSpPr>
        <p:spPr>
          <a:xfrm>
            <a:off x="4114799" y="771870"/>
            <a:ext cx="472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B0D44C"/>
                </a:solidFill>
              </a:rPr>
              <a:t>NDVI</a:t>
            </a:r>
          </a:p>
          <a:p>
            <a:r>
              <a:rPr lang="es-MX" sz="1400" dirty="0">
                <a:solidFill>
                  <a:srgbClr val="B0D44C"/>
                </a:solidFill>
              </a:rPr>
              <a:t>Basado en la combinación de bandas (B8 – B4)/(B8 + B4)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F89CE9A-E99D-2265-195C-0794DDED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84" y="770874"/>
            <a:ext cx="632795" cy="6245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5B28CC-B82F-4E3F-2DBD-82BAB304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052" y="1395450"/>
            <a:ext cx="1276158" cy="37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1FBB9E-AB08-ED31-392C-AACC45AA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76" y="1127760"/>
            <a:ext cx="5111968" cy="36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207B9A-EB54-D66F-F097-F964991E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63" y="2809843"/>
            <a:ext cx="5334274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4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663EB0-10DF-6987-1ABC-110EC75C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5" y="530076"/>
            <a:ext cx="7188569" cy="5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283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Romero</dc:creator>
  <cp:lastModifiedBy>Erick Romero</cp:lastModifiedBy>
  <cp:revision>3</cp:revision>
  <dcterms:created xsi:type="dcterms:W3CDTF">2022-08-24T14:46:34Z</dcterms:created>
  <dcterms:modified xsi:type="dcterms:W3CDTF">2022-08-26T20:48:17Z</dcterms:modified>
</cp:coreProperties>
</file>