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80513" cy="66595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089887"/>
            <a:ext cx="7803436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3497813"/>
            <a:ext cx="6885385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44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79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354560"/>
            <a:ext cx="1979548" cy="56436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354560"/>
            <a:ext cx="5823888" cy="56436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93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1660268"/>
            <a:ext cx="7918192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4456668"/>
            <a:ext cx="7918192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82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5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1772800"/>
            <a:ext cx="3901718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1772800"/>
            <a:ext cx="3901718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545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354561"/>
            <a:ext cx="7918192" cy="12872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1632518"/>
            <a:ext cx="3883787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2432590"/>
            <a:ext cx="3883787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1632518"/>
            <a:ext cx="3902914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2432590"/>
            <a:ext cx="3902914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27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66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7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443971"/>
            <a:ext cx="2960954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958855"/>
            <a:ext cx="4647635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997869"/>
            <a:ext cx="2960954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09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443971"/>
            <a:ext cx="2960954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958855"/>
            <a:ext cx="4647635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1997869"/>
            <a:ext cx="2960954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51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354561"/>
            <a:ext cx="7918192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1772800"/>
            <a:ext cx="7918192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6172430"/>
            <a:ext cx="2065615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6C22C-9861-4EEB-89C8-E388B0652179}" type="datetimeFigureOut">
              <a:rPr lang="es-MX" smtClean="0"/>
              <a:t>24/05/2024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6172430"/>
            <a:ext cx="309842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6172430"/>
            <a:ext cx="2065615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EFA63-8DA5-4222-B5B4-5CBFEA64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7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387058C-9843-4E98-9006-30437132C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" y="840603"/>
            <a:ext cx="7000815" cy="49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 advClick="0" advTm="30000"/>
    </mc:Choice>
    <mc:Fallback>
      <p:transition spd="slow" advClick="0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B1C6B1A-88D1-5CA8-70EC-0C7796B1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9936" cy="66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0"/>
    </mc:Choice>
    <mc:Fallback>
      <p:transition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18D29AB-E8E2-E5C6-70B6-1342336B5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4822" cy="66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, Pizarra&#10;&#10;Descripción generada automáticamente">
            <a:extLst>
              <a:ext uri="{FF2B5EF4-FFF2-40B4-BE49-F238E27FC236}">
                <a16:creationId xmlns:a16="http://schemas.microsoft.com/office/drawing/2014/main" id="{A788B508-5F4A-F9A9-75CA-8017280B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9"/>
            <a:ext cx="9180513" cy="65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Alejandro Huerta Flores</dc:creator>
  <cp:lastModifiedBy>Samuel Flores</cp:lastModifiedBy>
  <cp:revision>4</cp:revision>
  <dcterms:created xsi:type="dcterms:W3CDTF">2024-05-24T05:07:17Z</dcterms:created>
  <dcterms:modified xsi:type="dcterms:W3CDTF">2024-05-24T12:52:08Z</dcterms:modified>
</cp:coreProperties>
</file>