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5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139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2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295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88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3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1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7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2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6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Proyecto #1: Matrícula Estudiantil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Juan Carlos Estrada Jiménez</a:t>
            </a:r>
            <a:endParaRPr lang="es-MX" dirty="0"/>
          </a:p>
          <a:p>
            <a:r>
              <a:rPr dirty="0"/>
              <a:t>Eric Calvo Abarca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Proceso de Matrícula - UPI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Universidad Politécnica Internacional UPI</a:t>
            </a:r>
          </a:p>
          <a:p>
            <a:r>
              <a:t>- Sistema online para elección de cursos y completación de formularios.</a:t>
            </a:r>
          </a:p>
          <a:p>
            <a:r>
              <a:t>- Datos necesarios: nombre, carrera, materias, contacto, datos de pago, título de bachillerato, fotocopia de cédula, foto tamaño pasaporte.</a:t>
            </a:r>
          </a:p>
          <a:p>
            <a:r>
              <a:t>- Tecnologías: JavaScript, HTML, CSS.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Proceso de Matrícula - CEDES Don Bosco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Colegio Técnico Profesional CEDES Don Bosco</a:t>
            </a:r>
          </a:p>
          <a:p>
            <a:r>
              <a:t>- Formulario online disponible 24/7 durante el periodo señalado.</a:t>
            </a:r>
          </a:p>
          <a:p>
            <a:r>
              <a:t>- Solicitud de promedio de calificaciones.</a:t>
            </a:r>
          </a:p>
          <a:p>
            <a:r>
              <a:t>- Tecnologías: JavaScript, Bootstrap, PHP, MySQL.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CAB3B6DD-954F-8F48-1562-6DD57E56A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824" y="1315064"/>
            <a:ext cx="7440556" cy="380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1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Análisis</a:t>
            </a:r>
            <a:r>
              <a:rPr dirty="0"/>
              <a:t> de Bases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Bases de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relacionales</a:t>
            </a:r>
            <a:r>
              <a:rPr dirty="0"/>
              <a:t>: </a:t>
            </a:r>
            <a:r>
              <a:rPr dirty="0" err="1"/>
              <a:t>organización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tablas</a:t>
            </a:r>
            <a:r>
              <a:rPr dirty="0"/>
              <a:t> con </a:t>
            </a:r>
            <a:r>
              <a:rPr dirty="0" err="1"/>
              <a:t>relaciones</a:t>
            </a:r>
            <a:r>
              <a:rPr dirty="0"/>
              <a:t>.</a:t>
            </a:r>
          </a:p>
          <a:p>
            <a:r>
              <a:rPr dirty="0"/>
              <a:t>- SQL: </a:t>
            </a:r>
            <a:r>
              <a:rPr dirty="0" err="1"/>
              <a:t>Estructura</a:t>
            </a:r>
            <a:r>
              <a:rPr dirty="0"/>
              <a:t> tabular, </a:t>
            </a:r>
            <a:r>
              <a:rPr dirty="0" err="1"/>
              <a:t>integridad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, </a:t>
            </a:r>
            <a:r>
              <a:rPr dirty="0" err="1"/>
              <a:t>consultas</a:t>
            </a:r>
            <a:r>
              <a:rPr dirty="0"/>
              <a:t> </a:t>
            </a:r>
            <a:r>
              <a:rPr dirty="0" err="1"/>
              <a:t>complejas</a:t>
            </a:r>
            <a:r>
              <a:rPr dirty="0"/>
              <a:t>.</a:t>
            </a:r>
          </a:p>
          <a:p>
            <a:r>
              <a:rPr dirty="0"/>
              <a:t>  - </a:t>
            </a:r>
            <a:r>
              <a:rPr dirty="0" err="1"/>
              <a:t>Elección</a:t>
            </a:r>
            <a:r>
              <a:rPr dirty="0"/>
              <a:t>: SQL </a:t>
            </a:r>
            <a:r>
              <a:rPr dirty="0" err="1"/>
              <a:t>por</a:t>
            </a:r>
            <a:r>
              <a:rPr dirty="0"/>
              <a:t> la </a:t>
            </a:r>
            <a:r>
              <a:rPr dirty="0" err="1"/>
              <a:t>estructura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 y la </a:t>
            </a:r>
            <a:r>
              <a:rPr dirty="0" err="1"/>
              <a:t>necesidad</a:t>
            </a:r>
            <a:r>
              <a:rPr dirty="0"/>
              <a:t> de </a:t>
            </a:r>
            <a:r>
              <a:rPr dirty="0" err="1"/>
              <a:t>transacciones</a:t>
            </a:r>
            <a:r>
              <a:rPr dirty="0"/>
              <a:t> </a:t>
            </a:r>
            <a:r>
              <a:rPr dirty="0" err="1"/>
              <a:t>seguras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Desarrollo de la Página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HTML: Formularios de selección.</a:t>
            </a:r>
          </a:p>
          <a:p>
            <a:r>
              <a:t>- CSS: Estilos responsivos.</a:t>
            </a:r>
          </a:p>
          <a:p>
            <a:r>
              <a:t>- JavaScript: Lógica para mostrar materias, calcular costos, y resumen de matrícula.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Justificación del Uso de Estructuras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Arreglos: Para listas de materias.</a:t>
            </a:r>
          </a:p>
          <a:p>
            <a:r>
              <a:t>- Objetos: Información detallada de cada materia.</a:t>
            </a:r>
          </a:p>
          <a:p>
            <a:r>
              <a:t>- Uso eficiente: Facilita búsqueda y manipulación de datos, mostrando materias y calculando costos.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234</Words>
  <Application>Microsoft Office PowerPoint</Application>
  <PresentationFormat>Presentación en pantalla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Proyecto #1: Matrícula Estudiantil</vt:lpstr>
      <vt:lpstr>Proceso de Matrícula - UPI</vt:lpstr>
      <vt:lpstr>Proceso de Matrícula - CEDES Don Bosco</vt:lpstr>
      <vt:lpstr>Presentación de PowerPoint</vt:lpstr>
      <vt:lpstr>Análisis de Bases de Datos</vt:lpstr>
      <vt:lpstr>Desarrollo de la Página Web</vt:lpstr>
      <vt:lpstr>Justificación del Uso de Estructuras de Datos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Erick Calvo</dc:creator>
  <cp:keywords/>
  <dc:description>generated using python-pptx</dc:description>
  <cp:lastModifiedBy>Eric Gerardo Calvo Abarca</cp:lastModifiedBy>
  <cp:revision>2</cp:revision>
  <dcterms:created xsi:type="dcterms:W3CDTF">2013-01-27T09:14:16Z</dcterms:created>
  <dcterms:modified xsi:type="dcterms:W3CDTF">2024-06-30T23:45:49Z</dcterms:modified>
  <cp:category/>
</cp:coreProperties>
</file>