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tângulo: Cantos Arredondados 12">
            <a:extLst>
              <a:ext uri="{FF2B5EF4-FFF2-40B4-BE49-F238E27FC236}">
                <a16:creationId xmlns:a16="http://schemas.microsoft.com/office/drawing/2014/main" xmlns="" id="{FE221FED-7DBE-4926-ABEE-6B27601A8699}"/>
              </a:ext>
            </a:extLst>
          </p:cNvPr>
          <p:cNvSpPr/>
          <p:nvPr/>
        </p:nvSpPr>
        <p:spPr>
          <a:xfrm>
            <a:off x="648340" y="684245"/>
            <a:ext cx="10993018" cy="5268692"/>
          </a:xfrm>
          <a:prstGeom prst="roundRect">
            <a:avLst>
              <a:gd name="adj" fmla="val 303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tângulo: Cantos Arredondados 32">
            <a:extLst>
              <a:ext uri="{FF2B5EF4-FFF2-40B4-BE49-F238E27FC236}">
                <a16:creationId xmlns:a16="http://schemas.microsoft.com/office/drawing/2014/main" xmlns="" id="{1E992E5A-92A9-40C2-8375-8E819563B648}"/>
              </a:ext>
            </a:extLst>
          </p:cNvPr>
          <p:cNvSpPr/>
          <p:nvPr/>
        </p:nvSpPr>
        <p:spPr>
          <a:xfrm>
            <a:off x="4392891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4" name="Retângulo: Cantos Arredondados 33">
            <a:extLst>
              <a:ext uri="{FF2B5EF4-FFF2-40B4-BE49-F238E27FC236}">
                <a16:creationId xmlns:a16="http://schemas.microsoft.com/office/drawing/2014/main" xmlns="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5" name="Retângulo: Cantos Arredondados 34">
            <a:extLst>
              <a:ext uri="{FF2B5EF4-FFF2-40B4-BE49-F238E27FC236}">
                <a16:creationId xmlns:a16="http://schemas.microsoft.com/office/drawing/2014/main" xmlns="" id="{F9091EDE-C8B7-4C0A-9DE7-C56FFBD641D1}"/>
              </a:ext>
            </a:extLst>
          </p:cNvPr>
          <p:cNvSpPr/>
          <p:nvPr/>
        </p:nvSpPr>
        <p:spPr>
          <a:xfrm>
            <a:off x="737438" y="4372942"/>
            <a:ext cx="10717123" cy="1492899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8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ERICK DOS SANTOS</a:t>
            </a:r>
            <a:endParaRPr lang="pt-BR" sz="2800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rma Livre: Forma 28">
            <a:extLst>
              <a:ext uri="{FF2B5EF4-FFF2-40B4-BE49-F238E27FC236}">
                <a16:creationId xmlns:a16="http://schemas.microsoft.com/office/drawing/2014/main" xmlns="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30">
            <a:extLst>
              <a:ext uri="{FF2B5EF4-FFF2-40B4-BE49-F238E27FC236}">
                <a16:creationId xmlns:a16="http://schemas.microsoft.com/office/drawing/2014/main" xmlns="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xmlns="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C9BA3A97-DA3B-4F76-ABE6-031193CF2E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3" y="1103049"/>
            <a:ext cx="3283025" cy="32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5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: Cantos Arredondados 5">
            <a:extLst>
              <a:ext uri="{FF2B5EF4-FFF2-40B4-BE49-F238E27FC236}">
                <a16:creationId xmlns:a16="http://schemas.microsoft.com/office/drawing/2014/main" xmlns="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: Cantos Arredondados 6">
            <a:extLst>
              <a:ext uri="{FF2B5EF4-FFF2-40B4-BE49-F238E27FC236}">
                <a16:creationId xmlns:a16="http://schemas.microsoft.com/office/drawing/2014/main" xmlns="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7">
            <a:extLst>
              <a:ext uri="{FF2B5EF4-FFF2-40B4-BE49-F238E27FC236}">
                <a16:creationId xmlns:a16="http://schemas.microsoft.com/office/drawing/2014/main" xmlns="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8">
            <a:extLst>
              <a:ext uri="{FF2B5EF4-FFF2-40B4-BE49-F238E27FC236}">
                <a16:creationId xmlns:a16="http://schemas.microsoft.com/office/drawing/2014/main" xmlns="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12">
            <a:extLst>
              <a:ext uri="{FF2B5EF4-FFF2-40B4-BE49-F238E27FC236}">
                <a16:creationId xmlns:a16="http://schemas.microsoft.com/office/drawing/2014/main" xmlns="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11" name="Retângulo: Cantos Arredondados 22">
            <a:extLst>
              <a:ext uri="{FF2B5EF4-FFF2-40B4-BE49-F238E27FC236}">
                <a16:creationId xmlns:a16="http://schemas.microsoft.com/office/drawing/2014/main" xmlns="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orma Livre: Forma 28">
            <a:extLst>
              <a:ext uri="{FF2B5EF4-FFF2-40B4-BE49-F238E27FC236}">
                <a16:creationId xmlns:a16="http://schemas.microsoft.com/office/drawing/2014/main" xmlns="" id="{DBBB34D3-C576-4D8A-AE55-FDEC7BAA49A7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30">
            <a:extLst>
              <a:ext uri="{FF2B5EF4-FFF2-40B4-BE49-F238E27FC236}">
                <a16:creationId xmlns:a16="http://schemas.microsoft.com/office/drawing/2014/main" xmlns="" id="{97F1B691-3CC5-42EE-A134-8B51B95B9AC0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xmlns="" id="{B72EC468-5C52-4281-8CFA-51FFD14A7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F559852D-0740-4A96-AE5D-590F73B58985}"/>
              </a:ext>
            </a:extLst>
          </p:cNvPr>
          <p:cNvSpPr/>
          <p:nvPr/>
        </p:nvSpPr>
        <p:spPr>
          <a:xfrm>
            <a:off x="71768" y="212939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BE526089-B0A1-4DE5-8104-CCDA118617F3}"/>
              </a:ext>
            </a:extLst>
          </p:cNvPr>
          <p:cNvSpPr/>
          <p:nvPr/>
        </p:nvSpPr>
        <p:spPr>
          <a:xfrm>
            <a:off x="86353" y="5588483"/>
            <a:ext cx="468000" cy="468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m 25" descr="Logotipo, Ícone&#10;&#10;Descrição gerada automaticamente">
            <a:extLst>
              <a:ext uri="{FF2B5EF4-FFF2-40B4-BE49-F238E27FC236}">
                <a16:creationId xmlns:a16="http://schemas.microsoft.com/office/drawing/2014/main" xmlns="" id="{6712E471-5368-4E6D-BE5A-F6984AA85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" y="4952073"/>
            <a:ext cx="540000" cy="54000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786FC30D-8228-4D58-888A-62CDE695E812}"/>
              </a:ext>
            </a:extLst>
          </p:cNvPr>
          <p:cNvSpPr/>
          <p:nvPr/>
        </p:nvSpPr>
        <p:spPr>
          <a:xfrm>
            <a:off x="114346" y="6223241"/>
            <a:ext cx="396000" cy="396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6">
            <a:extLst>
              <a:ext uri="{FF2B5EF4-FFF2-40B4-BE49-F238E27FC236}">
                <a16:creationId xmlns:a16="http://schemas.microsoft.com/office/drawing/2014/main" xmlns="" id="{1A841DD7-013C-4EC1-A924-DC60EF521053}"/>
              </a:ext>
            </a:extLst>
          </p:cNvPr>
          <p:cNvSpPr/>
          <p:nvPr/>
        </p:nvSpPr>
        <p:spPr>
          <a:xfrm>
            <a:off x="746447" y="4313871"/>
            <a:ext cx="5173289" cy="235640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7">
            <a:extLst>
              <a:ext uri="{FF2B5EF4-FFF2-40B4-BE49-F238E27FC236}">
                <a16:creationId xmlns:a16="http://schemas.microsoft.com/office/drawing/2014/main" xmlns="" id="{B3056140-F27E-4D29-8CD8-CFFDDD056A17}"/>
              </a:ext>
            </a:extLst>
          </p:cNvPr>
          <p:cNvSpPr/>
          <p:nvPr/>
        </p:nvSpPr>
        <p:spPr>
          <a:xfrm>
            <a:off x="9081795" y="3136738"/>
            <a:ext cx="3032991" cy="358331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11">
            <a:extLst>
              <a:ext uri="{FF2B5EF4-FFF2-40B4-BE49-F238E27FC236}">
                <a16:creationId xmlns:a16="http://schemas.microsoft.com/office/drawing/2014/main" xmlns="" id="{46EF5AD3-6E31-4296-9F57-57F32B336C16}"/>
              </a:ext>
            </a:extLst>
          </p:cNvPr>
          <p:cNvSpPr/>
          <p:nvPr/>
        </p:nvSpPr>
        <p:spPr>
          <a:xfrm>
            <a:off x="9081795" y="77651"/>
            <a:ext cx="3032991" cy="299436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1961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63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39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Segoe UI</vt:lpstr>
      <vt:lpstr>Wingdings 3</vt:lpstr>
      <vt:lpstr>Íon - Sala da Diretoria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5</cp:revision>
  <dcterms:created xsi:type="dcterms:W3CDTF">2022-08-15T23:21:55Z</dcterms:created>
  <dcterms:modified xsi:type="dcterms:W3CDTF">2022-08-16T00:01:28Z</dcterms:modified>
</cp:coreProperties>
</file>