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70" r:id="rId6"/>
    <p:sldId id="262" r:id="rId7"/>
    <p:sldId id="263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58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0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36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11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70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81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01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53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5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50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78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3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2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9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56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7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30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086D45-ED62-43C7-AB0D-8E3C81DBCEB5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72DC-3AB7-48D0-B0EE-93709C486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41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3792" y="528034"/>
            <a:ext cx="10045521" cy="4249347"/>
          </a:xfrm>
        </p:spPr>
        <p:txBody>
          <a:bodyPr/>
          <a:lstStyle/>
          <a:p>
            <a:pPr algn="ctr"/>
            <a:r>
              <a:rPr lang="es-MX" sz="5400" dirty="0">
                <a:latin typeface="Algerian" panose="04020705040A02060702" pitchFamily="82" charset="0"/>
              </a:rPr>
              <a:t>Programa detector de anomalías en valores correspondientes a los signos vitales</a:t>
            </a:r>
            <a:r>
              <a:rPr lang="es-MX" sz="6600" dirty="0"/>
              <a:t/>
            </a:r>
            <a:br>
              <a:rPr lang="es-MX" sz="6600" dirty="0"/>
            </a:br>
            <a:endParaRPr lang="es-MX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Alvarado Hernandez </a:t>
            </a:r>
            <a:r>
              <a:rPr lang="es-ES" dirty="0" err="1" smtClean="0"/>
              <a:t>erick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254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5529" y="935201"/>
            <a:ext cx="10825908" cy="5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ClrTx/>
              <a:buSzTx/>
              <a:buNone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endParaRPr kumimoji="0" lang="es-MX" sz="32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Corral-Quiroz Rosalba de Jesús, Corral-Mendoza Ma. Gertrudis del Rosario, Juárez-Barrón Ma. Eugenia, &amp; Ochoa-Chávez Ma. Luisa. (2006). </a:t>
            </a: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 diaria.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Obtenido de Signos vitales: c Signos vitales: conocimiento y cumplimiento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onocimiento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cumplimiento.</a:t>
            </a:r>
          </a:p>
          <a:p>
            <a:pPr marL="0" indent="0" defTabSz="914400">
              <a:buClrTx/>
              <a:buSzTx/>
              <a:buNone/>
            </a:pP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Erika, H. L. (Noviembre de 2019). Los signos vitales. (A. H. Erick, Entrevistador)</a:t>
            </a:r>
          </a:p>
          <a:p>
            <a:pPr marL="0" indent="0" defTabSz="914400">
              <a:buClrTx/>
              <a:buSzTx/>
              <a:buNone/>
            </a:pP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Tortora, G., &amp; P.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Anagnostakos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 (1981). </a:t>
            </a: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Principios de </a:t>
            </a:r>
            <a:r>
              <a:rPr kumimoji="0" lang="es-E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anatomia</a:t>
            </a: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kumimoji="0" lang="es-E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fisiologia</a:t>
            </a: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Nueva York: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Harla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>
              <a:buClrTx/>
              <a:buSzTx/>
              <a:buNone/>
            </a:pP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Solano, J. A., García Cano, E., Sandoval Montaño, L.,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Nakayama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Cervantes, A., &amp; Castañeda Perdomo, M. (2018 de abril de 6). Manual de prácticas del. Ciudad de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Mexico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Mexico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Chicago Medicine. (2019). </a:t>
            </a: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Chicago Medicine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de Vital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http://healthlibrary.uchospitals.edu/content/adult-diseases-and-conditions-v0/signos-vitales-temperatura-corporal-pulso-frecuencia-respiratoria-y-pres/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418" y="1493949"/>
            <a:ext cx="9404723" cy="3257045"/>
          </a:xfrm>
        </p:spPr>
        <p:txBody>
          <a:bodyPr/>
          <a:lstStyle/>
          <a:p>
            <a:pPr algn="ctr"/>
            <a:r>
              <a:rPr lang="es-ES" sz="8800" dirty="0" smtClean="0">
                <a:latin typeface="Algerian" panose="04020705040A02060702" pitchFamily="82" charset="0"/>
              </a:rPr>
              <a:t>Gracias por su atención</a:t>
            </a:r>
            <a:endParaRPr lang="es-MX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1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990" y="401202"/>
            <a:ext cx="9404723" cy="1400530"/>
          </a:xfrm>
        </p:spPr>
        <p:txBody>
          <a:bodyPr/>
          <a:lstStyle/>
          <a:p>
            <a:pPr algn="ctr"/>
            <a:r>
              <a:rPr lang="es-ES" sz="6600" dirty="0" smtClean="0">
                <a:latin typeface="Algerian" panose="04020705040A02060702" pitchFamily="82" charset="0"/>
              </a:rPr>
              <a:t>Objetivo</a:t>
            </a:r>
            <a:endParaRPr lang="es-MX" sz="6600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0281" y="1801732"/>
            <a:ext cx="1062934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/>
              <a:t>Crear un </a:t>
            </a:r>
            <a:r>
              <a:rPr lang="es-MX" sz="3200" dirty="0" smtClean="0"/>
              <a:t>programa en lenguaje C </a:t>
            </a:r>
            <a:r>
              <a:rPr lang="es-MX" sz="3200" dirty="0"/>
              <a:t>de fácil </a:t>
            </a:r>
            <a:r>
              <a:rPr lang="es-MX" sz="3200" dirty="0" smtClean="0"/>
              <a:t>entendimiento y uso </a:t>
            </a:r>
            <a:r>
              <a:rPr lang="es-MX" sz="3200" dirty="0"/>
              <a:t>que permita al usuario detectar anomalías en los signos vitales, previamente introducidos por el usuario.</a:t>
            </a:r>
          </a:p>
          <a:p>
            <a:pPr marL="0" indent="0" algn="just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4346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990" y="401202"/>
            <a:ext cx="9404723" cy="1400530"/>
          </a:xfrm>
        </p:spPr>
        <p:txBody>
          <a:bodyPr/>
          <a:lstStyle/>
          <a:p>
            <a:pPr algn="ctr"/>
            <a:r>
              <a:rPr lang="es-ES" sz="6600" dirty="0" smtClean="0">
                <a:latin typeface="Algerian" panose="04020705040A02060702" pitchFamily="82" charset="0"/>
              </a:rPr>
              <a:t>Signo vital</a:t>
            </a:r>
            <a:endParaRPr lang="es-MX" sz="6600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0281" y="1801732"/>
            <a:ext cx="1062934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/>
              <a:t>Los signos vitales, también llamados signos cardinales reflejan las funciones esenciales del cuerpo y las alteraciones de su funcionamiento, de ahí su importancia.</a:t>
            </a:r>
          </a:p>
        </p:txBody>
      </p:sp>
      <p:pic>
        <p:nvPicPr>
          <p:cNvPr id="1026" name="Picture 2" descr="Resultado de imagen para signo v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77" y="3417617"/>
            <a:ext cx="4137907" cy="310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990" y="401202"/>
            <a:ext cx="9404723" cy="1400530"/>
          </a:xfrm>
        </p:spPr>
        <p:txBody>
          <a:bodyPr/>
          <a:lstStyle/>
          <a:p>
            <a:pPr algn="ctr"/>
            <a:r>
              <a:rPr lang="es-ES" sz="6600" dirty="0" smtClean="0">
                <a:latin typeface="Algerian" panose="04020705040A02060702" pitchFamily="82" charset="0"/>
              </a:rPr>
              <a:t>¿Cuáles son?</a:t>
            </a:r>
            <a:endParaRPr lang="es-MX" sz="6600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0281" y="1801732"/>
            <a:ext cx="10629342" cy="4195481"/>
          </a:xfrm>
        </p:spPr>
        <p:txBody>
          <a:bodyPr>
            <a:normAutofit/>
          </a:bodyPr>
          <a:lstStyle/>
          <a:p>
            <a:pPr lvl="0" algn="just"/>
            <a:r>
              <a:rPr lang="es-MX" sz="3200" dirty="0"/>
              <a:t>Presión arterial. Es la presión que se ejerce por parte de la sangre sobre la pared del vaso sanguíneo. Se mide en mm de Hg. </a:t>
            </a:r>
            <a:endParaRPr lang="es-MX" sz="3200" dirty="0" smtClean="0"/>
          </a:p>
          <a:p>
            <a:pPr lvl="0" algn="just"/>
            <a:endParaRPr lang="es-MX" sz="3200" dirty="0"/>
          </a:p>
          <a:p>
            <a:pPr lvl="0" algn="just"/>
            <a:r>
              <a:rPr lang="es-MX" sz="3200" dirty="0" smtClean="0"/>
              <a:t>Frecuencia </a:t>
            </a:r>
            <a:r>
              <a:rPr lang="es-MX" sz="3200" dirty="0"/>
              <a:t>cardiaca. Las contracciones que realiza el corazón al bombear </a:t>
            </a:r>
            <a:r>
              <a:rPr lang="es-MX" sz="3200" dirty="0" smtClean="0"/>
              <a:t>sangre</a:t>
            </a:r>
            <a:r>
              <a:rPr lang="es-MX" sz="3200" dirty="0"/>
              <a:t>. Se mide en contracciones por minuto. </a:t>
            </a:r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207351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7251" y="1363851"/>
            <a:ext cx="10629342" cy="41954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MX" sz="3200" dirty="0" smtClean="0"/>
          </a:p>
          <a:p>
            <a:pPr lvl="0" algn="just"/>
            <a:r>
              <a:rPr lang="es-MX" sz="3200" dirty="0" smtClean="0"/>
              <a:t>Frecuencia </a:t>
            </a:r>
            <a:r>
              <a:rPr lang="es-MX" sz="3200" dirty="0"/>
              <a:t>respiratoria. Inspiración y espiración del pulmón. Se mide en reparaciones por minuto</a:t>
            </a:r>
            <a:r>
              <a:rPr lang="es-MX" sz="3200" dirty="0" smtClean="0"/>
              <a:t>.</a:t>
            </a:r>
          </a:p>
          <a:p>
            <a:pPr lvl="0" algn="just"/>
            <a:endParaRPr lang="es-MX" sz="3200" dirty="0" smtClean="0"/>
          </a:p>
          <a:p>
            <a:pPr lvl="0" algn="just"/>
            <a:r>
              <a:rPr lang="es-MX" sz="3200" dirty="0" smtClean="0"/>
              <a:t> Temperatura</a:t>
            </a:r>
            <a:r>
              <a:rPr lang="es-MX" sz="3200" dirty="0"/>
              <a:t>. La cantidad de calor que posee el cuerpo humano. Se mide en </a:t>
            </a:r>
            <a:r>
              <a:rPr lang="es-MX" sz="3200" dirty="0" err="1"/>
              <a:t>ºC</a:t>
            </a:r>
            <a:r>
              <a:rPr lang="es-MX" sz="3200" dirty="0"/>
              <a:t>. 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90492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7194" y="2358467"/>
            <a:ext cx="9404723" cy="1400530"/>
          </a:xfrm>
        </p:spPr>
        <p:txBody>
          <a:bodyPr/>
          <a:lstStyle/>
          <a:p>
            <a:pPr algn="ctr"/>
            <a:r>
              <a:rPr lang="es-ES" sz="6600" dirty="0" smtClean="0">
                <a:latin typeface="Algerian" panose="04020705040A02060702" pitchFamily="82" charset="0"/>
              </a:rPr>
              <a:t>El programa</a:t>
            </a:r>
            <a:endParaRPr lang="es-MX" sz="6600" dirty="0">
              <a:latin typeface="Algerian" panose="04020705040A02060702" pitchFamily="8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9639" r="62506" b="8847"/>
          <a:stretch/>
        </p:blipFill>
        <p:spPr>
          <a:xfrm>
            <a:off x="221489" y="193160"/>
            <a:ext cx="5342183" cy="65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80" t="4006" r="49141" b="48636"/>
          <a:stretch/>
        </p:blipFill>
        <p:spPr>
          <a:xfrm>
            <a:off x="1137748" y="1030310"/>
            <a:ext cx="8547165" cy="44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8" t="3478" r="53201" b="47050"/>
          <a:stretch/>
        </p:blipFill>
        <p:spPr>
          <a:xfrm>
            <a:off x="1700011" y="682581"/>
            <a:ext cx="9221274" cy="55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9" t="3125" r="49934" b="45643"/>
          <a:stretch/>
        </p:blipFill>
        <p:spPr>
          <a:xfrm>
            <a:off x="1519707" y="824248"/>
            <a:ext cx="8345510" cy="48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325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Century Gothic</vt:lpstr>
      <vt:lpstr>Times New Roman</vt:lpstr>
      <vt:lpstr>Wingdings 3</vt:lpstr>
      <vt:lpstr>Ion</vt:lpstr>
      <vt:lpstr>Programa detector de anomalías en valores correspondientes a los signos vitales </vt:lpstr>
      <vt:lpstr>Objetivo</vt:lpstr>
      <vt:lpstr>Signo vital</vt:lpstr>
      <vt:lpstr>¿Cuáles son?</vt:lpstr>
      <vt:lpstr>Presentación de PowerPoint</vt:lpstr>
      <vt:lpstr>El programa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Alvarado Hernandez</dc:creator>
  <cp:lastModifiedBy>Erick Alvarado Hernandez</cp:lastModifiedBy>
  <cp:revision>10</cp:revision>
  <dcterms:created xsi:type="dcterms:W3CDTF">2019-11-18T07:14:03Z</dcterms:created>
  <dcterms:modified xsi:type="dcterms:W3CDTF">2019-11-18T09:41:56Z</dcterms:modified>
</cp:coreProperties>
</file>