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3" r:id="rId1"/>
  </p:sldMasterIdLst>
  <p:notesMasterIdLst>
    <p:notesMasterId r:id="rId20"/>
  </p:notesMasterIdLst>
  <p:sldIdLst>
    <p:sldId id="256" r:id="rId2"/>
    <p:sldId id="267" r:id="rId3"/>
    <p:sldId id="257" r:id="rId4"/>
    <p:sldId id="283" r:id="rId5"/>
    <p:sldId id="273" r:id="rId6"/>
    <p:sldId id="259" r:id="rId7"/>
    <p:sldId id="270" r:id="rId8"/>
    <p:sldId id="268" r:id="rId9"/>
    <p:sldId id="271" r:id="rId10"/>
    <p:sldId id="272" r:id="rId11"/>
    <p:sldId id="278" r:id="rId12"/>
    <p:sldId id="274" r:id="rId13"/>
    <p:sldId id="279" r:id="rId14"/>
    <p:sldId id="280" r:id="rId15"/>
    <p:sldId id="285" r:id="rId16"/>
    <p:sldId id="282" r:id="rId17"/>
    <p:sldId id="284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F97D0E-AB6D-4762-A602-08E1231C0B8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46B899-E16F-42AD-8D00-BA55B7DBBA71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b="1" dirty="0"/>
            <a:t>Machine Learning </a:t>
          </a:r>
          <a:r>
            <a:rPr lang="en-US" dirty="0"/>
            <a:t> is a subset of artificial intelligence that focuses on the development of techniques or algorithms that can best represent a set of data. </a:t>
          </a:r>
        </a:p>
      </dgm:t>
    </dgm:pt>
    <dgm:pt modelId="{37054DF8-1C47-4B0D-9D13-997599EF51A8}" type="parTrans" cxnId="{CD7872DF-EF9E-4461-9D60-6F4D7BA23FB2}">
      <dgm:prSet/>
      <dgm:spPr/>
      <dgm:t>
        <a:bodyPr/>
        <a:lstStyle/>
        <a:p>
          <a:endParaRPr lang="en-US"/>
        </a:p>
      </dgm:t>
    </dgm:pt>
    <dgm:pt modelId="{6850D621-8768-4648-A4B1-4E01F61CA507}" type="sibTrans" cxnId="{CD7872DF-EF9E-4461-9D60-6F4D7BA23FB2}">
      <dgm:prSet/>
      <dgm:spPr/>
      <dgm:t>
        <a:bodyPr/>
        <a:lstStyle/>
        <a:p>
          <a:endParaRPr lang="en-US"/>
        </a:p>
      </dgm:t>
    </dgm:pt>
    <dgm:pt modelId="{9515126D-41FE-431A-B0A3-3CE3B6324941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The characteristics and development of machine learning techniques have promoted their use in different fields generating a great variety of applications. (Speech recognition, image recognition, medical diagnosis) [2].</a:t>
          </a:r>
        </a:p>
      </dgm:t>
    </dgm:pt>
    <dgm:pt modelId="{D706EA95-0C67-4051-B6B8-CB3C39398AD5}" type="parTrans" cxnId="{FF45011E-CCB3-4573-93F4-2E07BB60937F}">
      <dgm:prSet/>
      <dgm:spPr/>
      <dgm:t>
        <a:bodyPr/>
        <a:lstStyle/>
        <a:p>
          <a:endParaRPr lang="en-US"/>
        </a:p>
      </dgm:t>
    </dgm:pt>
    <dgm:pt modelId="{A4611833-DF6D-4BA5-A604-9D819E6325A5}" type="sibTrans" cxnId="{FF45011E-CCB3-4573-93F4-2E07BB60937F}">
      <dgm:prSet/>
      <dgm:spPr/>
      <dgm:t>
        <a:bodyPr/>
        <a:lstStyle/>
        <a:p>
          <a:endParaRPr lang="en-US"/>
        </a:p>
      </dgm:t>
    </dgm:pt>
    <dgm:pt modelId="{7342EE2E-214E-4E41-9EF1-1FDEB6048966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b="0" i="0" dirty="0"/>
            <a:t>The present work aims to implement machine learning techniques to generate a model that can predict the winner in a </a:t>
          </a:r>
          <a:r>
            <a:rPr lang="en-US" b="1" i="0" dirty="0"/>
            <a:t>UFC (Ultimate Fighting Championship) </a:t>
          </a:r>
          <a:r>
            <a:rPr lang="en-US" b="0" i="0" dirty="0"/>
            <a:t>match based on the statistics of both fighters.</a:t>
          </a:r>
          <a:endParaRPr lang="en-US" dirty="0"/>
        </a:p>
      </dgm:t>
    </dgm:pt>
    <dgm:pt modelId="{F52998B1-B395-4016-BCBE-10559507363F}" type="parTrans" cxnId="{F1539C92-AE7F-4FA6-9B69-82451ACFA21B}">
      <dgm:prSet/>
      <dgm:spPr/>
      <dgm:t>
        <a:bodyPr/>
        <a:lstStyle/>
        <a:p>
          <a:endParaRPr lang="en-US"/>
        </a:p>
      </dgm:t>
    </dgm:pt>
    <dgm:pt modelId="{E7A32546-75E6-438E-8E6F-273499988308}" type="sibTrans" cxnId="{F1539C92-AE7F-4FA6-9B69-82451ACFA21B}">
      <dgm:prSet/>
      <dgm:spPr/>
      <dgm:t>
        <a:bodyPr/>
        <a:lstStyle/>
        <a:p>
          <a:endParaRPr lang="en-US"/>
        </a:p>
      </dgm:t>
    </dgm:pt>
    <dgm:pt modelId="{F9E99DD8-6B62-4252-8023-9AD3ABDCD7F8}" type="pres">
      <dgm:prSet presAssocID="{06F97D0E-AB6D-4762-A602-08E1231C0B86}" presName="root" presStyleCnt="0">
        <dgm:presLayoutVars>
          <dgm:dir/>
          <dgm:resizeHandles val="exact"/>
        </dgm:presLayoutVars>
      </dgm:prSet>
      <dgm:spPr/>
    </dgm:pt>
    <dgm:pt modelId="{1B3C6148-C302-41B2-BA14-D982A177441C}" type="pres">
      <dgm:prSet presAssocID="{FD46B899-E16F-42AD-8D00-BA55B7DBBA71}" presName="compNode" presStyleCnt="0"/>
      <dgm:spPr/>
    </dgm:pt>
    <dgm:pt modelId="{37831306-95A9-4524-B266-754EF91F5238}" type="pres">
      <dgm:prSet presAssocID="{FD46B899-E16F-42AD-8D00-BA55B7DBBA71}" presName="bgRect" presStyleLbl="bgShp" presStyleIdx="0" presStyleCnt="3"/>
      <dgm:spPr/>
    </dgm:pt>
    <dgm:pt modelId="{ABD45DF7-9A58-4D3B-A319-99E8B98744E4}" type="pres">
      <dgm:prSet presAssocID="{FD46B899-E16F-42AD-8D00-BA55B7DBBA7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2879AA0-152D-4620-9809-D5B19CB1C9CE}" type="pres">
      <dgm:prSet presAssocID="{FD46B899-E16F-42AD-8D00-BA55B7DBBA71}" presName="spaceRect" presStyleCnt="0"/>
      <dgm:spPr/>
    </dgm:pt>
    <dgm:pt modelId="{47D67E24-8E98-43DF-B835-68FD186B3100}" type="pres">
      <dgm:prSet presAssocID="{FD46B899-E16F-42AD-8D00-BA55B7DBBA71}" presName="parTx" presStyleLbl="revTx" presStyleIdx="0" presStyleCnt="3">
        <dgm:presLayoutVars>
          <dgm:chMax val="0"/>
          <dgm:chPref val="0"/>
        </dgm:presLayoutVars>
      </dgm:prSet>
      <dgm:spPr/>
    </dgm:pt>
    <dgm:pt modelId="{3E6DA47D-DC60-45A7-8F3B-6B8A9BA9C6C9}" type="pres">
      <dgm:prSet presAssocID="{6850D621-8768-4648-A4B1-4E01F61CA507}" presName="sibTrans" presStyleCnt="0"/>
      <dgm:spPr/>
    </dgm:pt>
    <dgm:pt modelId="{898612BC-27FD-4D11-AE15-2238395F1E81}" type="pres">
      <dgm:prSet presAssocID="{9515126D-41FE-431A-B0A3-3CE3B6324941}" presName="compNode" presStyleCnt="0"/>
      <dgm:spPr/>
    </dgm:pt>
    <dgm:pt modelId="{ECA7021C-0AAA-41EF-9733-6A206AFE27B7}" type="pres">
      <dgm:prSet presAssocID="{9515126D-41FE-431A-B0A3-3CE3B6324941}" presName="bgRect" presStyleLbl="bgShp" presStyleIdx="1" presStyleCnt="3"/>
      <dgm:spPr/>
    </dgm:pt>
    <dgm:pt modelId="{720D79E0-BFB7-4FE8-86FB-89D5B38AC45E}" type="pres">
      <dgm:prSet presAssocID="{9515126D-41FE-431A-B0A3-3CE3B63249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53563CD8-5F88-4F8C-981E-23B2B23C0460}" type="pres">
      <dgm:prSet presAssocID="{9515126D-41FE-431A-B0A3-3CE3B6324941}" presName="spaceRect" presStyleCnt="0"/>
      <dgm:spPr/>
    </dgm:pt>
    <dgm:pt modelId="{C7D4C5FA-2043-4890-B0A2-18BAF84525E4}" type="pres">
      <dgm:prSet presAssocID="{9515126D-41FE-431A-B0A3-3CE3B6324941}" presName="parTx" presStyleLbl="revTx" presStyleIdx="1" presStyleCnt="3">
        <dgm:presLayoutVars>
          <dgm:chMax val="0"/>
          <dgm:chPref val="0"/>
        </dgm:presLayoutVars>
      </dgm:prSet>
      <dgm:spPr/>
    </dgm:pt>
    <dgm:pt modelId="{2CDCBA09-5F91-45F9-8C71-DABE2004478D}" type="pres">
      <dgm:prSet presAssocID="{A4611833-DF6D-4BA5-A604-9D819E6325A5}" presName="sibTrans" presStyleCnt="0"/>
      <dgm:spPr/>
    </dgm:pt>
    <dgm:pt modelId="{DBF055A5-3A9A-4050-A6CD-2403D62675FE}" type="pres">
      <dgm:prSet presAssocID="{7342EE2E-214E-4E41-9EF1-1FDEB6048966}" presName="compNode" presStyleCnt="0"/>
      <dgm:spPr/>
    </dgm:pt>
    <dgm:pt modelId="{27484752-87BE-4270-A26E-01027A373587}" type="pres">
      <dgm:prSet presAssocID="{7342EE2E-214E-4E41-9EF1-1FDEB6048966}" presName="bgRect" presStyleLbl="bgShp" presStyleIdx="2" presStyleCnt="3"/>
      <dgm:spPr/>
    </dgm:pt>
    <dgm:pt modelId="{F23301AD-765C-4DFF-87BD-7804AC8028C0}" type="pres">
      <dgm:prSet presAssocID="{7342EE2E-214E-4E41-9EF1-1FDEB604896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D74431F8-005D-4AFA-BB5D-535073C997A2}" type="pres">
      <dgm:prSet presAssocID="{7342EE2E-214E-4E41-9EF1-1FDEB6048966}" presName="spaceRect" presStyleCnt="0"/>
      <dgm:spPr/>
    </dgm:pt>
    <dgm:pt modelId="{F7C61FC1-29C8-4BD0-994A-E574D84CC429}" type="pres">
      <dgm:prSet presAssocID="{7342EE2E-214E-4E41-9EF1-1FDEB604896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F45011E-CCB3-4573-93F4-2E07BB60937F}" srcId="{06F97D0E-AB6D-4762-A602-08E1231C0B86}" destId="{9515126D-41FE-431A-B0A3-3CE3B6324941}" srcOrd="1" destOrd="0" parTransId="{D706EA95-0C67-4051-B6B8-CB3C39398AD5}" sibTransId="{A4611833-DF6D-4BA5-A604-9D819E6325A5}"/>
    <dgm:cxn modelId="{3F17917B-6BEA-4F04-A37E-E47D55045384}" type="presOf" srcId="{7342EE2E-214E-4E41-9EF1-1FDEB6048966}" destId="{F7C61FC1-29C8-4BD0-994A-E574D84CC429}" srcOrd="0" destOrd="0" presId="urn:microsoft.com/office/officeart/2018/2/layout/IconVerticalSolidList"/>
    <dgm:cxn modelId="{76930F8E-3CB0-4682-B0F2-34F12D8F73DF}" type="presOf" srcId="{FD46B899-E16F-42AD-8D00-BA55B7DBBA71}" destId="{47D67E24-8E98-43DF-B835-68FD186B3100}" srcOrd="0" destOrd="0" presId="urn:microsoft.com/office/officeart/2018/2/layout/IconVerticalSolidList"/>
    <dgm:cxn modelId="{F1539C92-AE7F-4FA6-9B69-82451ACFA21B}" srcId="{06F97D0E-AB6D-4762-A602-08E1231C0B86}" destId="{7342EE2E-214E-4E41-9EF1-1FDEB6048966}" srcOrd="2" destOrd="0" parTransId="{F52998B1-B395-4016-BCBE-10559507363F}" sibTransId="{E7A32546-75E6-438E-8E6F-273499988308}"/>
    <dgm:cxn modelId="{CD7872DF-EF9E-4461-9D60-6F4D7BA23FB2}" srcId="{06F97D0E-AB6D-4762-A602-08E1231C0B86}" destId="{FD46B899-E16F-42AD-8D00-BA55B7DBBA71}" srcOrd="0" destOrd="0" parTransId="{37054DF8-1C47-4B0D-9D13-997599EF51A8}" sibTransId="{6850D621-8768-4648-A4B1-4E01F61CA507}"/>
    <dgm:cxn modelId="{B8378EE2-2CFD-40D8-8898-C5F474F4F160}" type="presOf" srcId="{06F97D0E-AB6D-4762-A602-08E1231C0B86}" destId="{F9E99DD8-6B62-4252-8023-9AD3ABDCD7F8}" srcOrd="0" destOrd="0" presId="urn:microsoft.com/office/officeart/2018/2/layout/IconVerticalSolidList"/>
    <dgm:cxn modelId="{D5A11EF4-1005-4552-8197-94640B81B387}" type="presOf" srcId="{9515126D-41FE-431A-B0A3-3CE3B6324941}" destId="{C7D4C5FA-2043-4890-B0A2-18BAF84525E4}" srcOrd="0" destOrd="0" presId="urn:microsoft.com/office/officeart/2018/2/layout/IconVerticalSolidList"/>
    <dgm:cxn modelId="{E6DCB30D-8959-4458-86BC-F422566AEEF9}" type="presParOf" srcId="{F9E99DD8-6B62-4252-8023-9AD3ABDCD7F8}" destId="{1B3C6148-C302-41B2-BA14-D982A177441C}" srcOrd="0" destOrd="0" presId="urn:microsoft.com/office/officeart/2018/2/layout/IconVerticalSolidList"/>
    <dgm:cxn modelId="{F9F4231F-26E0-4A9A-AD00-BA26F6F31569}" type="presParOf" srcId="{1B3C6148-C302-41B2-BA14-D982A177441C}" destId="{37831306-95A9-4524-B266-754EF91F5238}" srcOrd="0" destOrd="0" presId="urn:microsoft.com/office/officeart/2018/2/layout/IconVerticalSolidList"/>
    <dgm:cxn modelId="{4999BD1F-BA03-4877-9B60-C3CD0F5B4FEF}" type="presParOf" srcId="{1B3C6148-C302-41B2-BA14-D982A177441C}" destId="{ABD45DF7-9A58-4D3B-A319-99E8B98744E4}" srcOrd="1" destOrd="0" presId="urn:microsoft.com/office/officeart/2018/2/layout/IconVerticalSolidList"/>
    <dgm:cxn modelId="{DEDB43CF-44FE-4F55-8489-D2325CC13CFE}" type="presParOf" srcId="{1B3C6148-C302-41B2-BA14-D982A177441C}" destId="{B2879AA0-152D-4620-9809-D5B19CB1C9CE}" srcOrd="2" destOrd="0" presId="urn:microsoft.com/office/officeart/2018/2/layout/IconVerticalSolidList"/>
    <dgm:cxn modelId="{5CE243D8-98C2-4972-A755-7A28B85ECD61}" type="presParOf" srcId="{1B3C6148-C302-41B2-BA14-D982A177441C}" destId="{47D67E24-8E98-43DF-B835-68FD186B3100}" srcOrd="3" destOrd="0" presId="urn:microsoft.com/office/officeart/2018/2/layout/IconVerticalSolidList"/>
    <dgm:cxn modelId="{4508B70F-6107-4D40-B6BB-7905180EC098}" type="presParOf" srcId="{F9E99DD8-6B62-4252-8023-9AD3ABDCD7F8}" destId="{3E6DA47D-DC60-45A7-8F3B-6B8A9BA9C6C9}" srcOrd="1" destOrd="0" presId="urn:microsoft.com/office/officeart/2018/2/layout/IconVerticalSolidList"/>
    <dgm:cxn modelId="{2EFE24DE-5BA5-42B7-BAFE-C35254ACA098}" type="presParOf" srcId="{F9E99DD8-6B62-4252-8023-9AD3ABDCD7F8}" destId="{898612BC-27FD-4D11-AE15-2238395F1E81}" srcOrd="2" destOrd="0" presId="urn:microsoft.com/office/officeart/2018/2/layout/IconVerticalSolidList"/>
    <dgm:cxn modelId="{60AD4F5E-A9C5-40D6-8ABA-9CBD9B108F5A}" type="presParOf" srcId="{898612BC-27FD-4D11-AE15-2238395F1E81}" destId="{ECA7021C-0AAA-41EF-9733-6A206AFE27B7}" srcOrd="0" destOrd="0" presId="urn:microsoft.com/office/officeart/2018/2/layout/IconVerticalSolidList"/>
    <dgm:cxn modelId="{E08258F1-47EB-4576-97DE-89C575DA68D3}" type="presParOf" srcId="{898612BC-27FD-4D11-AE15-2238395F1E81}" destId="{720D79E0-BFB7-4FE8-86FB-89D5B38AC45E}" srcOrd="1" destOrd="0" presId="urn:microsoft.com/office/officeart/2018/2/layout/IconVerticalSolidList"/>
    <dgm:cxn modelId="{27F440D3-CEFD-4FAB-B74E-C2F7DAA5AF79}" type="presParOf" srcId="{898612BC-27FD-4D11-AE15-2238395F1E81}" destId="{53563CD8-5F88-4F8C-981E-23B2B23C0460}" srcOrd="2" destOrd="0" presId="urn:microsoft.com/office/officeart/2018/2/layout/IconVerticalSolidList"/>
    <dgm:cxn modelId="{A1F99552-EC14-4EAF-8804-2C3AF4492638}" type="presParOf" srcId="{898612BC-27FD-4D11-AE15-2238395F1E81}" destId="{C7D4C5FA-2043-4890-B0A2-18BAF84525E4}" srcOrd="3" destOrd="0" presId="urn:microsoft.com/office/officeart/2018/2/layout/IconVerticalSolidList"/>
    <dgm:cxn modelId="{1DC7D726-9EEE-4AEE-A614-E0ECAC56C55A}" type="presParOf" srcId="{F9E99DD8-6B62-4252-8023-9AD3ABDCD7F8}" destId="{2CDCBA09-5F91-45F9-8C71-DABE2004478D}" srcOrd="3" destOrd="0" presId="urn:microsoft.com/office/officeart/2018/2/layout/IconVerticalSolidList"/>
    <dgm:cxn modelId="{66A6F3FB-C3AF-4469-9924-11B1505DD069}" type="presParOf" srcId="{F9E99DD8-6B62-4252-8023-9AD3ABDCD7F8}" destId="{DBF055A5-3A9A-4050-A6CD-2403D62675FE}" srcOrd="4" destOrd="0" presId="urn:microsoft.com/office/officeart/2018/2/layout/IconVerticalSolidList"/>
    <dgm:cxn modelId="{CD0431ED-2D19-4233-9169-911DC3ABFD3D}" type="presParOf" srcId="{DBF055A5-3A9A-4050-A6CD-2403D62675FE}" destId="{27484752-87BE-4270-A26E-01027A373587}" srcOrd="0" destOrd="0" presId="urn:microsoft.com/office/officeart/2018/2/layout/IconVerticalSolidList"/>
    <dgm:cxn modelId="{411E2D36-E255-4773-B620-552366E11DCF}" type="presParOf" srcId="{DBF055A5-3A9A-4050-A6CD-2403D62675FE}" destId="{F23301AD-765C-4DFF-87BD-7804AC8028C0}" srcOrd="1" destOrd="0" presId="urn:microsoft.com/office/officeart/2018/2/layout/IconVerticalSolidList"/>
    <dgm:cxn modelId="{13A5D016-B27F-4735-B805-10A5DC73C533}" type="presParOf" srcId="{DBF055A5-3A9A-4050-A6CD-2403D62675FE}" destId="{D74431F8-005D-4AFA-BB5D-535073C997A2}" srcOrd="2" destOrd="0" presId="urn:microsoft.com/office/officeart/2018/2/layout/IconVerticalSolidList"/>
    <dgm:cxn modelId="{95D27108-1815-4BC9-A1A3-4B24E4D6ADB7}" type="presParOf" srcId="{DBF055A5-3A9A-4050-A6CD-2403D62675FE}" destId="{F7C61FC1-29C8-4BD0-994A-E574D84CC4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3B001AF-1015-4664-A42D-D63D4231A35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45D673-B79F-4F80-8E13-E0778536D9B4}">
      <dgm:prSet/>
      <dgm:spPr/>
      <dgm:t>
        <a:bodyPr/>
        <a:lstStyle/>
        <a:p>
          <a:r>
            <a:rPr lang="en-US" b="0" i="0" dirty="0"/>
            <a:t>Nevertheless, the use of the Python computational tools and the use of the machine learning analysis tools allowed us to overcome these challenges and receive better results.</a:t>
          </a:r>
          <a:endParaRPr lang="en-US" dirty="0"/>
        </a:p>
      </dgm:t>
    </dgm:pt>
    <dgm:pt modelId="{A22B9A12-2149-4820-B2EC-045901F6E4DD}" type="parTrans" cxnId="{0B3B1E78-2F11-4AAA-AEFE-391BE5D494D4}">
      <dgm:prSet/>
      <dgm:spPr/>
      <dgm:t>
        <a:bodyPr/>
        <a:lstStyle/>
        <a:p>
          <a:endParaRPr lang="en-US"/>
        </a:p>
      </dgm:t>
    </dgm:pt>
    <dgm:pt modelId="{04130F27-7868-4698-A704-0C0F9E03D398}" type="sibTrans" cxnId="{0B3B1E78-2F11-4AAA-AEFE-391BE5D494D4}">
      <dgm:prSet/>
      <dgm:spPr/>
      <dgm:t>
        <a:bodyPr/>
        <a:lstStyle/>
        <a:p>
          <a:endParaRPr lang="en-US"/>
        </a:p>
      </dgm:t>
    </dgm:pt>
    <dgm:pt modelId="{82952B79-D8E2-4C4C-AA82-534DC9844E5B}">
      <dgm:prSet/>
      <dgm:spPr/>
      <dgm:t>
        <a:bodyPr/>
        <a:lstStyle/>
        <a:p>
          <a:r>
            <a:rPr lang="en-US" b="0" i="0" u="none" dirty="0"/>
            <a:t>There were some challenges to treat the data such as its high dimensionality, the great quantity of missing values, and the pre-processing of the variables for training and testing.</a:t>
          </a:r>
          <a:endParaRPr lang="en-US" dirty="0"/>
        </a:p>
      </dgm:t>
    </dgm:pt>
    <dgm:pt modelId="{9FC57FDC-66CC-4498-B123-6F3EA06575FA}" type="parTrans" cxnId="{5F422DD8-EAA2-47AF-B822-416E9B74D10F}">
      <dgm:prSet/>
      <dgm:spPr/>
      <dgm:t>
        <a:bodyPr/>
        <a:lstStyle/>
        <a:p>
          <a:endParaRPr lang="en-US"/>
        </a:p>
      </dgm:t>
    </dgm:pt>
    <dgm:pt modelId="{88F6C8F2-C365-4ADB-8624-1E427FA5C5F2}" type="sibTrans" cxnId="{5F422DD8-EAA2-47AF-B822-416E9B74D10F}">
      <dgm:prSet/>
      <dgm:spPr/>
      <dgm:t>
        <a:bodyPr/>
        <a:lstStyle/>
        <a:p>
          <a:endParaRPr lang="en-US"/>
        </a:p>
      </dgm:t>
    </dgm:pt>
    <dgm:pt modelId="{B93131EB-0450-4747-B0A3-7FA75FBB931C}" type="pres">
      <dgm:prSet presAssocID="{73B001AF-1015-4664-A42D-D63D4231A35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DB1B89C-5069-486C-835C-A3EC8E3A94F3}" type="pres">
      <dgm:prSet presAssocID="{82952B79-D8E2-4C4C-AA82-534DC9844E5B}" presName="hierRoot1" presStyleCnt="0"/>
      <dgm:spPr/>
    </dgm:pt>
    <dgm:pt modelId="{87E1E19A-FFB6-4428-9033-B6F5E5F2ABDB}" type="pres">
      <dgm:prSet presAssocID="{82952B79-D8E2-4C4C-AA82-534DC9844E5B}" presName="composite" presStyleCnt="0"/>
      <dgm:spPr/>
    </dgm:pt>
    <dgm:pt modelId="{91E4DAC6-AB2F-4707-BA75-87B7FA8734C7}" type="pres">
      <dgm:prSet presAssocID="{82952B79-D8E2-4C4C-AA82-534DC9844E5B}" presName="background" presStyleLbl="node0" presStyleIdx="0" presStyleCnt="2"/>
      <dgm:spPr/>
    </dgm:pt>
    <dgm:pt modelId="{2981B084-5940-4235-ACD5-18668483F827}" type="pres">
      <dgm:prSet presAssocID="{82952B79-D8E2-4C4C-AA82-534DC9844E5B}" presName="text" presStyleLbl="fgAcc0" presStyleIdx="0" presStyleCnt="2">
        <dgm:presLayoutVars>
          <dgm:chPref val="3"/>
        </dgm:presLayoutVars>
      </dgm:prSet>
      <dgm:spPr/>
    </dgm:pt>
    <dgm:pt modelId="{49DC0571-F294-450D-B7D6-50C8303CCAAD}" type="pres">
      <dgm:prSet presAssocID="{82952B79-D8E2-4C4C-AA82-534DC9844E5B}" presName="hierChild2" presStyleCnt="0"/>
      <dgm:spPr/>
    </dgm:pt>
    <dgm:pt modelId="{9636CE33-02F0-4F4D-BABE-836A09BCA951}" type="pres">
      <dgm:prSet presAssocID="{3C45D673-B79F-4F80-8E13-E0778536D9B4}" presName="hierRoot1" presStyleCnt="0"/>
      <dgm:spPr/>
    </dgm:pt>
    <dgm:pt modelId="{A4D4C847-A88A-496F-9DCF-E7EC460A3428}" type="pres">
      <dgm:prSet presAssocID="{3C45D673-B79F-4F80-8E13-E0778536D9B4}" presName="composite" presStyleCnt="0"/>
      <dgm:spPr/>
    </dgm:pt>
    <dgm:pt modelId="{EBA9000F-EEB3-4113-A9F2-EFB0064FF845}" type="pres">
      <dgm:prSet presAssocID="{3C45D673-B79F-4F80-8E13-E0778536D9B4}" presName="background" presStyleLbl="node0" presStyleIdx="1" presStyleCnt="2"/>
      <dgm:spPr/>
    </dgm:pt>
    <dgm:pt modelId="{3058133B-92EB-494B-BFE5-D0B6E42612B3}" type="pres">
      <dgm:prSet presAssocID="{3C45D673-B79F-4F80-8E13-E0778536D9B4}" presName="text" presStyleLbl="fgAcc0" presStyleIdx="1" presStyleCnt="2">
        <dgm:presLayoutVars>
          <dgm:chPref val="3"/>
        </dgm:presLayoutVars>
      </dgm:prSet>
      <dgm:spPr/>
    </dgm:pt>
    <dgm:pt modelId="{3A4B2BDF-B29B-4406-B8F0-5BA4EC7F73E9}" type="pres">
      <dgm:prSet presAssocID="{3C45D673-B79F-4F80-8E13-E0778536D9B4}" presName="hierChild2" presStyleCnt="0"/>
      <dgm:spPr/>
    </dgm:pt>
  </dgm:ptLst>
  <dgm:cxnLst>
    <dgm:cxn modelId="{BC370845-04CF-4298-BAD6-CA7CCC8624B5}" type="presOf" srcId="{73B001AF-1015-4664-A42D-D63D4231A354}" destId="{B93131EB-0450-4747-B0A3-7FA75FBB931C}" srcOrd="0" destOrd="0" presId="urn:microsoft.com/office/officeart/2005/8/layout/hierarchy1"/>
    <dgm:cxn modelId="{2F8F8E55-1C44-4B02-A83B-0B271B2E9C3C}" type="presOf" srcId="{3C45D673-B79F-4F80-8E13-E0778536D9B4}" destId="{3058133B-92EB-494B-BFE5-D0B6E42612B3}" srcOrd="0" destOrd="0" presId="urn:microsoft.com/office/officeart/2005/8/layout/hierarchy1"/>
    <dgm:cxn modelId="{0B3B1E78-2F11-4AAA-AEFE-391BE5D494D4}" srcId="{73B001AF-1015-4664-A42D-D63D4231A354}" destId="{3C45D673-B79F-4F80-8E13-E0778536D9B4}" srcOrd="1" destOrd="0" parTransId="{A22B9A12-2149-4820-B2EC-045901F6E4DD}" sibTransId="{04130F27-7868-4698-A704-0C0F9E03D398}"/>
    <dgm:cxn modelId="{9948E694-53A9-43A1-BFFA-27D5CC386F01}" type="presOf" srcId="{82952B79-D8E2-4C4C-AA82-534DC9844E5B}" destId="{2981B084-5940-4235-ACD5-18668483F827}" srcOrd="0" destOrd="0" presId="urn:microsoft.com/office/officeart/2005/8/layout/hierarchy1"/>
    <dgm:cxn modelId="{5F422DD8-EAA2-47AF-B822-416E9B74D10F}" srcId="{73B001AF-1015-4664-A42D-D63D4231A354}" destId="{82952B79-D8E2-4C4C-AA82-534DC9844E5B}" srcOrd="0" destOrd="0" parTransId="{9FC57FDC-66CC-4498-B123-6F3EA06575FA}" sibTransId="{88F6C8F2-C365-4ADB-8624-1E427FA5C5F2}"/>
    <dgm:cxn modelId="{22169BE1-64F3-4344-8432-8B0594B1ABEA}" type="presParOf" srcId="{B93131EB-0450-4747-B0A3-7FA75FBB931C}" destId="{8DB1B89C-5069-486C-835C-A3EC8E3A94F3}" srcOrd="0" destOrd="0" presId="urn:microsoft.com/office/officeart/2005/8/layout/hierarchy1"/>
    <dgm:cxn modelId="{7EEB1F22-3F26-4F6B-A5AA-94FBEAFC78F4}" type="presParOf" srcId="{8DB1B89C-5069-486C-835C-A3EC8E3A94F3}" destId="{87E1E19A-FFB6-4428-9033-B6F5E5F2ABDB}" srcOrd="0" destOrd="0" presId="urn:microsoft.com/office/officeart/2005/8/layout/hierarchy1"/>
    <dgm:cxn modelId="{261E6B5A-5E46-4F2E-9F5A-C28D69C858B7}" type="presParOf" srcId="{87E1E19A-FFB6-4428-9033-B6F5E5F2ABDB}" destId="{91E4DAC6-AB2F-4707-BA75-87B7FA8734C7}" srcOrd="0" destOrd="0" presId="urn:microsoft.com/office/officeart/2005/8/layout/hierarchy1"/>
    <dgm:cxn modelId="{79E5D4C7-2DA7-4A4D-ACFB-D16D3402D010}" type="presParOf" srcId="{87E1E19A-FFB6-4428-9033-B6F5E5F2ABDB}" destId="{2981B084-5940-4235-ACD5-18668483F827}" srcOrd="1" destOrd="0" presId="urn:microsoft.com/office/officeart/2005/8/layout/hierarchy1"/>
    <dgm:cxn modelId="{1D6B3AC4-06F8-4A48-BD96-301C40B06D97}" type="presParOf" srcId="{8DB1B89C-5069-486C-835C-A3EC8E3A94F3}" destId="{49DC0571-F294-450D-B7D6-50C8303CCAAD}" srcOrd="1" destOrd="0" presId="urn:microsoft.com/office/officeart/2005/8/layout/hierarchy1"/>
    <dgm:cxn modelId="{CC9D894F-530B-4628-A366-068CDDEE34D6}" type="presParOf" srcId="{B93131EB-0450-4747-B0A3-7FA75FBB931C}" destId="{9636CE33-02F0-4F4D-BABE-836A09BCA951}" srcOrd="1" destOrd="0" presId="urn:microsoft.com/office/officeart/2005/8/layout/hierarchy1"/>
    <dgm:cxn modelId="{0D7E3483-3B70-4CB9-89FE-3EB7D7F51D6D}" type="presParOf" srcId="{9636CE33-02F0-4F4D-BABE-836A09BCA951}" destId="{A4D4C847-A88A-496F-9DCF-E7EC460A3428}" srcOrd="0" destOrd="0" presId="urn:microsoft.com/office/officeart/2005/8/layout/hierarchy1"/>
    <dgm:cxn modelId="{47FBA9CE-A935-4934-B2A0-9C814AAD7A95}" type="presParOf" srcId="{A4D4C847-A88A-496F-9DCF-E7EC460A3428}" destId="{EBA9000F-EEB3-4113-A9F2-EFB0064FF845}" srcOrd="0" destOrd="0" presId="urn:microsoft.com/office/officeart/2005/8/layout/hierarchy1"/>
    <dgm:cxn modelId="{A7869432-92C4-49EE-9C59-D789E5D66D75}" type="presParOf" srcId="{A4D4C847-A88A-496F-9DCF-E7EC460A3428}" destId="{3058133B-92EB-494B-BFE5-D0B6E42612B3}" srcOrd="1" destOrd="0" presId="urn:microsoft.com/office/officeart/2005/8/layout/hierarchy1"/>
    <dgm:cxn modelId="{1DF5B534-BAB6-446C-ABEB-FF200356168B}" type="presParOf" srcId="{9636CE33-02F0-4F4D-BABE-836A09BCA951}" destId="{3A4B2BDF-B29B-4406-B8F0-5BA4EC7F73E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2A8EF0-E380-4BAC-815C-9278FE80041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DD1914-20D1-4DFD-B9EE-8C3E3C59F9D0}">
      <dgm:prSet/>
      <dgm:spPr/>
      <dgm:t>
        <a:bodyPr/>
        <a:lstStyle/>
        <a:p>
          <a:pPr algn="just"/>
          <a:r>
            <a:rPr lang="en-US" dirty="0"/>
            <a:t>The UFC is the </a:t>
          </a:r>
          <a:r>
            <a:rPr lang="en-US" b="1" dirty="0"/>
            <a:t>largest mixed martial arts (MMA) promotion company in the world </a:t>
          </a:r>
          <a:r>
            <a:rPr lang="en-US" dirty="0"/>
            <a:t>[3].</a:t>
          </a:r>
        </a:p>
      </dgm:t>
    </dgm:pt>
    <dgm:pt modelId="{C524F5CA-BE59-4282-B406-87C088FC7ED3}" type="parTrans" cxnId="{0E9E6490-113E-4F4A-9C7D-6D623752AFBE}">
      <dgm:prSet/>
      <dgm:spPr/>
      <dgm:t>
        <a:bodyPr/>
        <a:lstStyle/>
        <a:p>
          <a:endParaRPr lang="en-US"/>
        </a:p>
      </dgm:t>
    </dgm:pt>
    <dgm:pt modelId="{D5BD03F9-1BF7-4973-9F3F-AEB2881E3D2A}" type="sibTrans" cxnId="{0E9E6490-113E-4F4A-9C7D-6D623752AFBE}">
      <dgm:prSet/>
      <dgm:spPr/>
      <dgm:t>
        <a:bodyPr/>
        <a:lstStyle/>
        <a:p>
          <a:endParaRPr lang="en-US"/>
        </a:p>
      </dgm:t>
    </dgm:pt>
    <dgm:pt modelId="{BB40DABD-CDE1-4C52-BB07-559905393943}">
      <dgm:prSet/>
      <dgm:spPr/>
      <dgm:t>
        <a:bodyPr/>
        <a:lstStyle/>
        <a:p>
          <a:pPr algn="just"/>
          <a:r>
            <a:rPr lang="en-US" dirty="0"/>
            <a:t>The goal of UFC is to find the ultimate fighter by hosting a one-night tournament by matching the top fighters in disciplines such as </a:t>
          </a:r>
          <a:r>
            <a:rPr lang="en-US" b="1" dirty="0"/>
            <a:t>karate, jiu-jitsu, boxing, kickboxing, grappling, wrestling, and sumo [4]</a:t>
          </a:r>
          <a:r>
            <a:rPr lang="en-US" dirty="0"/>
            <a:t>. </a:t>
          </a:r>
        </a:p>
      </dgm:t>
    </dgm:pt>
    <dgm:pt modelId="{BBA7A3C9-5DA0-496C-8609-2865A6F6C65C}" type="parTrans" cxnId="{528F2A11-F4BD-4D08-B9B3-552651F90D9A}">
      <dgm:prSet/>
      <dgm:spPr/>
      <dgm:t>
        <a:bodyPr/>
        <a:lstStyle/>
        <a:p>
          <a:endParaRPr lang="en-US"/>
        </a:p>
      </dgm:t>
    </dgm:pt>
    <dgm:pt modelId="{78726954-1A47-403C-A8C9-AE23F7FF0AFA}" type="sibTrans" cxnId="{528F2A11-F4BD-4D08-B9B3-552651F90D9A}">
      <dgm:prSet/>
      <dgm:spPr/>
      <dgm:t>
        <a:bodyPr/>
        <a:lstStyle/>
        <a:p>
          <a:endParaRPr lang="en-US"/>
        </a:p>
      </dgm:t>
    </dgm:pt>
    <dgm:pt modelId="{3A0C4AFF-726F-4D7B-8B48-F806D2834F2E}">
      <dgm:prSet/>
      <dgm:spPr/>
      <dgm:t>
        <a:bodyPr/>
        <a:lstStyle/>
        <a:p>
          <a:pPr algn="just"/>
          <a:r>
            <a:rPr lang="en-US" dirty="0"/>
            <a:t>The fights have an average duration of 5 minutes and the better-rank fighter is labeled as the red fighter while the challenger is labeled as the blue fighter [4]. </a:t>
          </a:r>
          <a:endParaRPr lang="en-US" b="1" dirty="0"/>
        </a:p>
      </dgm:t>
    </dgm:pt>
    <dgm:pt modelId="{1419919D-D928-4083-A311-900272AD79C4}" type="parTrans" cxnId="{8DFC0FFB-2F35-46FA-842F-4C182ACB2676}">
      <dgm:prSet/>
      <dgm:spPr/>
      <dgm:t>
        <a:bodyPr/>
        <a:lstStyle/>
        <a:p>
          <a:endParaRPr lang="en-US"/>
        </a:p>
      </dgm:t>
    </dgm:pt>
    <dgm:pt modelId="{F80D30AC-C1EA-46BF-82FB-CF8C1B82EFFC}" type="sibTrans" cxnId="{8DFC0FFB-2F35-46FA-842F-4C182ACB2676}">
      <dgm:prSet/>
      <dgm:spPr/>
      <dgm:t>
        <a:bodyPr/>
        <a:lstStyle/>
        <a:p>
          <a:endParaRPr lang="en-US"/>
        </a:p>
      </dgm:t>
    </dgm:pt>
    <dgm:pt modelId="{6D8089AB-13F8-4008-A65C-395BA01C9E53}">
      <dgm:prSet/>
      <dgm:spPr/>
      <dgm:t>
        <a:bodyPr/>
        <a:lstStyle/>
        <a:p>
          <a:pPr algn="just"/>
          <a:r>
            <a:rPr lang="en-US" dirty="0"/>
            <a:t>There are several forms to win the fight like by </a:t>
          </a:r>
          <a:r>
            <a:rPr lang="en-US" b="1" dirty="0"/>
            <a:t>knockout, submission, or by decision </a:t>
          </a:r>
          <a:r>
            <a:rPr lang="en-US" dirty="0"/>
            <a:t>[4]. </a:t>
          </a:r>
        </a:p>
      </dgm:t>
    </dgm:pt>
    <dgm:pt modelId="{7AA6E038-6175-41EB-A1CF-1407CC67676A}" type="parTrans" cxnId="{3310A576-6FF3-4B56-A563-BC9E7435EC20}">
      <dgm:prSet/>
      <dgm:spPr/>
      <dgm:t>
        <a:bodyPr/>
        <a:lstStyle/>
        <a:p>
          <a:endParaRPr lang="en-US"/>
        </a:p>
      </dgm:t>
    </dgm:pt>
    <dgm:pt modelId="{E0918970-546F-4A34-9D3D-53E8E3A8107A}" type="sibTrans" cxnId="{3310A576-6FF3-4B56-A563-BC9E7435EC20}">
      <dgm:prSet/>
      <dgm:spPr/>
      <dgm:t>
        <a:bodyPr/>
        <a:lstStyle/>
        <a:p>
          <a:endParaRPr lang="en-US"/>
        </a:p>
      </dgm:t>
    </dgm:pt>
    <dgm:pt modelId="{56DEB882-6D1C-4249-8F36-EDD178F000B9}" type="pres">
      <dgm:prSet presAssocID="{4D2A8EF0-E380-4BAC-815C-9278FE800417}" presName="diagram" presStyleCnt="0">
        <dgm:presLayoutVars>
          <dgm:dir/>
          <dgm:resizeHandles val="exact"/>
        </dgm:presLayoutVars>
      </dgm:prSet>
      <dgm:spPr/>
    </dgm:pt>
    <dgm:pt modelId="{23808036-3A8B-4EDA-A2BE-DCF70AE459E6}" type="pres">
      <dgm:prSet presAssocID="{B4DD1914-20D1-4DFD-B9EE-8C3E3C59F9D0}" presName="node" presStyleLbl="node1" presStyleIdx="0" presStyleCnt="4">
        <dgm:presLayoutVars>
          <dgm:bulletEnabled val="1"/>
        </dgm:presLayoutVars>
      </dgm:prSet>
      <dgm:spPr/>
    </dgm:pt>
    <dgm:pt modelId="{D3AB8C82-7E93-4580-9AE4-A36D790069C5}" type="pres">
      <dgm:prSet presAssocID="{D5BD03F9-1BF7-4973-9F3F-AEB2881E3D2A}" presName="sibTrans" presStyleCnt="0"/>
      <dgm:spPr/>
    </dgm:pt>
    <dgm:pt modelId="{8581CEAC-7EA8-4C18-9DD5-623A9196E56C}" type="pres">
      <dgm:prSet presAssocID="{BB40DABD-CDE1-4C52-BB07-559905393943}" presName="node" presStyleLbl="node1" presStyleIdx="1" presStyleCnt="4">
        <dgm:presLayoutVars>
          <dgm:bulletEnabled val="1"/>
        </dgm:presLayoutVars>
      </dgm:prSet>
      <dgm:spPr/>
    </dgm:pt>
    <dgm:pt modelId="{564CF5E0-8CD3-44DB-B2A8-4ED52934A158}" type="pres">
      <dgm:prSet presAssocID="{78726954-1A47-403C-A8C9-AE23F7FF0AFA}" presName="sibTrans" presStyleCnt="0"/>
      <dgm:spPr/>
    </dgm:pt>
    <dgm:pt modelId="{A3C6EF60-9210-4EA8-85E8-D184182D2DAC}" type="pres">
      <dgm:prSet presAssocID="{3A0C4AFF-726F-4D7B-8B48-F806D2834F2E}" presName="node" presStyleLbl="node1" presStyleIdx="2" presStyleCnt="4">
        <dgm:presLayoutVars>
          <dgm:bulletEnabled val="1"/>
        </dgm:presLayoutVars>
      </dgm:prSet>
      <dgm:spPr/>
    </dgm:pt>
    <dgm:pt modelId="{2D826EAC-58EC-4C2B-8F00-91C39AA347AD}" type="pres">
      <dgm:prSet presAssocID="{F80D30AC-C1EA-46BF-82FB-CF8C1B82EFFC}" presName="sibTrans" presStyleCnt="0"/>
      <dgm:spPr/>
    </dgm:pt>
    <dgm:pt modelId="{CA44C50A-B028-4521-A2FC-AA9EE8E97E02}" type="pres">
      <dgm:prSet presAssocID="{6D8089AB-13F8-4008-A65C-395BA01C9E53}" presName="node" presStyleLbl="node1" presStyleIdx="3" presStyleCnt="4">
        <dgm:presLayoutVars>
          <dgm:bulletEnabled val="1"/>
        </dgm:presLayoutVars>
      </dgm:prSet>
      <dgm:spPr/>
    </dgm:pt>
  </dgm:ptLst>
  <dgm:cxnLst>
    <dgm:cxn modelId="{528F2A11-F4BD-4D08-B9B3-552651F90D9A}" srcId="{4D2A8EF0-E380-4BAC-815C-9278FE800417}" destId="{BB40DABD-CDE1-4C52-BB07-559905393943}" srcOrd="1" destOrd="0" parTransId="{BBA7A3C9-5DA0-496C-8609-2865A6F6C65C}" sibTransId="{78726954-1A47-403C-A8C9-AE23F7FF0AFA}"/>
    <dgm:cxn modelId="{26997B4B-A3F2-4EAD-8D08-AC152C280BB3}" type="presOf" srcId="{BB40DABD-CDE1-4C52-BB07-559905393943}" destId="{8581CEAC-7EA8-4C18-9DD5-623A9196E56C}" srcOrd="0" destOrd="0" presId="urn:microsoft.com/office/officeart/2005/8/layout/default"/>
    <dgm:cxn modelId="{AA08154D-E8BF-469C-8F31-67EBBA7C753F}" type="presOf" srcId="{B4DD1914-20D1-4DFD-B9EE-8C3E3C59F9D0}" destId="{23808036-3A8B-4EDA-A2BE-DCF70AE459E6}" srcOrd="0" destOrd="0" presId="urn:microsoft.com/office/officeart/2005/8/layout/default"/>
    <dgm:cxn modelId="{44C6DA72-7722-4BCD-ACDE-5A2AE1B0C0FA}" type="presOf" srcId="{3A0C4AFF-726F-4D7B-8B48-F806D2834F2E}" destId="{A3C6EF60-9210-4EA8-85E8-D184182D2DAC}" srcOrd="0" destOrd="0" presId="urn:microsoft.com/office/officeart/2005/8/layout/default"/>
    <dgm:cxn modelId="{3310A576-6FF3-4B56-A563-BC9E7435EC20}" srcId="{4D2A8EF0-E380-4BAC-815C-9278FE800417}" destId="{6D8089AB-13F8-4008-A65C-395BA01C9E53}" srcOrd="3" destOrd="0" parTransId="{7AA6E038-6175-41EB-A1CF-1407CC67676A}" sibTransId="{E0918970-546F-4A34-9D3D-53E8E3A8107A}"/>
    <dgm:cxn modelId="{0E9E6490-113E-4F4A-9C7D-6D623752AFBE}" srcId="{4D2A8EF0-E380-4BAC-815C-9278FE800417}" destId="{B4DD1914-20D1-4DFD-B9EE-8C3E3C59F9D0}" srcOrd="0" destOrd="0" parTransId="{C524F5CA-BE59-4282-B406-87C088FC7ED3}" sibTransId="{D5BD03F9-1BF7-4973-9F3F-AEB2881E3D2A}"/>
    <dgm:cxn modelId="{CE2D9A98-681B-40FE-977A-FFF151BE46C6}" type="presOf" srcId="{6D8089AB-13F8-4008-A65C-395BA01C9E53}" destId="{CA44C50A-B028-4521-A2FC-AA9EE8E97E02}" srcOrd="0" destOrd="0" presId="urn:microsoft.com/office/officeart/2005/8/layout/default"/>
    <dgm:cxn modelId="{DBF335AE-2C9B-4B9B-A1B4-443B270DFEC4}" type="presOf" srcId="{4D2A8EF0-E380-4BAC-815C-9278FE800417}" destId="{56DEB882-6D1C-4249-8F36-EDD178F000B9}" srcOrd="0" destOrd="0" presId="urn:microsoft.com/office/officeart/2005/8/layout/default"/>
    <dgm:cxn modelId="{8DFC0FFB-2F35-46FA-842F-4C182ACB2676}" srcId="{4D2A8EF0-E380-4BAC-815C-9278FE800417}" destId="{3A0C4AFF-726F-4D7B-8B48-F806D2834F2E}" srcOrd="2" destOrd="0" parTransId="{1419919D-D928-4083-A311-900272AD79C4}" sibTransId="{F80D30AC-C1EA-46BF-82FB-CF8C1B82EFFC}"/>
    <dgm:cxn modelId="{D99C24AC-FAAE-4FA2-A02E-FCFBC67B4EE3}" type="presParOf" srcId="{56DEB882-6D1C-4249-8F36-EDD178F000B9}" destId="{23808036-3A8B-4EDA-A2BE-DCF70AE459E6}" srcOrd="0" destOrd="0" presId="urn:microsoft.com/office/officeart/2005/8/layout/default"/>
    <dgm:cxn modelId="{B7BA602D-B57F-4F77-A9F4-D3DB5FEE3E91}" type="presParOf" srcId="{56DEB882-6D1C-4249-8F36-EDD178F000B9}" destId="{D3AB8C82-7E93-4580-9AE4-A36D790069C5}" srcOrd="1" destOrd="0" presId="urn:microsoft.com/office/officeart/2005/8/layout/default"/>
    <dgm:cxn modelId="{E17C2911-5C23-4A84-8DB5-5B8163F4780F}" type="presParOf" srcId="{56DEB882-6D1C-4249-8F36-EDD178F000B9}" destId="{8581CEAC-7EA8-4C18-9DD5-623A9196E56C}" srcOrd="2" destOrd="0" presId="urn:microsoft.com/office/officeart/2005/8/layout/default"/>
    <dgm:cxn modelId="{6421ED33-4DEA-47D6-8441-9F8CB693C2E1}" type="presParOf" srcId="{56DEB882-6D1C-4249-8F36-EDD178F000B9}" destId="{564CF5E0-8CD3-44DB-B2A8-4ED52934A158}" srcOrd="3" destOrd="0" presId="urn:microsoft.com/office/officeart/2005/8/layout/default"/>
    <dgm:cxn modelId="{65521AF8-02BE-4B06-8DDF-E47DB95854ED}" type="presParOf" srcId="{56DEB882-6D1C-4249-8F36-EDD178F000B9}" destId="{A3C6EF60-9210-4EA8-85E8-D184182D2DAC}" srcOrd="4" destOrd="0" presId="urn:microsoft.com/office/officeart/2005/8/layout/default"/>
    <dgm:cxn modelId="{EB084519-4944-4459-8044-569745D1018F}" type="presParOf" srcId="{56DEB882-6D1C-4249-8F36-EDD178F000B9}" destId="{2D826EAC-58EC-4C2B-8F00-91C39AA347AD}" srcOrd="5" destOrd="0" presId="urn:microsoft.com/office/officeart/2005/8/layout/default"/>
    <dgm:cxn modelId="{E6B4FB48-5100-4C7E-8DF0-60565BEA11B1}" type="presParOf" srcId="{56DEB882-6D1C-4249-8F36-EDD178F000B9}" destId="{CA44C50A-B028-4521-A2FC-AA9EE8E97E0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02FAF9-6266-4C8F-BF54-3F138AFB561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00CCDA1-1925-4396-98DC-367ECF9CB492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b="0" i="0" dirty="0"/>
            <a:t>Since the response variable is categorical, the challenge must be labeled as a </a:t>
          </a:r>
          <a:r>
            <a:rPr lang="en-US" b="1" i="0" dirty="0"/>
            <a:t>classification problem</a:t>
          </a:r>
          <a:r>
            <a:rPr lang="en-US" b="0" i="0" dirty="0"/>
            <a:t>.</a:t>
          </a:r>
          <a:endParaRPr lang="en-US" b="1" dirty="0"/>
        </a:p>
      </dgm:t>
    </dgm:pt>
    <dgm:pt modelId="{7F89586B-32A7-49BB-BDFB-462904FDF32D}" type="parTrans" cxnId="{44D26917-83E9-453C-8451-C1A34D26B584}">
      <dgm:prSet/>
      <dgm:spPr/>
      <dgm:t>
        <a:bodyPr/>
        <a:lstStyle/>
        <a:p>
          <a:endParaRPr lang="en-US"/>
        </a:p>
      </dgm:t>
    </dgm:pt>
    <dgm:pt modelId="{77A3D608-D5E9-44F5-9B50-775554CD0BD3}" type="sibTrans" cxnId="{44D26917-83E9-453C-8451-C1A34D26B584}">
      <dgm:prSet/>
      <dgm:spPr/>
      <dgm:t>
        <a:bodyPr/>
        <a:lstStyle/>
        <a:p>
          <a:endParaRPr lang="en-US"/>
        </a:p>
      </dgm:t>
    </dgm:pt>
    <dgm:pt modelId="{F0E59A08-3F31-4B6A-ACCA-DA362BA7FE93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b="0" i="0" dirty="0"/>
            <a:t>Other aspects to consider are</a:t>
          </a:r>
          <a:r>
            <a:rPr lang="en-US" b="1" i="0" dirty="0"/>
            <a:t> the high dimensionality of the database, its missing values, and the unbalanced proportion of the classes (Blue, Red, and Draw).</a:t>
          </a:r>
          <a:endParaRPr lang="en-US" b="1" dirty="0"/>
        </a:p>
      </dgm:t>
    </dgm:pt>
    <dgm:pt modelId="{1458A08C-736F-4398-A87A-CEA313AA98CD}" type="parTrans" cxnId="{AA16E601-CD69-419A-9131-31735764ECD9}">
      <dgm:prSet/>
      <dgm:spPr/>
      <dgm:t>
        <a:bodyPr/>
        <a:lstStyle/>
        <a:p>
          <a:endParaRPr lang="en-US"/>
        </a:p>
      </dgm:t>
    </dgm:pt>
    <dgm:pt modelId="{22F4F9B8-4276-4F2D-825E-8D472BB72BF8}" type="sibTrans" cxnId="{AA16E601-CD69-419A-9131-31735764ECD9}">
      <dgm:prSet/>
      <dgm:spPr/>
      <dgm:t>
        <a:bodyPr/>
        <a:lstStyle/>
        <a:p>
          <a:endParaRPr lang="en-US"/>
        </a:p>
      </dgm:t>
    </dgm:pt>
    <dgm:pt modelId="{6613E2EA-34BA-42E9-B13A-C6BC9AED2B79}" type="pres">
      <dgm:prSet presAssocID="{2402FAF9-6266-4C8F-BF54-3F138AFB561E}" presName="linear" presStyleCnt="0">
        <dgm:presLayoutVars>
          <dgm:animLvl val="lvl"/>
          <dgm:resizeHandles val="exact"/>
        </dgm:presLayoutVars>
      </dgm:prSet>
      <dgm:spPr/>
    </dgm:pt>
    <dgm:pt modelId="{6AC5C4C7-4480-4B3A-9B84-503828CA2242}" type="pres">
      <dgm:prSet presAssocID="{F00CCDA1-1925-4396-98DC-367ECF9CB49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44C9982-548F-4DF0-9A67-BD99A4F2F85B}" type="pres">
      <dgm:prSet presAssocID="{77A3D608-D5E9-44F5-9B50-775554CD0BD3}" presName="spacer" presStyleCnt="0"/>
      <dgm:spPr/>
    </dgm:pt>
    <dgm:pt modelId="{0A31E0A0-4666-4907-B010-81BCE474FBF4}" type="pres">
      <dgm:prSet presAssocID="{F0E59A08-3F31-4B6A-ACCA-DA362BA7FE9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A16E601-CD69-419A-9131-31735764ECD9}" srcId="{2402FAF9-6266-4C8F-BF54-3F138AFB561E}" destId="{F0E59A08-3F31-4B6A-ACCA-DA362BA7FE93}" srcOrd="1" destOrd="0" parTransId="{1458A08C-736F-4398-A87A-CEA313AA98CD}" sibTransId="{22F4F9B8-4276-4F2D-825E-8D472BB72BF8}"/>
    <dgm:cxn modelId="{44D26917-83E9-453C-8451-C1A34D26B584}" srcId="{2402FAF9-6266-4C8F-BF54-3F138AFB561E}" destId="{F00CCDA1-1925-4396-98DC-367ECF9CB492}" srcOrd="0" destOrd="0" parTransId="{7F89586B-32A7-49BB-BDFB-462904FDF32D}" sibTransId="{77A3D608-D5E9-44F5-9B50-775554CD0BD3}"/>
    <dgm:cxn modelId="{E0619A5E-B5BF-4148-ACEE-23DC40F3C749}" type="presOf" srcId="{2402FAF9-6266-4C8F-BF54-3F138AFB561E}" destId="{6613E2EA-34BA-42E9-B13A-C6BC9AED2B79}" srcOrd="0" destOrd="0" presId="urn:microsoft.com/office/officeart/2005/8/layout/vList2"/>
    <dgm:cxn modelId="{B220CD88-0528-48D0-8C36-71DFC7548622}" type="presOf" srcId="{F00CCDA1-1925-4396-98DC-367ECF9CB492}" destId="{6AC5C4C7-4480-4B3A-9B84-503828CA2242}" srcOrd="0" destOrd="0" presId="urn:microsoft.com/office/officeart/2005/8/layout/vList2"/>
    <dgm:cxn modelId="{AC776E8B-BEF6-478A-99A6-0582A0D36840}" type="presOf" srcId="{F0E59A08-3F31-4B6A-ACCA-DA362BA7FE93}" destId="{0A31E0A0-4666-4907-B010-81BCE474FBF4}" srcOrd="0" destOrd="0" presId="urn:microsoft.com/office/officeart/2005/8/layout/vList2"/>
    <dgm:cxn modelId="{46353E20-7664-4086-AAAD-19862C6DE5D3}" type="presParOf" srcId="{6613E2EA-34BA-42E9-B13A-C6BC9AED2B79}" destId="{6AC5C4C7-4480-4B3A-9B84-503828CA2242}" srcOrd="0" destOrd="0" presId="urn:microsoft.com/office/officeart/2005/8/layout/vList2"/>
    <dgm:cxn modelId="{3A842C81-4108-45B7-BE2E-01F8A6CB1ED0}" type="presParOf" srcId="{6613E2EA-34BA-42E9-B13A-C6BC9AED2B79}" destId="{844C9982-548F-4DF0-9A67-BD99A4F2F85B}" srcOrd="1" destOrd="0" presId="urn:microsoft.com/office/officeart/2005/8/layout/vList2"/>
    <dgm:cxn modelId="{537FCDB7-F773-445A-BC04-CFCDCE7AD81C}" type="presParOf" srcId="{6613E2EA-34BA-42E9-B13A-C6BC9AED2B79}" destId="{0A31E0A0-4666-4907-B010-81BCE474FBF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ECF122-B193-4E89-A06E-84F6E03628AB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6C52E9D6-EF95-4F07-84E0-D45943DBFCE4}">
      <dgm:prSet phldrT="[Texto]"/>
      <dgm:spPr/>
      <dgm:t>
        <a:bodyPr/>
        <a:lstStyle/>
        <a:p>
          <a:r>
            <a:rPr lang="en-US" dirty="0"/>
            <a:t>Database selection and analysis </a:t>
          </a:r>
        </a:p>
      </dgm:t>
    </dgm:pt>
    <dgm:pt modelId="{346DE7AD-D809-4889-A270-4ED098BEDF2B}" type="parTrans" cxnId="{228D6A63-EC27-42CB-8C44-95A501066D50}">
      <dgm:prSet/>
      <dgm:spPr/>
      <dgm:t>
        <a:bodyPr/>
        <a:lstStyle/>
        <a:p>
          <a:endParaRPr lang="en-US"/>
        </a:p>
      </dgm:t>
    </dgm:pt>
    <dgm:pt modelId="{742B998B-2189-49BA-A3A0-72E55778B522}" type="sibTrans" cxnId="{228D6A63-EC27-42CB-8C44-95A501066D50}">
      <dgm:prSet/>
      <dgm:spPr/>
      <dgm:t>
        <a:bodyPr/>
        <a:lstStyle/>
        <a:p>
          <a:endParaRPr lang="en-US"/>
        </a:p>
      </dgm:t>
    </dgm:pt>
    <dgm:pt modelId="{4945F6BF-24D8-411B-85A0-854EEBCC977C}">
      <dgm:prSet phldrT="[Texto]"/>
      <dgm:spPr/>
      <dgm:t>
        <a:bodyPr/>
        <a:lstStyle/>
        <a:p>
          <a:r>
            <a:rPr lang="en-US" dirty="0"/>
            <a:t>Dimensionality Reduction and Feature Selection. </a:t>
          </a:r>
        </a:p>
      </dgm:t>
    </dgm:pt>
    <dgm:pt modelId="{0C223F35-EDC6-4FCC-92A1-477172C3881A}" type="parTrans" cxnId="{37FFB82A-436F-4F80-BDED-8A12D426F39B}">
      <dgm:prSet/>
      <dgm:spPr/>
      <dgm:t>
        <a:bodyPr/>
        <a:lstStyle/>
        <a:p>
          <a:endParaRPr lang="en-US"/>
        </a:p>
      </dgm:t>
    </dgm:pt>
    <dgm:pt modelId="{7F4A7D45-5BCF-4DCA-BFEC-E01B84B92FD3}" type="sibTrans" cxnId="{37FFB82A-436F-4F80-BDED-8A12D426F39B}">
      <dgm:prSet/>
      <dgm:spPr/>
      <dgm:t>
        <a:bodyPr/>
        <a:lstStyle/>
        <a:p>
          <a:endParaRPr lang="en-US"/>
        </a:p>
      </dgm:t>
    </dgm:pt>
    <dgm:pt modelId="{50A0EE9E-D124-450B-9A46-0AA3B4F2EE67}">
      <dgm:prSet phldrT="[Texto]"/>
      <dgm:spPr/>
      <dgm:t>
        <a:bodyPr/>
        <a:lstStyle/>
        <a:p>
          <a:r>
            <a:rPr lang="en-US" dirty="0"/>
            <a:t>Model Generation </a:t>
          </a:r>
        </a:p>
      </dgm:t>
    </dgm:pt>
    <dgm:pt modelId="{B380F6F0-76F8-4931-A7FF-E2078003BCBD}" type="parTrans" cxnId="{36360A8F-DD7B-4DE7-914A-688EF713B956}">
      <dgm:prSet/>
      <dgm:spPr/>
      <dgm:t>
        <a:bodyPr/>
        <a:lstStyle/>
        <a:p>
          <a:endParaRPr lang="en-US"/>
        </a:p>
      </dgm:t>
    </dgm:pt>
    <dgm:pt modelId="{6E757CAC-DC70-44F1-9BE2-F46912342752}" type="sibTrans" cxnId="{36360A8F-DD7B-4DE7-914A-688EF713B956}">
      <dgm:prSet/>
      <dgm:spPr/>
      <dgm:t>
        <a:bodyPr/>
        <a:lstStyle/>
        <a:p>
          <a:endParaRPr lang="en-US"/>
        </a:p>
      </dgm:t>
    </dgm:pt>
    <dgm:pt modelId="{52C53C91-103B-40C5-A034-BF651DA999D2}">
      <dgm:prSet phldrT="[Texto]"/>
      <dgm:spPr/>
      <dgm:t>
        <a:bodyPr/>
        <a:lstStyle/>
        <a:p>
          <a:r>
            <a:rPr lang="en-US" dirty="0"/>
            <a:t>Model Validation</a:t>
          </a:r>
        </a:p>
      </dgm:t>
    </dgm:pt>
    <dgm:pt modelId="{B8BBD847-2479-4934-8C94-5D3F17A73A2F}" type="parTrans" cxnId="{7A34C0C0-1DAA-44DB-AE06-B3B5B4C9CC36}">
      <dgm:prSet/>
      <dgm:spPr/>
      <dgm:t>
        <a:bodyPr/>
        <a:lstStyle/>
        <a:p>
          <a:endParaRPr lang="en-US"/>
        </a:p>
      </dgm:t>
    </dgm:pt>
    <dgm:pt modelId="{7EFC22CD-125A-4542-BAD3-53F6858FC30A}" type="sibTrans" cxnId="{7A34C0C0-1DAA-44DB-AE06-B3B5B4C9CC36}">
      <dgm:prSet/>
      <dgm:spPr/>
      <dgm:t>
        <a:bodyPr/>
        <a:lstStyle/>
        <a:p>
          <a:endParaRPr lang="en-US"/>
        </a:p>
      </dgm:t>
    </dgm:pt>
    <dgm:pt modelId="{DB2D465E-A27F-49F6-9D11-AF33B1032AE5}" type="pres">
      <dgm:prSet presAssocID="{C8ECF122-B193-4E89-A06E-84F6E03628AB}" presName="CompostProcess" presStyleCnt="0">
        <dgm:presLayoutVars>
          <dgm:dir/>
          <dgm:resizeHandles val="exact"/>
        </dgm:presLayoutVars>
      </dgm:prSet>
      <dgm:spPr/>
    </dgm:pt>
    <dgm:pt modelId="{24B9F0BF-42FE-468E-9009-2EE2E6BDECB7}" type="pres">
      <dgm:prSet presAssocID="{C8ECF122-B193-4E89-A06E-84F6E03628AB}" presName="arrow" presStyleLbl="bgShp" presStyleIdx="0" presStyleCnt="1" custScaleX="106723" custLinFactNeighborX="-62522" custLinFactNeighborY="77787"/>
      <dgm:spPr/>
    </dgm:pt>
    <dgm:pt modelId="{71FEB391-2E7C-48DA-8B9F-F194553989CC}" type="pres">
      <dgm:prSet presAssocID="{C8ECF122-B193-4E89-A06E-84F6E03628AB}" presName="linearProcess" presStyleCnt="0"/>
      <dgm:spPr/>
    </dgm:pt>
    <dgm:pt modelId="{E2AFDC09-8C2D-47DB-9D3E-3554EE7EF223}" type="pres">
      <dgm:prSet presAssocID="{6C52E9D6-EF95-4F07-84E0-D45943DBFCE4}" presName="textNode" presStyleLbl="node1" presStyleIdx="0" presStyleCnt="4">
        <dgm:presLayoutVars>
          <dgm:bulletEnabled val="1"/>
        </dgm:presLayoutVars>
      </dgm:prSet>
      <dgm:spPr/>
    </dgm:pt>
    <dgm:pt modelId="{48D140A0-950D-46D1-8222-E98381B2F17F}" type="pres">
      <dgm:prSet presAssocID="{742B998B-2189-49BA-A3A0-72E55778B522}" presName="sibTrans" presStyleCnt="0"/>
      <dgm:spPr/>
    </dgm:pt>
    <dgm:pt modelId="{F2806FCD-B48E-4214-8638-DCC512D5D31E}" type="pres">
      <dgm:prSet presAssocID="{4945F6BF-24D8-411B-85A0-854EEBCC977C}" presName="textNode" presStyleLbl="node1" presStyleIdx="1" presStyleCnt="4">
        <dgm:presLayoutVars>
          <dgm:bulletEnabled val="1"/>
        </dgm:presLayoutVars>
      </dgm:prSet>
      <dgm:spPr/>
    </dgm:pt>
    <dgm:pt modelId="{EE6F8E03-E2F6-470D-9510-9D7518F2CBF3}" type="pres">
      <dgm:prSet presAssocID="{7F4A7D45-5BCF-4DCA-BFEC-E01B84B92FD3}" presName="sibTrans" presStyleCnt="0"/>
      <dgm:spPr/>
    </dgm:pt>
    <dgm:pt modelId="{D005E84E-4B6E-44B7-BD96-88454CDB21D0}" type="pres">
      <dgm:prSet presAssocID="{50A0EE9E-D124-450B-9A46-0AA3B4F2EE67}" presName="textNode" presStyleLbl="node1" presStyleIdx="2" presStyleCnt="4">
        <dgm:presLayoutVars>
          <dgm:bulletEnabled val="1"/>
        </dgm:presLayoutVars>
      </dgm:prSet>
      <dgm:spPr/>
    </dgm:pt>
    <dgm:pt modelId="{230AA86F-A820-4E13-9D7A-54CD6BB63842}" type="pres">
      <dgm:prSet presAssocID="{6E757CAC-DC70-44F1-9BE2-F46912342752}" presName="sibTrans" presStyleCnt="0"/>
      <dgm:spPr/>
    </dgm:pt>
    <dgm:pt modelId="{907609A3-BB24-40D7-8062-E68CBA52FE19}" type="pres">
      <dgm:prSet presAssocID="{52C53C91-103B-40C5-A034-BF651DA999D2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560BFC0A-5F02-46A9-93C7-8351AE58CBEF}" type="presOf" srcId="{52C53C91-103B-40C5-A034-BF651DA999D2}" destId="{907609A3-BB24-40D7-8062-E68CBA52FE19}" srcOrd="0" destOrd="0" presId="urn:microsoft.com/office/officeart/2005/8/layout/hProcess9"/>
    <dgm:cxn modelId="{2D9C190B-81EC-4186-886E-782DAC84EFC7}" type="presOf" srcId="{C8ECF122-B193-4E89-A06E-84F6E03628AB}" destId="{DB2D465E-A27F-49F6-9D11-AF33B1032AE5}" srcOrd="0" destOrd="0" presId="urn:microsoft.com/office/officeart/2005/8/layout/hProcess9"/>
    <dgm:cxn modelId="{37FFB82A-436F-4F80-BDED-8A12D426F39B}" srcId="{C8ECF122-B193-4E89-A06E-84F6E03628AB}" destId="{4945F6BF-24D8-411B-85A0-854EEBCC977C}" srcOrd="1" destOrd="0" parTransId="{0C223F35-EDC6-4FCC-92A1-477172C3881A}" sibTransId="{7F4A7D45-5BCF-4DCA-BFEC-E01B84B92FD3}"/>
    <dgm:cxn modelId="{F9586F5E-3AA0-4001-B559-ED6A81224A2D}" type="presOf" srcId="{4945F6BF-24D8-411B-85A0-854EEBCC977C}" destId="{F2806FCD-B48E-4214-8638-DCC512D5D31E}" srcOrd="0" destOrd="0" presId="urn:microsoft.com/office/officeart/2005/8/layout/hProcess9"/>
    <dgm:cxn modelId="{228D6A63-EC27-42CB-8C44-95A501066D50}" srcId="{C8ECF122-B193-4E89-A06E-84F6E03628AB}" destId="{6C52E9D6-EF95-4F07-84E0-D45943DBFCE4}" srcOrd="0" destOrd="0" parTransId="{346DE7AD-D809-4889-A270-4ED098BEDF2B}" sibTransId="{742B998B-2189-49BA-A3A0-72E55778B522}"/>
    <dgm:cxn modelId="{43357756-C369-45DF-8A87-C94DDA5F3B8F}" type="presOf" srcId="{6C52E9D6-EF95-4F07-84E0-D45943DBFCE4}" destId="{E2AFDC09-8C2D-47DB-9D3E-3554EE7EF223}" srcOrd="0" destOrd="0" presId="urn:microsoft.com/office/officeart/2005/8/layout/hProcess9"/>
    <dgm:cxn modelId="{36360A8F-DD7B-4DE7-914A-688EF713B956}" srcId="{C8ECF122-B193-4E89-A06E-84F6E03628AB}" destId="{50A0EE9E-D124-450B-9A46-0AA3B4F2EE67}" srcOrd="2" destOrd="0" parTransId="{B380F6F0-76F8-4931-A7FF-E2078003BCBD}" sibTransId="{6E757CAC-DC70-44F1-9BE2-F46912342752}"/>
    <dgm:cxn modelId="{7701C395-A842-4001-8E14-1AA479886499}" type="presOf" srcId="{50A0EE9E-D124-450B-9A46-0AA3B4F2EE67}" destId="{D005E84E-4B6E-44B7-BD96-88454CDB21D0}" srcOrd="0" destOrd="0" presId="urn:microsoft.com/office/officeart/2005/8/layout/hProcess9"/>
    <dgm:cxn modelId="{7A34C0C0-1DAA-44DB-AE06-B3B5B4C9CC36}" srcId="{C8ECF122-B193-4E89-A06E-84F6E03628AB}" destId="{52C53C91-103B-40C5-A034-BF651DA999D2}" srcOrd="3" destOrd="0" parTransId="{B8BBD847-2479-4934-8C94-5D3F17A73A2F}" sibTransId="{7EFC22CD-125A-4542-BAD3-53F6858FC30A}"/>
    <dgm:cxn modelId="{F9700F70-8B8E-4FA0-9DED-74B1C00884F9}" type="presParOf" srcId="{DB2D465E-A27F-49F6-9D11-AF33B1032AE5}" destId="{24B9F0BF-42FE-468E-9009-2EE2E6BDECB7}" srcOrd="0" destOrd="0" presId="urn:microsoft.com/office/officeart/2005/8/layout/hProcess9"/>
    <dgm:cxn modelId="{AF3AD349-322F-4E16-BF0A-974426D30317}" type="presParOf" srcId="{DB2D465E-A27F-49F6-9D11-AF33B1032AE5}" destId="{71FEB391-2E7C-48DA-8B9F-F194553989CC}" srcOrd="1" destOrd="0" presId="urn:microsoft.com/office/officeart/2005/8/layout/hProcess9"/>
    <dgm:cxn modelId="{67885591-1547-4178-BFFE-183B389E8B2C}" type="presParOf" srcId="{71FEB391-2E7C-48DA-8B9F-F194553989CC}" destId="{E2AFDC09-8C2D-47DB-9D3E-3554EE7EF223}" srcOrd="0" destOrd="0" presId="urn:microsoft.com/office/officeart/2005/8/layout/hProcess9"/>
    <dgm:cxn modelId="{3EAC1679-A7C5-4E9B-8D0B-A61C19E2DAB2}" type="presParOf" srcId="{71FEB391-2E7C-48DA-8B9F-F194553989CC}" destId="{48D140A0-950D-46D1-8222-E98381B2F17F}" srcOrd="1" destOrd="0" presId="urn:microsoft.com/office/officeart/2005/8/layout/hProcess9"/>
    <dgm:cxn modelId="{9A641E89-A72B-4661-A782-EC8E4E1A34D6}" type="presParOf" srcId="{71FEB391-2E7C-48DA-8B9F-F194553989CC}" destId="{F2806FCD-B48E-4214-8638-DCC512D5D31E}" srcOrd="2" destOrd="0" presId="urn:microsoft.com/office/officeart/2005/8/layout/hProcess9"/>
    <dgm:cxn modelId="{805D4145-3ED4-466D-BE1A-BDD96E8BBEDE}" type="presParOf" srcId="{71FEB391-2E7C-48DA-8B9F-F194553989CC}" destId="{EE6F8E03-E2F6-470D-9510-9D7518F2CBF3}" srcOrd="3" destOrd="0" presId="urn:microsoft.com/office/officeart/2005/8/layout/hProcess9"/>
    <dgm:cxn modelId="{10C29644-6089-41C2-9C13-04A6BEA657F2}" type="presParOf" srcId="{71FEB391-2E7C-48DA-8B9F-F194553989CC}" destId="{D005E84E-4B6E-44B7-BD96-88454CDB21D0}" srcOrd="4" destOrd="0" presId="urn:microsoft.com/office/officeart/2005/8/layout/hProcess9"/>
    <dgm:cxn modelId="{5FFF37AD-58CC-42C8-A0CC-687447852931}" type="presParOf" srcId="{71FEB391-2E7C-48DA-8B9F-F194553989CC}" destId="{230AA86F-A820-4E13-9D7A-54CD6BB63842}" srcOrd="5" destOrd="0" presId="urn:microsoft.com/office/officeart/2005/8/layout/hProcess9"/>
    <dgm:cxn modelId="{BE01F68C-3CA8-402A-9A55-3DFB6DB2657B}" type="presParOf" srcId="{71FEB391-2E7C-48DA-8B9F-F194553989CC}" destId="{907609A3-BB24-40D7-8062-E68CBA52FE19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EF1AEA9-7671-4259-8055-4A7DAADFBD0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7BB7F4-5E1D-4C44-9C82-27E3EB67086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The raw data  had </a:t>
          </a:r>
          <a:r>
            <a:rPr lang="en-US" sz="1800" b="1" dirty="0"/>
            <a:t>5144 samples and 144 variables</a:t>
          </a:r>
          <a:r>
            <a:rPr lang="en-US" sz="1800" dirty="0"/>
            <a:t>.</a:t>
          </a:r>
        </a:p>
        <a:p>
          <a:pPr>
            <a:lnSpc>
              <a:spcPct val="100000"/>
            </a:lnSpc>
          </a:pPr>
          <a:r>
            <a:rPr lang="en-US" sz="1800" b="1" dirty="0"/>
            <a:t>Only 3202 samples remained</a:t>
          </a:r>
          <a:r>
            <a:rPr lang="en-US" sz="1800" dirty="0"/>
            <a:t>.</a:t>
          </a:r>
        </a:p>
      </dgm:t>
    </dgm:pt>
    <dgm:pt modelId="{C30D0DAF-025A-44B2-BFFE-467F6B2E4CD4}" type="parTrans" cxnId="{5EC2EEF4-797D-44D2-A4FD-CB2F2A2BD135}">
      <dgm:prSet/>
      <dgm:spPr/>
      <dgm:t>
        <a:bodyPr/>
        <a:lstStyle/>
        <a:p>
          <a:endParaRPr lang="en-US"/>
        </a:p>
      </dgm:t>
    </dgm:pt>
    <dgm:pt modelId="{3C9591E8-535F-4C52-95A3-E9E06F4E6F2A}" type="sibTrans" cxnId="{5EC2EEF4-797D-44D2-A4FD-CB2F2A2BD135}">
      <dgm:prSet/>
      <dgm:spPr/>
      <dgm:t>
        <a:bodyPr/>
        <a:lstStyle/>
        <a:p>
          <a:endParaRPr lang="en-US"/>
        </a:p>
      </dgm:t>
    </dgm:pt>
    <dgm:pt modelId="{63D3B72E-F50F-4DAA-BD71-ACEC4E6B1A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After processing the categorical variables, the shape of the database was comprised </a:t>
          </a:r>
          <a:r>
            <a:rPr lang="en-US" b="1" dirty="0"/>
            <a:t>of 158 columns and 3202 rows.</a:t>
          </a:r>
        </a:p>
      </dgm:t>
    </dgm:pt>
    <dgm:pt modelId="{4519894D-00C9-4C46-8C13-453C8F928490}" type="parTrans" cxnId="{A087EEBB-C8C0-488F-92F6-25A0986A3A84}">
      <dgm:prSet/>
      <dgm:spPr/>
      <dgm:t>
        <a:bodyPr/>
        <a:lstStyle/>
        <a:p>
          <a:endParaRPr lang="en-US"/>
        </a:p>
      </dgm:t>
    </dgm:pt>
    <dgm:pt modelId="{386688D5-6FDD-47B2-A63E-5E1B92B22CC3}" type="sibTrans" cxnId="{A087EEBB-C8C0-488F-92F6-25A0986A3A84}">
      <dgm:prSet/>
      <dgm:spPr/>
      <dgm:t>
        <a:bodyPr/>
        <a:lstStyle/>
        <a:p>
          <a:endParaRPr lang="en-US"/>
        </a:p>
      </dgm:t>
    </dgm:pt>
    <dgm:pt modelId="{1E5C84D7-0433-487B-BC46-3C1638199C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dataset is a list of all the UFC fights until the year 2019 [3].</a:t>
          </a:r>
        </a:p>
      </dgm:t>
    </dgm:pt>
    <dgm:pt modelId="{0C944876-9D20-4E34-8FD8-2437055A3BB7}" type="parTrans" cxnId="{9E657618-0840-49CF-9B87-9A40FF14333A}">
      <dgm:prSet/>
      <dgm:spPr/>
      <dgm:t>
        <a:bodyPr/>
        <a:lstStyle/>
        <a:p>
          <a:endParaRPr lang="en-US"/>
        </a:p>
      </dgm:t>
    </dgm:pt>
    <dgm:pt modelId="{00FC9ECB-6F06-4C87-9A3E-231708339712}" type="sibTrans" cxnId="{9E657618-0840-49CF-9B87-9A40FF14333A}">
      <dgm:prSet/>
      <dgm:spPr/>
      <dgm:t>
        <a:bodyPr/>
        <a:lstStyle/>
        <a:p>
          <a:endParaRPr lang="en-US"/>
        </a:p>
      </dgm:t>
    </dgm:pt>
    <dgm:pt modelId="{CAB252CA-D4B5-4AC2-838E-A88C67452B2D}" type="pres">
      <dgm:prSet presAssocID="{DEF1AEA9-7671-4259-8055-4A7DAADFBD09}" presName="root" presStyleCnt="0">
        <dgm:presLayoutVars>
          <dgm:dir/>
          <dgm:resizeHandles val="exact"/>
        </dgm:presLayoutVars>
      </dgm:prSet>
      <dgm:spPr/>
    </dgm:pt>
    <dgm:pt modelId="{B6C9F18F-A437-4DF3-ADCC-E1DDF6454DE6}" type="pres">
      <dgm:prSet presAssocID="{1E5C84D7-0433-487B-BC46-3C1638199C1D}" presName="compNode" presStyleCnt="0"/>
      <dgm:spPr/>
    </dgm:pt>
    <dgm:pt modelId="{D8267F4E-AFBC-4CB7-B16B-35DEBB997128}" type="pres">
      <dgm:prSet presAssocID="{1E5C84D7-0433-487B-BC46-3C1638199C1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a"/>
        </a:ext>
      </dgm:extLst>
    </dgm:pt>
    <dgm:pt modelId="{73F5FE11-6E93-4187-8459-495BADAD1532}" type="pres">
      <dgm:prSet presAssocID="{1E5C84D7-0433-487B-BC46-3C1638199C1D}" presName="spaceRect" presStyleCnt="0"/>
      <dgm:spPr/>
    </dgm:pt>
    <dgm:pt modelId="{980FF9CB-1F0B-48B9-96F7-08138FF3B809}" type="pres">
      <dgm:prSet presAssocID="{1E5C84D7-0433-487B-BC46-3C1638199C1D}" presName="textRect" presStyleLbl="revTx" presStyleIdx="0" presStyleCnt="3">
        <dgm:presLayoutVars>
          <dgm:chMax val="1"/>
          <dgm:chPref val="1"/>
        </dgm:presLayoutVars>
      </dgm:prSet>
      <dgm:spPr/>
    </dgm:pt>
    <dgm:pt modelId="{FD7868D1-9B32-417D-AB49-040BE364187E}" type="pres">
      <dgm:prSet presAssocID="{00FC9ECB-6F06-4C87-9A3E-231708339712}" presName="sibTrans" presStyleCnt="0"/>
      <dgm:spPr/>
    </dgm:pt>
    <dgm:pt modelId="{3DDD4338-0B4B-440E-B350-12684EDB239A}" type="pres">
      <dgm:prSet presAssocID="{957BB7F4-5E1D-4C44-9C82-27E3EB670867}" presName="compNode" presStyleCnt="0"/>
      <dgm:spPr/>
    </dgm:pt>
    <dgm:pt modelId="{EEDD79DA-41E7-43E0-85C9-D6E058968EF3}" type="pres">
      <dgm:prSet presAssocID="{957BB7F4-5E1D-4C44-9C82-27E3EB67086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6C38CEC7-C1D6-4913-AAF5-00E865FD0162}" type="pres">
      <dgm:prSet presAssocID="{957BB7F4-5E1D-4C44-9C82-27E3EB670867}" presName="spaceRect" presStyleCnt="0"/>
      <dgm:spPr/>
    </dgm:pt>
    <dgm:pt modelId="{8B2F4591-80B0-4E19-B99C-0E60F1C5D967}" type="pres">
      <dgm:prSet presAssocID="{957BB7F4-5E1D-4C44-9C82-27E3EB670867}" presName="textRect" presStyleLbl="revTx" presStyleIdx="1" presStyleCnt="3">
        <dgm:presLayoutVars>
          <dgm:chMax val="1"/>
          <dgm:chPref val="1"/>
        </dgm:presLayoutVars>
      </dgm:prSet>
      <dgm:spPr/>
    </dgm:pt>
    <dgm:pt modelId="{83D8F2CE-5770-4801-8D85-8749AA56469D}" type="pres">
      <dgm:prSet presAssocID="{3C9591E8-535F-4C52-95A3-E9E06F4E6F2A}" presName="sibTrans" presStyleCnt="0"/>
      <dgm:spPr/>
    </dgm:pt>
    <dgm:pt modelId="{148A67BF-4F82-4C61-BBCF-7686E860F97E}" type="pres">
      <dgm:prSet presAssocID="{63D3B72E-F50F-4DAA-BD71-ACEC4E6B1AA1}" presName="compNode" presStyleCnt="0"/>
      <dgm:spPr/>
    </dgm:pt>
    <dgm:pt modelId="{D0627AF9-211E-4873-8561-31CDAB1DAE82}" type="pres">
      <dgm:prSet presAssocID="{63D3B72E-F50F-4DAA-BD71-ACEC4E6B1AA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27877A34-E518-4C06-950E-DFBD24E47D3E}" type="pres">
      <dgm:prSet presAssocID="{63D3B72E-F50F-4DAA-BD71-ACEC4E6B1AA1}" presName="spaceRect" presStyleCnt="0"/>
      <dgm:spPr/>
    </dgm:pt>
    <dgm:pt modelId="{89462D2D-8508-45A2-9B6E-6BD36116182B}" type="pres">
      <dgm:prSet presAssocID="{63D3B72E-F50F-4DAA-BD71-ACEC4E6B1AA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E657618-0840-49CF-9B87-9A40FF14333A}" srcId="{DEF1AEA9-7671-4259-8055-4A7DAADFBD09}" destId="{1E5C84D7-0433-487B-BC46-3C1638199C1D}" srcOrd="0" destOrd="0" parTransId="{0C944876-9D20-4E34-8FD8-2437055A3BB7}" sibTransId="{00FC9ECB-6F06-4C87-9A3E-231708339712}"/>
    <dgm:cxn modelId="{4ECED828-4F85-47BC-98C8-EEB2C91AF9FB}" type="presOf" srcId="{DEF1AEA9-7671-4259-8055-4A7DAADFBD09}" destId="{CAB252CA-D4B5-4AC2-838E-A88C67452B2D}" srcOrd="0" destOrd="0" presId="urn:microsoft.com/office/officeart/2018/2/layout/IconLabelList"/>
    <dgm:cxn modelId="{A4968571-C2AA-4B1A-8656-AEF214FC227E}" type="presOf" srcId="{1E5C84D7-0433-487B-BC46-3C1638199C1D}" destId="{980FF9CB-1F0B-48B9-96F7-08138FF3B809}" srcOrd="0" destOrd="0" presId="urn:microsoft.com/office/officeart/2018/2/layout/IconLabelList"/>
    <dgm:cxn modelId="{5770469C-1544-4F6E-9515-31B248040475}" type="presOf" srcId="{63D3B72E-F50F-4DAA-BD71-ACEC4E6B1AA1}" destId="{89462D2D-8508-45A2-9B6E-6BD36116182B}" srcOrd="0" destOrd="0" presId="urn:microsoft.com/office/officeart/2018/2/layout/IconLabelList"/>
    <dgm:cxn modelId="{A087EEBB-C8C0-488F-92F6-25A0986A3A84}" srcId="{DEF1AEA9-7671-4259-8055-4A7DAADFBD09}" destId="{63D3B72E-F50F-4DAA-BD71-ACEC4E6B1AA1}" srcOrd="2" destOrd="0" parTransId="{4519894D-00C9-4C46-8C13-453C8F928490}" sibTransId="{386688D5-6FDD-47B2-A63E-5E1B92B22CC3}"/>
    <dgm:cxn modelId="{21AD95D9-AA6C-4F45-8D1B-A7A6917164F2}" type="presOf" srcId="{957BB7F4-5E1D-4C44-9C82-27E3EB670867}" destId="{8B2F4591-80B0-4E19-B99C-0E60F1C5D967}" srcOrd="0" destOrd="0" presId="urn:microsoft.com/office/officeart/2018/2/layout/IconLabelList"/>
    <dgm:cxn modelId="{5EC2EEF4-797D-44D2-A4FD-CB2F2A2BD135}" srcId="{DEF1AEA9-7671-4259-8055-4A7DAADFBD09}" destId="{957BB7F4-5E1D-4C44-9C82-27E3EB670867}" srcOrd="1" destOrd="0" parTransId="{C30D0DAF-025A-44B2-BFFE-467F6B2E4CD4}" sibTransId="{3C9591E8-535F-4C52-95A3-E9E06F4E6F2A}"/>
    <dgm:cxn modelId="{669CF7DE-F26F-4E7A-B891-505499022F31}" type="presParOf" srcId="{CAB252CA-D4B5-4AC2-838E-A88C67452B2D}" destId="{B6C9F18F-A437-4DF3-ADCC-E1DDF6454DE6}" srcOrd="0" destOrd="0" presId="urn:microsoft.com/office/officeart/2018/2/layout/IconLabelList"/>
    <dgm:cxn modelId="{0702AD62-28A4-46C9-9F5A-811343D08302}" type="presParOf" srcId="{B6C9F18F-A437-4DF3-ADCC-E1DDF6454DE6}" destId="{D8267F4E-AFBC-4CB7-B16B-35DEBB997128}" srcOrd="0" destOrd="0" presId="urn:microsoft.com/office/officeart/2018/2/layout/IconLabelList"/>
    <dgm:cxn modelId="{80962B01-A4DC-4F6F-99DC-095211249EB3}" type="presParOf" srcId="{B6C9F18F-A437-4DF3-ADCC-E1DDF6454DE6}" destId="{73F5FE11-6E93-4187-8459-495BADAD1532}" srcOrd="1" destOrd="0" presId="urn:microsoft.com/office/officeart/2018/2/layout/IconLabelList"/>
    <dgm:cxn modelId="{18E89B7B-8A6F-4D6C-836D-530012BF1F23}" type="presParOf" srcId="{B6C9F18F-A437-4DF3-ADCC-E1DDF6454DE6}" destId="{980FF9CB-1F0B-48B9-96F7-08138FF3B809}" srcOrd="2" destOrd="0" presId="urn:microsoft.com/office/officeart/2018/2/layout/IconLabelList"/>
    <dgm:cxn modelId="{FC5D1FD1-3892-4BA2-AB92-32BC9FD2D679}" type="presParOf" srcId="{CAB252CA-D4B5-4AC2-838E-A88C67452B2D}" destId="{FD7868D1-9B32-417D-AB49-040BE364187E}" srcOrd="1" destOrd="0" presId="urn:microsoft.com/office/officeart/2018/2/layout/IconLabelList"/>
    <dgm:cxn modelId="{241260CD-C256-4C80-B713-F792AB98CDD1}" type="presParOf" srcId="{CAB252CA-D4B5-4AC2-838E-A88C67452B2D}" destId="{3DDD4338-0B4B-440E-B350-12684EDB239A}" srcOrd="2" destOrd="0" presId="urn:microsoft.com/office/officeart/2018/2/layout/IconLabelList"/>
    <dgm:cxn modelId="{4C6D61B4-94C0-41E8-B5AF-5D073EF84FF7}" type="presParOf" srcId="{3DDD4338-0B4B-440E-B350-12684EDB239A}" destId="{EEDD79DA-41E7-43E0-85C9-D6E058968EF3}" srcOrd="0" destOrd="0" presId="urn:microsoft.com/office/officeart/2018/2/layout/IconLabelList"/>
    <dgm:cxn modelId="{1FF8AF45-6FF7-4096-BE01-AF794C811398}" type="presParOf" srcId="{3DDD4338-0B4B-440E-B350-12684EDB239A}" destId="{6C38CEC7-C1D6-4913-AAF5-00E865FD0162}" srcOrd="1" destOrd="0" presId="urn:microsoft.com/office/officeart/2018/2/layout/IconLabelList"/>
    <dgm:cxn modelId="{70987022-0847-4D52-B23E-C0E1406578D1}" type="presParOf" srcId="{3DDD4338-0B4B-440E-B350-12684EDB239A}" destId="{8B2F4591-80B0-4E19-B99C-0E60F1C5D967}" srcOrd="2" destOrd="0" presId="urn:microsoft.com/office/officeart/2018/2/layout/IconLabelList"/>
    <dgm:cxn modelId="{E4F779DC-2E42-438F-B5F1-179BA3FFD949}" type="presParOf" srcId="{CAB252CA-D4B5-4AC2-838E-A88C67452B2D}" destId="{83D8F2CE-5770-4801-8D85-8749AA56469D}" srcOrd="3" destOrd="0" presId="urn:microsoft.com/office/officeart/2018/2/layout/IconLabelList"/>
    <dgm:cxn modelId="{967B64C3-3A96-4EBA-A918-A8CCFC62938C}" type="presParOf" srcId="{CAB252CA-D4B5-4AC2-838E-A88C67452B2D}" destId="{148A67BF-4F82-4C61-BBCF-7686E860F97E}" srcOrd="4" destOrd="0" presId="urn:microsoft.com/office/officeart/2018/2/layout/IconLabelList"/>
    <dgm:cxn modelId="{12FC3874-3AFC-4C66-976E-C7F1D5699B52}" type="presParOf" srcId="{148A67BF-4F82-4C61-BBCF-7686E860F97E}" destId="{D0627AF9-211E-4873-8561-31CDAB1DAE82}" srcOrd="0" destOrd="0" presId="urn:microsoft.com/office/officeart/2018/2/layout/IconLabelList"/>
    <dgm:cxn modelId="{744B81A2-8746-45D6-A3A4-ACF71CC37106}" type="presParOf" srcId="{148A67BF-4F82-4C61-BBCF-7686E860F97E}" destId="{27877A34-E518-4C06-950E-DFBD24E47D3E}" srcOrd="1" destOrd="0" presId="urn:microsoft.com/office/officeart/2018/2/layout/IconLabelList"/>
    <dgm:cxn modelId="{E1631328-1569-4828-ABB4-92A0B9974B72}" type="presParOf" srcId="{148A67BF-4F82-4C61-BBCF-7686E860F97E}" destId="{89462D2D-8508-45A2-9B6E-6BD36116182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353F2BD-A095-4AB2-AFF4-2F6792BBDCA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D1C7D0B-A2A0-425A-871B-42C8AB49269B}">
      <dgm:prSet/>
      <dgm:spPr/>
      <dgm:t>
        <a:bodyPr/>
        <a:lstStyle/>
        <a:p>
          <a:r>
            <a:rPr lang="en-US" b="1" dirty="0"/>
            <a:t>Model 1</a:t>
          </a:r>
          <a:r>
            <a:rPr lang="en-US" b="0" dirty="0"/>
            <a:t>: </a:t>
          </a:r>
          <a:r>
            <a:rPr lang="en-US" dirty="0"/>
            <a:t>It uses all the variables in the database to train the algorithms.</a:t>
          </a:r>
        </a:p>
      </dgm:t>
    </dgm:pt>
    <dgm:pt modelId="{B172CE10-9D69-447C-8DE5-24EE9D9514BC}" type="parTrans" cxnId="{43F393B3-6C23-49E3-B9A8-D9AFFF1529DF}">
      <dgm:prSet/>
      <dgm:spPr/>
      <dgm:t>
        <a:bodyPr/>
        <a:lstStyle/>
        <a:p>
          <a:endParaRPr lang="en-US"/>
        </a:p>
      </dgm:t>
    </dgm:pt>
    <dgm:pt modelId="{FC934E4C-5BD3-4CF6-8DAF-5423B00DDE06}" type="sibTrans" cxnId="{43F393B3-6C23-49E3-B9A8-D9AFFF1529D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61041F4-5EC0-44C0-A64C-E15B55A5A222}">
      <dgm:prSet/>
      <dgm:spPr/>
      <dgm:t>
        <a:bodyPr/>
        <a:lstStyle/>
        <a:p>
          <a:pPr algn="just"/>
          <a:r>
            <a:rPr lang="en-US" b="1" dirty="0"/>
            <a:t>Model 2</a:t>
          </a:r>
          <a:r>
            <a:rPr lang="en-US" dirty="0"/>
            <a:t>: It uses the 15 variables with the highest loading score based </a:t>
          </a:r>
          <a:r>
            <a:rPr lang="en-US" b="1" dirty="0"/>
            <a:t>on the PCA analysis to train the algorithms. </a:t>
          </a:r>
        </a:p>
      </dgm:t>
    </dgm:pt>
    <dgm:pt modelId="{0FF30DA8-ACEF-433A-AA9E-C6F16D155E9E}" type="parTrans" cxnId="{E2154203-BF59-4783-9B76-867F20B1859F}">
      <dgm:prSet/>
      <dgm:spPr/>
      <dgm:t>
        <a:bodyPr/>
        <a:lstStyle/>
        <a:p>
          <a:endParaRPr lang="en-US"/>
        </a:p>
      </dgm:t>
    </dgm:pt>
    <dgm:pt modelId="{814E39AA-5105-40A7-A66D-24826EC52AC7}" type="sibTrans" cxnId="{E2154203-BF59-4783-9B76-867F20B1859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49544F7-AF18-4631-A6DE-30E48A7A12B3}">
      <dgm:prSet/>
      <dgm:spPr/>
      <dgm:t>
        <a:bodyPr/>
        <a:lstStyle/>
        <a:p>
          <a:pPr algn="just"/>
          <a:r>
            <a:rPr lang="en-US" b="1" dirty="0"/>
            <a:t>Model 3: </a:t>
          </a:r>
          <a:r>
            <a:rPr lang="en-US" b="0" dirty="0"/>
            <a:t>It uses </a:t>
          </a:r>
          <a:r>
            <a:rPr lang="en-US" dirty="0"/>
            <a:t>the 15 variables with highest score based on the </a:t>
          </a:r>
          <a:r>
            <a:rPr lang="en-US" b="1" dirty="0"/>
            <a:t>Gini importance criteria of impurity to train the model</a:t>
          </a:r>
          <a:r>
            <a:rPr lang="en-US" dirty="0"/>
            <a:t>. </a:t>
          </a:r>
        </a:p>
      </dgm:t>
    </dgm:pt>
    <dgm:pt modelId="{1B3A5172-E3D8-4FD4-A6BA-B58134ECF8A6}" type="parTrans" cxnId="{B9BB7ED8-06C2-4012-BFAF-14B1E6ED8322}">
      <dgm:prSet/>
      <dgm:spPr/>
      <dgm:t>
        <a:bodyPr/>
        <a:lstStyle/>
        <a:p>
          <a:endParaRPr lang="en-US"/>
        </a:p>
      </dgm:t>
    </dgm:pt>
    <dgm:pt modelId="{5A62D9D6-CF53-4EC5-AE7C-672FF814082E}" type="sibTrans" cxnId="{B9BB7ED8-06C2-4012-BFAF-14B1E6ED832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EF01825-41B1-4F4E-81B8-D9A998268FED}">
      <dgm:prSet/>
      <dgm:spPr/>
      <dgm:t>
        <a:bodyPr/>
        <a:lstStyle/>
        <a:p>
          <a:pPr algn="just"/>
          <a:r>
            <a:rPr lang="en-US" b="1" dirty="0"/>
            <a:t>The</a:t>
          </a:r>
          <a:r>
            <a:rPr lang="en-US" b="1" baseline="0" dirty="0"/>
            <a:t> data was split in two sets, 80% for training and 20% for testing. </a:t>
          </a:r>
          <a:endParaRPr lang="en-US" b="1" dirty="0"/>
        </a:p>
      </dgm:t>
    </dgm:pt>
    <dgm:pt modelId="{7BE01C53-60F9-455E-B0B5-F5049DA8C4DE}" type="parTrans" cxnId="{59A29B60-B792-4A97-A43A-A76BD928AFD2}">
      <dgm:prSet/>
      <dgm:spPr/>
      <dgm:t>
        <a:bodyPr/>
        <a:lstStyle/>
        <a:p>
          <a:endParaRPr lang="en-US"/>
        </a:p>
      </dgm:t>
    </dgm:pt>
    <dgm:pt modelId="{5D32F039-6BE7-497D-B652-4E2556F765C6}" type="sibTrans" cxnId="{59A29B60-B792-4A97-A43A-A76BD928AFD2}">
      <dgm:prSet/>
      <dgm:spPr/>
      <dgm:t>
        <a:bodyPr/>
        <a:lstStyle/>
        <a:p>
          <a:endParaRPr lang="en-US"/>
        </a:p>
      </dgm:t>
    </dgm:pt>
    <dgm:pt modelId="{2A670B52-C780-4596-A2A8-76017A3FAE47}" type="pres">
      <dgm:prSet presAssocID="{4353F2BD-A095-4AB2-AFF4-2F6792BBDCA5}" presName="root" presStyleCnt="0">
        <dgm:presLayoutVars>
          <dgm:dir/>
          <dgm:resizeHandles val="exact"/>
        </dgm:presLayoutVars>
      </dgm:prSet>
      <dgm:spPr/>
    </dgm:pt>
    <dgm:pt modelId="{5DEE46D7-B831-4E6D-BACB-277E71867409}" type="pres">
      <dgm:prSet presAssocID="{ED1C7D0B-A2A0-425A-871B-42C8AB49269B}" presName="compNode" presStyleCnt="0"/>
      <dgm:spPr/>
    </dgm:pt>
    <dgm:pt modelId="{7B0658CA-0CE8-4A86-B19A-F7F7AC17882B}" type="pres">
      <dgm:prSet presAssocID="{ED1C7D0B-A2A0-425A-871B-42C8AB49269B}" presName="bgRect" presStyleLbl="bgShp" presStyleIdx="0" presStyleCnt="4"/>
      <dgm:spPr/>
    </dgm:pt>
    <dgm:pt modelId="{599B5C7A-C37A-469D-BAC0-1646F26FABBB}" type="pres">
      <dgm:prSet presAssocID="{ED1C7D0B-A2A0-425A-871B-42C8AB49269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7594B968-BE52-4D7B-80ED-0E2E590B6918}" type="pres">
      <dgm:prSet presAssocID="{ED1C7D0B-A2A0-425A-871B-42C8AB49269B}" presName="spaceRect" presStyleCnt="0"/>
      <dgm:spPr/>
    </dgm:pt>
    <dgm:pt modelId="{9954DF81-B0F9-4DA4-84D2-AF9AEF21CEA0}" type="pres">
      <dgm:prSet presAssocID="{ED1C7D0B-A2A0-425A-871B-42C8AB49269B}" presName="parTx" presStyleLbl="revTx" presStyleIdx="0" presStyleCnt="4">
        <dgm:presLayoutVars>
          <dgm:chMax val="0"/>
          <dgm:chPref val="0"/>
        </dgm:presLayoutVars>
      </dgm:prSet>
      <dgm:spPr/>
    </dgm:pt>
    <dgm:pt modelId="{4671C3CB-12FE-48F1-B5B0-82FE1613BF24}" type="pres">
      <dgm:prSet presAssocID="{FC934E4C-5BD3-4CF6-8DAF-5423B00DDE06}" presName="sibTrans" presStyleCnt="0"/>
      <dgm:spPr/>
    </dgm:pt>
    <dgm:pt modelId="{A68ED47A-EB5F-4729-B2E4-9284FBD36F75}" type="pres">
      <dgm:prSet presAssocID="{E61041F4-5EC0-44C0-A64C-E15B55A5A222}" presName="compNode" presStyleCnt="0"/>
      <dgm:spPr/>
    </dgm:pt>
    <dgm:pt modelId="{21A07062-7A8F-41D9-A80B-878CE9BD55E8}" type="pres">
      <dgm:prSet presAssocID="{E61041F4-5EC0-44C0-A64C-E15B55A5A222}" presName="bgRect" presStyleLbl="bgShp" presStyleIdx="1" presStyleCnt="4"/>
      <dgm:spPr/>
    </dgm:pt>
    <dgm:pt modelId="{91F6F4AA-430A-44A1-A76E-16F25125EEF3}" type="pres">
      <dgm:prSet presAssocID="{E61041F4-5EC0-44C0-A64C-E15B55A5A22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525E50C7-40EF-400A-BC70-7A061A9E6087}" type="pres">
      <dgm:prSet presAssocID="{E61041F4-5EC0-44C0-A64C-E15B55A5A222}" presName="spaceRect" presStyleCnt="0"/>
      <dgm:spPr/>
    </dgm:pt>
    <dgm:pt modelId="{D7CE8F02-CA0D-41B2-87BE-8A055EB38820}" type="pres">
      <dgm:prSet presAssocID="{E61041F4-5EC0-44C0-A64C-E15B55A5A222}" presName="parTx" presStyleLbl="revTx" presStyleIdx="1" presStyleCnt="4">
        <dgm:presLayoutVars>
          <dgm:chMax val="0"/>
          <dgm:chPref val="0"/>
        </dgm:presLayoutVars>
      </dgm:prSet>
      <dgm:spPr/>
    </dgm:pt>
    <dgm:pt modelId="{B5E54397-8854-4EC6-BC6A-5002F7EB0019}" type="pres">
      <dgm:prSet presAssocID="{814E39AA-5105-40A7-A66D-24826EC52AC7}" presName="sibTrans" presStyleCnt="0"/>
      <dgm:spPr/>
    </dgm:pt>
    <dgm:pt modelId="{FC582194-B63B-448C-A42D-127DB2C33912}" type="pres">
      <dgm:prSet presAssocID="{649544F7-AF18-4631-A6DE-30E48A7A12B3}" presName="compNode" presStyleCnt="0"/>
      <dgm:spPr/>
    </dgm:pt>
    <dgm:pt modelId="{056A49FB-5B0C-45D1-8E76-47C1EE5E4FAE}" type="pres">
      <dgm:prSet presAssocID="{649544F7-AF18-4631-A6DE-30E48A7A12B3}" presName="bgRect" presStyleLbl="bgShp" presStyleIdx="2" presStyleCnt="4"/>
      <dgm:spPr/>
    </dgm:pt>
    <dgm:pt modelId="{16B9184D-D2D4-487E-B742-6667FA510136}" type="pres">
      <dgm:prSet presAssocID="{649544F7-AF18-4631-A6DE-30E48A7A12B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guacate"/>
        </a:ext>
      </dgm:extLst>
    </dgm:pt>
    <dgm:pt modelId="{4BD62FE7-2EAB-4A52-B708-FDFFCF57E361}" type="pres">
      <dgm:prSet presAssocID="{649544F7-AF18-4631-A6DE-30E48A7A12B3}" presName="spaceRect" presStyleCnt="0"/>
      <dgm:spPr/>
    </dgm:pt>
    <dgm:pt modelId="{9D6B113B-1736-40A2-9BE3-AE7F2B589AD4}" type="pres">
      <dgm:prSet presAssocID="{649544F7-AF18-4631-A6DE-30E48A7A12B3}" presName="parTx" presStyleLbl="revTx" presStyleIdx="2" presStyleCnt="4">
        <dgm:presLayoutVars>
          <dgm:chMax val="0"/>
          <dgm:chPref val="0"/>
        </dgm:presLayoutVars>
      </dgm:prSet>
      <dgm:spPr/>
    </dgm:pt>
    <dgm:pt modelId="{B0BB36AA-ADB9-4ADA-8386-5E9A0FB17BD6}" type="pres">
      <dgm:prSet presAssocID="{5A62D9D6-CF53-4EC5-AE7C-672FF814082E}" presName="sibTrans" presStyleCnt="0"/>
      <dgm:spPr/>
    </dgm:pt>
    <dgm:pt modelId="{DC82916A-61AC-4BCF-A78A-A81B29A0E259}" type="pres">
      <dgm:prSet presAssocID="{3EF01825-41B1-4F4E-81B8-D9A998268FED}" presName="compNode" presStyleCnt="0"/>
      <dgm:spPr/>
    </dgm:pt>
    <dgm:pt modelId="{A5865E9A-A301-4C72-AF10-78F208152390}" type="pres">
      <dgm:prSet presAssocID="{3EF01825-41B1-4F4E-81B8-D9A998268FED}" presName="bgRect" presStyleLbl="bgShp" presStyleIdx="3" presStyleCnt="4"/>
      <dgm:spPr/>
    </dgm:pt>
    <dgm:pt modelId="{C625F26A-BFBF-4449-9B36-FEF879A86A41}" type="pres">
      <dgm:prSet presAssocID="{3EF01825-41B1-4F4E-81B8-D9A998268FE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idor"/>
        </a:ext>
      </dgm:extLst>
    </dgm:pt>
    <dgm:pt modelId="{1D7A9A1C-B2EF-4AE4-994A-A5697E5D563B}" type="pres">
      <dgm:prSet presAssocID="{3EF01825-41B1-4F4E-81B8-D9A998268FED}" presName="spaceRect" presStyleCnt="0"/>
      <dgm:spPr/>
    </dgm:pt>
    <dgm:pt modelId="{22726C31-5464-4EDF-A95A-98F03EBC4241}" type="pres">
      <dgm:prSet presAssocID="{3EF01825-41B1-4F4E-81B8-D9A998268FE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2154203-BF59-4783-9B76-867F20B1859F}" srcId="{4353F2BD-A095-4AB2-AFF4-2F6792BBDCA5}" destId="{E61041F4-5EC0-44C0-A64C-E15B55A5A222}" srcOrd="1" destOrd="0" parTransId="{0FF30DA8-ACEF-433A-AA9E-C6F16D155E9E}" sibTransId="{814E39AA-5105-40A7-A66D-24826EC52AC7}"/>
    <dgm:cxn modelId="{F4B3331B-81A9-40FB-8189-65497C7B3650}" type="presOf" srcId="{3EF01825-41B1-4F4E-81B8-D9A998268FED}" destId="{22726C31-5464-4EDF-A95A-98F03EBC4241}" srcOrd="0" destOrd="0" presId="urn:microsoft.com/office/officeart/2018/2/layout/IconVerticalSolidList"/>
    <dgm:cxn modelId="{D0753832-6108-4093-9D3A-2BCEF5880A5D}" type="presOf" srcId="{4353F2BD-A095-4AB2-AFF4-2F6792BBDCA5}" destId="{2A670B52-C780-4596-A2A8-76017A3FAE47}" srcOrd="0" destOrd="0" presId="urn:microsoft.com/office/officeart/2018/2/layout/IconVerticalSolidList"/>
    <dgm:cxn modelId="{59A29B60-B792-4A97-A43A-A76BD928AFD2}" srcId="{4353F2BD-A095-4AB2-AFF4-2F6792BBDCA5}" destId="{3EF01825-41B1-4F4E-81B8-D9A998268FED}" srcOrd="3" destOrd="0" parTransId="{7BE01C53-60F9-455E-B0B5-F5049DA8C4DE}" sibTransId="{5D32F039-6BE7-497D-B652-4E2556F765C6}"/>
    <dgm:cxn modelId="{508E835A-3A9D-4276-9FC5-84DE64E3CD19}" type="presOf" srcId="{649544F7-AF18-4631-A6DE-30E48A7A12B3}" destId="{9D6B113B-1736-40A2-9BE3-AE7F2B589AD4}" srcOrd="0" destOrd="0" presId="urn:microsoft.com/office/officeart/2018/2/layout/IconVerticalSolidList"/>
    <dgm:cxn modelId="{43F393B3-6C23-49E3-B9A8-D9AFFF1529DF}" srcId="{4353F2BD-A095-4AB2-AFF4-2F6792BBDCA5}" destId="{ED1C7D0B-A2A0-425A-871B-42C8AB49269B}" srcOrd="0" destOrd="0" parTransId="{B172CE10-9D69-447C-8DE5-24EE9D9514BC}" sibTransId="{FC934E4C-5BD3-4CF6-8DAF-5423B00DDE06}"/>
    <dgm:cxn modelId="{EFCE0ED7-30C8-4B95-AAF3-D842C4E79850}" type="presOf" srcId="{E61041F4-5EC0-44C0-A64C-E15B55A5A222}" destId="{D7CE8F02-CA0D-41B2-87BE-8A055EB38820}" srcOrd="0" destOrd="0" presId="urn:microsoft.com/office/officeart/2018/2/layout/IconVerticalSolidList"/>
    <dgm:cxn modelId="{B9BB7ED8-06C2-4012-BFAF-14B1E6ED8322}" srcId="{4353F2BD-A095-4AB2-AFF4-2F6792BBDCA5}" destId="{649544F7-AF18-4631-A6DE-30E48A7A12B3}" srcOrd="2" destOrd="0" parTransId="{1B3A5172-E3D8-4FD4-A6BA-B58134ECF8A6}" sibTransId="{5A62D9D6-CF53-4EC5-AE7C-672FF814082E}"/>
    <dgm:cxn modelId="{9023F5FD-5ABA-4876-B367-88682D4C6C69}" type="presOf" srcId="{ED1C7D0B-A2A0-425A-871B-42C8AB49269B}" destId="{9954DF81-B0F9-4DA4-84D2-AF9AEF21CEA0}" srcOrd="0" destOrd="0" presId="urn:microsoft.com/office/officeart/2018/2/layout/IconVerticalSolidList"/>
    <dgm:cxn modelId="{D2FA7EE3-103B-4C0F-A3D1-CF772CE79EBC}" type="presParOf" srcId="{2A670B52-C780-4596-A2A8-76017A3FAE47}" destId="{5DEE46D7-B831-4E6D-BACB-277E71867409}" srcOrd="0" destOrd="0" presId="urn:microsoft.com/office/officeart/2018/2/layout/IconVerticalSolidList"/>
    <dgm:cxn modelId="{FDB179D4-3492-4DD6-BC1D-B924512BF1C5}" type="presParOf" srcId="{5DEE46D7-B831-4E6D-BACB-277E71867409}" destId="{7B0658CA-0CE8-4A86-B19A-F7F7AC17882B}" srcOrd="0" destOrd="0" presId="urn:microsoft.com/office/officeart/2018/2/layout/IconVerticalSolidList"/>
    <dgm:cxn modelId="{CE54A12C-0D21-4486-8709-001C01A9F4BF}" type="presParOf" srcId="{5DEE46D7-B831-4E6D-BACB-277E71867409}" destId="{599B5C7A-C37A-469D-BAC0-1646F26FABBB}" srcOrd="1" destOrd="0" presId="urn:microsoft.com/office/officeart/2018/2/layout/IconVerticalSolidList"/>
    <dgm:cxn modelId="{BF8378C6-FE30-4CEE-8023-26C2CAAA9022}" type="presParOf" srcId="{5DEE46D7-B831-4E6D-BACB-277E71867409}" destId="{7594B968-BE52-4D7B-80ED-0E2E590B6918}" srcOrd="2" destOrd="0" presId="urn:microsoft.com/office/officeart/2018/2/layout/IconVerticalSolidList"/>
    <dgm:cxn modelId="{01689B15-E7C7-4D6A-BA6B-5D869176B581}" type="presParOf" srcId="{5DEE46D7-B831-4E6D-BACB-277E71867409}" destId="{9954DF81-B0F9-4DA4-84D2-AF9AEF21CEA0}" srcOrd="3" destOrd="0" presId="urn:microsoft.com/office/officeart/2018/2/layout/IconVerticalSolidList"/>
    <dgm:cxn modelId="{CE6E7597-B9E9-4DB0-B02E-2359C6359DC2}" type="presParOf" srcId="{2A670B52-C780-4596-A2A8-76017A3FAE47}" destId="{4671C3CB-12FE-48F1-B5B0-82FE1613BF24}" srcOrd="1" destOrd="0" presId="urn:microsoft.com/office/officeart/2018/2/layout/IconVerticalSolidList"/>
    <dgm:cxn modelId="{8B887A5F-E417-4244-9443-4B79442AA2F0}" type="presParOf" srcId="{2A670B52-C780-4596-A2A8-76017A3FAE47}" destId="{A68ED47A-EB5F-4729-B2E4-9284FBD36F75}" srcOrd="2" destOrd="0" presId="urn:microsoft.com/office/officeart/2018/2/layout/IconVerticalSolidList"/>
    <dgm:cxn modelId="{3C970CC1-51FD-4374-A397-D26C79141F8E}" type="presParOf" srcId="{A68ED47A-EB5F-4729-B2E4-9284FBD36F75}" destId="{21A07062-7A8F-41D9-A80B-878CE9BD55E8}" srcOrd="0" destOrd="0" presId="urn:microsoft.com/office/officeart/2018/2/layout/IconVerticalSolidList"/>
    <dgm:cxn modelId="{C5381E5A-1F8D-473C-AF17-B13E00AE7940}" type="presParOf" srcId="{A68ED47A-EB5F-4729-B2E4-9284FBD36F75}" destId="{91F6F4AA-430A-44A1-A76E-16F25125EEF3}" srcOrd="1" destOrd="0" presId="urn:microsoft.com/office/officeart/2018/2/layout/IconVerticalSolidList"/>
    <dgm:cxn modelId="{4A7F7B46-389C-4E2C-88F5-36D1A439F120}" type="presParOf" srcId="{A68ED47A-EB5F-4729-B2E4-9284FBD36F75}" destId="{525E50C7-40EF-400A-BC70-7A061A9E6087}" srcOrd="2" destOrd="0" presId="urn:microsoft.com/office/officeart/2018/2/layout/IconVerticalSolidList"/>
    <dgm:cxn modelId="{6CEC8D7A-5671-46D4-8B73-4F0E0F8A5A4C}" type="presParOf" srcId="{A68ED47A-EB5F-4729-B2E4-9284FBD36F75}" destId="{D7CE8F02-CA0D-41B2-87BE-8A055EB38820}" srcOrd="3" destOrd="0" presId="urn:microsoft.com/office/officeart/2018/2/layout/IconVerticalSolidList"/>
    <dgm:cxn modelId="{91749806-5505-4DCE-B686-1D81C26C9EED}" type="presParOf" srcId="{2A670B52-C780-4596-A2A8-76017A3FAE47}" destId="{B5E54397-8854-4EC6-BC6A-5002F7EB0019}" srcOrd="3" destOrd="0" presId="urn:microsoft.com/office/officeart/2018/2/layout/IconVerticalSolidList"/>
    <dgm:cxn modelId="{8AC8272C-AEAC-4EC3-9E34-DB162657D0DE}" type="presParOf" srcId="{2A670B52-C780-4596-A2A8-76017A3FAE47}" destId="{FC582194-B63B-448C-A42D-127DB2C33912}" srcOrd="4" destOrd="0" presId="urn:microsoft.com/office/officeart/2018/2/layout/IconVerticalSolidList"/>
    <dgm:cxn modelId="{577C51B5-BB2F-48B6-B969-C5F2B2EDC1F2}" type="presParOf" srcId="{FC582194-B63B-448C-A42D-127DB2C33912}" destId="{056A49FB-5B0C-45D1-8E76-47C1EE5E4FAE}" srcOrd="0" destOrd="0" presId="urn:microsoft.com/office/officeart/2018/2/layout/IconVerticalSolidList"/>
    <dgm:cxn modelId="{B66D25F8-8A04-411D-B342-CAB10902D30E}" type="presParOf" srcId="{FC582194-B63B-448C-A42D-127DB2C33912}" destId="{16B9184D-D2D4-487E-B742-6667FA510136}" srcOrd="1" destOrd="0" presId="urn:microsoft.com/office/officeart/2018/2/layout/IconVerticalSolidList"/>
    <dgm:cxn modelId="{77808663-C939-4EFF-BA5C-57E86291FCE9}" type="presParOf" srcId="{FC582194-B63B-448C-A42D-127DB2C33912}" destId="{4BD62FE7-2EAB-4A52-B708-FDFFCF57E361}" srcOrd="2" destOrd="0" presId="urn:microsoft.com/office/officeart/2018/2/layout/IconVerticalSolidList"/>
    <dgm:cxn modelId="{A9D4944C-9A2B-4455-8AA5-8BA5BF7D4249}" type="presParOf" srcId="{FC582194-B63B-448C-A42D-127DB2C33912}" destId="{9D6B113B-1736-40A2-9BE3-AE7F2B589AD4}" srcOrd="3" destOrd="0" presId="urn:microsoft.com/office/officeart/2018/2/layout/IconVerticalSolidList"/>
    <dgm:cxn modelId="{15E7C9FF-6FB0-4079-B66D-8DAEAC878E36}" type="presParOf" srcId="{2A670B52-C780-4596-A2A8-76017A3FAE47}" destId="{B0BB36AA-ADB9-4ADA-8386-5E9A0FB17BD6}" srcOrd="5" destOrd="0" presId="urn:microsoft.com/office/officeart/2018/2/layout/IconVerticalSolidList"/>
    <dgm:cxn modelId="{B8EA9BB3-B4BB-4CB7-A9E6-E13C8C69BC75}" type="presParOf" srcId="{2A670B52-C780-4596-A2A8-76017A3FAE47}" destId="{DC82916A-61AC-4BCF-A78A-A81B29A0E259}" srcOrd="6" destOrd="0" presId="urn:microsoft.com/office/officeart/2018/2/layout/IconVerticalSolidList"/>
    <dgm:cxn modelId="{13F03EF2-1D4E-4190-8B07-C855D1B08712}" type="presParOf" srcId="{DC82916A-61AC-4BCF-A78A-A81B29A0E259}" destId="{A5865E9A-A301-4C72-AF10-78F208152390}" srcOrd="0" destOrd="0" presId="urn:microsoft.com/office/officeart/2018/2/layout/IconVerticalSolidList"/>
    <dgm:cxn modelId="{DD4B8728-9786-414A-95E3-B05228CD86AF}" type="presParOf" srcId="{DC82916A-61AC-4BCF-A78A-A81B29A0E259}" destId="{C625F26A-BFBF-4449-9B36-FEF879A86A41}" srcOrd="1" destOrd="0" presId="urn:microsoft.com/office/officeart/2018/2/layout/IconVerticalSolidList"/>
    <dgm:cxn modelId="{204F86DA-2D68-4F17-8FD6-C1EAE3F82824}" type="presParOf" srcId="{DC82916A-61AC-4BCF-A78A-A81B29A0E259}" destId="{1D7A9A1C-B2EF-4AE4-994A-A5697E5D563B}" srcOrd="2" destOrd="0" presId="urn:microsoft.com/office/officeart/2018/2/layout/IconVerticalSolidList"/>
    <dgm:cxn modelId="{63D3701F-0083-498D-8F57-AE73F8CA508F}" type="presParOf" srcId="{DC82916A-61AC-4BCF-A78A-A81B29A0E259}" destId="{22726C31-5464-4EDF-A95A-98F03EBC424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F19C785-5460-48C5-AB13-C1639235B02F}" type="doc">
      <dgm:prSet loTypeId="urn:microsoft.com/office/officeart/2005/8/layout/hierarchy1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56C45D4-991B-447D-B2E3-299FC523273A}">
      <dgm:prSet phldrT="[Texto]" custT="1"/>
      <dgm:spPr/>
      <dgm:t>
        <a:bodyPr/>
        <a:lstStyle/>
        <a:p>
          <a:r>
            <a:rPr lang="en-US" sz="1400" b="1" dirty="0"/>
            <a:t>Machine Learning Techniques </a:t>
          </a:r>
        </a:p>
      </dgm:t>
    </dgm:pt>
    <dgm:pt modelId="{9C85C840-0107-4259-9D11-1C6CA6DB74BA}" type="parTrans" cxnId="{BA224661-7E50-4DD1-83D4-EF7F18CE618B}">
      <dgm:prSet/>
      <dgm:spPr/>
      <dgm:t>
        <a:bodyPr/>
        <a:lstStyle/>
        <a:p>
          <a:endParaRPr lang="en-US"/>
        </a:p>
      </dgm:t>
    </dgm:pt>
    <dgm:pt modelId="{44EF868E-B136-4F2B-9C74-5CF1240C8191}" type="sibTrans" cxnId="{BA224661-7E50-4DD1-83D4-EF7F18CE618B}">
      <dgm:prSet/>
      <dgm:spPr/>
      <dgm:t>
        <a:bodyPr/>
        <a:lstStyle/>
        <a:p>
          <a:endParaRPr lang="en-US"/>
        </a:p>
      </dgm:t>
    </dgm:pt>
    <dgm:pt modelId="{74E10887-2F2F-4560-B4DC-B77C5A1EBAF3}">
      <dgm:prSet phldrT="[Texto]" custT="1"/>
      <dgm:spPr/>
      <dgm:t>
        <a:bodyPr/>
        <a:lstStyle/>
        <a:p>
          <a:r>
            <a:rPr lang="en-US" sz="1400" b="1" noProof="0" dirty="0"/>
            <a:t>Decision Tree Classifier </a:t>
          </a:r>
        </a:p>
      </dgm:t>
    </dgm:pt>
    <dgm:pt modelId="{3B98C9DB-AD57-4BB0-B8F6-F0B44E4A9887}" type="parTrans" cxnId="{4939917E-B834-411C-8AD3-AD1DB070F8B6}">
      <dgm:prSet/>
      <dgm:spPr/>
      <dgm:t>
        <a:bodyPr/>
        <a:lstStyle/>
        <a:p>
          <a:endParaRPr lang="en-US"/>
        </a:p>
      </dgm:t>
    </dgm:pt>
    <dgm:pt modelId="{43159E45-1022-494B-A058-156CC30F34B6}" type="sibTrans" cxnId="{4939917E-B834-411C-8AD3-AD1DB070F8B6}">
      <dgm:prSet/>
      <dgm:spPr/>
      <dgm:t>
        <a:bodyPr/>
        <a:lstStyle/>
        <a:p>
          <a:endParaRPr lang="en-US"/>
        </a:p>
      </dgm:t>
    </dgm:pt>
    <dgm:pt modelId="{EBB3B901-DDF6-4734-964F-98910C3A429E}">
      <dgm:prSet phldrT="[Texto]" custT="1"/>
      <dgm:spPr/>
      <dgm:t>
        <a:bodyPr/>
        <a:lstStyle/>
        <a:p>
          <a:r>
            <a:rPr lang="en-US" sz="1400" b="1" dirty="0"/>
            <a:t>Random Forest [11]</a:t>
          </a:r>
        </a:p>
      </dgm:t>
    </dgm:pt>
    <dgm:pt modelId="{C3FEA291-6777-44F3-B8FF-53CA80E7F843}" type="parTrans" cxnId="{9C2EAB25-212A-4C74-B3ED-A1DBE1A24BE8}">
      <dgm:prSet/>
      <dgm:spPr/>
      <dgm:t>
        <a:bodyPr/>
        <a:lstStyle/>
        <a:p>
          <a:endParaRPr lang="en-US"/>
        </a:p>
      </dgm:t>
    </dgm:pt>
    <dgm:pt modelId="{47ED7D5F-CA17-458B-8736-F8C89F3D038F}" type="sibTrans" cxnId="{9C2EAB25-212A-4C74-B3ED-A1DBE1A24BE8}">
      <dgm:prSet/>
      <dgm:spPr/>
      <dgm:t>
        <a:bodyPr/>
        <a:lstStyle/>
        <a:p>
          <a:endParaRPr lang="en-US"/>
        </a:p>
      </dgm:t>
    </dgm:pt>
    <dgm:pt modelId="{2D7BABA8-3979-4814-8ADD-EA9BD5A7643A}">
      <dgm:prSet phldrT="[Texto]" custT="1"/>
      <dgm:spPr/>
      <dgm:t>
        <a:bodyPr/>
        <a:lstStyle/>
        <a:p>
          <a:r>
            <a:rPr lang="en-US" sz="1400" b="1" dirty="0"/>
            <a:t>K-Nearest Neighbor [8] </a:t>
          </a:r>
          <a:endParaRPr lang="en-US" sz="1400" b="1" noProof="0" dirty="0"/>
        </a:p>
      </dgm:t>
    </dgm:pt>
    <dgm:pt modelId="{DAE12533-B998-4517-AEDC-9B7DA733934C}" type="parTrans" cxnId="{59F838D6-D974-4ECB-AD75-F199455766DC}">
      <dgm:prSet/>
      <dgm:spPr/>
      <dgm:t>
        <a:bodyPr/>
        <a:lstStyle/>
        <a:p>
          <a:endParaRPr lang="en-US"/>
        </a:p>
      </dgm:t>
    </dgm:pt>
    <dgm:pt modelId="{86216121-5101-4EB0-940B-DED82FEDC5FF}" type="sibTrans" cxnId="{59F838D6-D974-4ECB-AD75-F199455766DC}">
      <dgm:prSet/>
      <dgm:spPr/>
      <dgm:t>
        <a:bodyPr/>
        <a:lstStyle/>
        <a:p>
          <a:endParaRPr lang="en-US"/>
        </a:p>
      </dgm:t>
    </dgm:pt>
    <dgm:pt modelId="{C79C5181-675C-460C-ABCE-ED316FA0267B}">
      <dgm:prSet phldrT="[Texto]" custT="1"/>
      <dgm:spPr/>
      <dgm:t>
        <a:bodyPr/>
        <a:lstStyle/>
        <a:p>
          <a:r>
            <a:rPr lang="en-US" sz="1400" b="1" noProof="0" dirty="0"/>
            <a:t>Support Vector Machine [9,10]</a:t>
          </a:r>
        </a:p>
      </dgm:t>
    </dgm:pt>
    <dgm:pt modelId="{2638A6FA-4FC0-447F-ADCD-44AA184220B4}" type="parTrans" cxnId="{7214628F-05E4-46A2-B51B-A050A829F965}">
      <dgm:prSet/>
      <dgm:spPr/>
      <dgm:t>
        <a:bodyPr/>
        <a:lstStyle/>
        <a:p>
          <a:endParaRPr lang="en-US"/>
        </a:p>
      </dgm:t>
    </dgm:pt>
    <dgm:pt modelId="{8FBD5E28-4DB9-4541-B0D8-4E0FACBAEB55}" type="sibTrans" cxnId="{7214628F-05E4-46A2-B51B-A050A829F965}">
      <dgm:prSet/>
      <dgm:spPr/>
      <dgm:t>
        <a:bodyPr/>
        <a:lstStyle/>
        <a:p>
          <a:endParaRPr lang="en-US"/>
        </a:p>
      </dgm:t>
    </dgm:pt>
    <dgm:pt modelId="{B62B705A-E895-4D33-BEFB-7C237C46A824}">
      <dgm:prSet/>
      <dgm:spPr/>
      <dgm:t>
        <a:bodyPr/>
        <a:lstStyle/>
        <a:p>
          <a:r>
            <a:rPr lang="en-US" b="1" dirty="0"/>
            <a:t>Gini importance. </a:t>
          </a:r>
        </a:p>
        <a:p>
          <a:r>
            <a:rPr lang="en-US" b="1" dirty="0"/>
            <a:t>Model 1: Max depth 25</a:t>
          </a:r>
        </a:p>
        <a:p>
          <a:r>
            <a:rPr lang="en-US" b="1" dirty="0"/>
            <a:t>Model 2 and 3: Max depth 6 .</a:t>
          </a:r>
        </a:p>
      </dgm:t>
    </dgm:pt>
    <dgm:pt modelId="{9F1AFFB6-3B3C-4A48-B3E2-0B58071C2E6F}" type="parTrans" cxnId="{4E2EFD6C-C6F0-4935-91C4-0E80DFD7F702}">
      <dgm:prSet/>
      <dgm:spPr/>
      <dgm:t>
        <a:bodyPr/>
        <a:lstStyle/>
        <a:p>
          <a:endParaRPr lang="en-US"/>
        </a:p>
      </dgm:t>
    </dgm:pt>
    <dgm:pt modelId="{A8065D07-5C3B-48DE-9E62-95DED089C0B9}" type="sibTrans" cxnId="{4E2EFD6C-C6F0-4935-91C4-0E80DFD7F702}">
      <dgm:prSet/>
      <dgm:spPr/>
      <dgm:t>
        <a:bodyPr/>
        <a:lstStyle/>
        <a:p>
          <a:endParaRPr lang="en-US"/>
        </a:p>
      </dgm:t>
    </dgm:pt>
    <dgm:pt modelId="{167516ED-1FD8-4724-8D1E-8018DF95D157}">
      <dgm:prSet/>
      <dgm:spPr/>
      <dgm:t>
        <a:bodyPr/>
        <a:lstStyle/>
        <a:p>
          <a:r>
            <a:rPr lang="en-US" b="1" dirty="0"/>
            <a:t>Z-score normalization</a:t>
          </a:r>
        </a:p>
        <a:p>
          <a:r>
            <a:rPr lang="en-US" b="1" dirty="0"/>
            <a:t>K= 7.</a:t>
          </a:r>
        </a:p>
      </dgm:t>
    </dgm:pt>
    <dgm:pt modelId="{4FE06482-C1DB-4A63-99BF-69068DAD48E7}" type="parTrans" cxnId="{1B0E168D-2CEB-4504-A4D2-BAE64871A460}">
      <dgm:prSet/>
      <dgm:spPr/>
      <dgm:t>
        <a:bodyPr/>
        <a:lstStyle/>
        <a:p>
          <a:endParaRPr lang="en-US"/>
        </a:p>
      </dgm:t>
    </dgm:pt>
    <dgm:pt modelId="{9B84F528-B93F-43B8-9474-C9FFBD35F964}" type="sibTrans" cxnId="{1B0E168D-2CEB-4504-A4D2-BAE64871A460}">
      <dgm:prSet/>
      <dgm:spPr/>
      <dgm:t>
        <a:bodyPr/>
        <a:lstStyle/>
        <a:p>
          <a:endParaRPr lang="en-US"/>
        </a:p>
      </dgm:t>
    </dgm:pt>
    <dgm:pt modelId="{46C96A61-6C97-4CBC-AD1C-A077D9D5BA5B}">
      <dgm:prSet custT="1"/>
      <dgm:spPr/>
      <dgm:t>
        <a:bodyPr/>
        <a:lstStyle/>
        <a:p>
          <a:r>
            <a:rPr lang="en-US" sz="1300" b="1" dirty="0"/>
            <a:t>Z-score normalization. </a:t>
          </a:r>
        </a:p>
        <a:p>
          <a:r>
            <a:rPr lang="en-US" sz="1300" b="1" dirty="0"/>
            <a:t>Kernel: Radial Basis Function.</a:t>
          </a:r>
        </a:p>
        <a:p>
          <a:r>
            <a:rPr lang="en-US" sz="1300" b="1" dirty="0"/>
            <a:t>C = 1</a:t>
          </a:r>
        </a:p>
      </dgm:t>
    </dgm:pt>
    <dgm:pt modelId="{6E1D0004-F9B2-475D-A209-FF72E88B8883}" type="parTrans" cxnId="{9E893CFB-8F7E-4E15-9D77-0563288EDA02}">
      <dgm:prSet/>
      <dgm:spPr/>
      <dgm:t>
        <a:bodyPr/>
        <a:lstStyle/>
        <a:p>
          <a:endParaRPr lang="en-US"/>
        </a:p>
      </dgm:t>
    </dgm:pt>
    <dgm:pt modelId="{61EB127B-17B5-4570-890C-54BF9FBF4592}" type="sibTrans" cxnId="{9E893CFB-8F7E-4E15-9D77-0563288EDA02}">
      <dgm:prSet/>
      <dgm:spPr/>
      <dgm:t>
        <a:bodyPr/>
        <a:lstStyle/>
        <a:p>
          <a:endParaRPr lang="en-US"/>
        </a:p>
      </dgm:t>
    </dgm:pt>
    <dgm:pt modelId="{8F698136-DF23-42AF-BF9B-DEA7C02F6E6C}">
      <dgm:prSet custT="1"/>
      <dgm:spPr/>
      <dgm:t>
        <a:bodyPr/>
        <a:lstStyle/>
        <a:p>
          <a:r>
            <a:rPr lang="en-US" sz="1200" b="1" dirty="0"/>
            <a:t>120 trees were used to train the model. </a:t>
          </a:r>
        </a:p>
        <a:p>
          <a:r>
            <a:rPr lang="en-US" sz="1200" b="1" dirty="0"/>
            <a:t>Gini importance.</a:t>
          </a:r>
        </a:p>
        <a:p>
          <a:r>
            <a:rPr lang="en-US" sz="1200" b="1" dirty="0"/>
            <a:t>Model 1: Max depth 25. </a:t>
          </a:r>
        </a:p>
        <a:p>
          <a:r>
            <a:rPr lang="en-US" sz="1200" b="1" dirty="0"/>
            <a:t>Model 2 and 3: Max depth 6</a:t>
          </a:r>
          <a:r>
            <a:rPr lang="en-US" sz="1100" b="1" dirty="0"/>
            <a:t>. </a:t>
          </a:r>
        </a:p>
      </dgm:t>
    </dgm:pt>
    <dgm:pt modelId="{C65B8543-0BE2-4EF4-BBD5-EFC5C491FD9C}" type="parTrans" cxnId="{C82C37DB-6C5A-4720-9529-87B0472FF4AF}">
      <dgm:prSet/>
      <dgm:spPr/>
      <dgm:t>
        <a:bodyPr/>
        <a:lstStyle/>
        <a:p>
          <a:endParaRPr lang="en-US"/>
        </a:p>
      </dgm:t>
    </dgm:pt>
    <dgm:pt modelId="{EBFD6697-C6B9-4609-B249-F93FB4FA15AB}" type="sibTrans" cxnId="{C82C37DB-6C5A-4720-9529-87B0472FF4AF}">
      <dgm:prSet/>
      <dgm:spPr/>
      <dgm:t>
        <a:bodyPr/>
        <a:lstStyle/>
        <a:p>
          <a:endParaRPr lang="en-US"/>
        </a:p>
      </dgm:t>
    </dgm:pt>
    <dgm:pt modelId="{A9B3AE29-82D4-4DD4-9D62-2CBD9BC6E1DC}" type="pres">
      <dgm:prSet presAssocID="{7F19C785-5460-48C5-AB13-C1639235B02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ED26BCB-8AAA-4EAC-9383-0768F29C88EE}" type="pres">
      <dgm:prSet presAssocID="{D56C45D4-991B-447D-B2E3-299FC523273A}" presName="hierRoot1" presStyleCnt="0"/>
      <dgm:spPr/>
    </dgm:pt>
    <dgm:pt modelId="{13156A5B-04D5-4905-BFB3-3B315397DFAC}" type="pres">
      <dgm:prSet presAssocID="{D56C45D4-991B-447D-B2E3-299FC523273A}" presName="composite" presStyleCnt="0"/>
      <dgm:spPr/>
    </dgm:pt>
    <dgm:pt modelId="{89B032A1-0767-4A2C-9AB8-2A4015D7D7C4}" type="pres">
      <dgm:prSet presAssocID="{D56C45D4-991B-447D-B2E3-299FC523273A}" presName="background" presStyleLbl="node0" presStyleIdx="0" presStyleCnt="1"/>
      <dgm:spPr/>
    </dgm:pt>
    <dgm:pt modelId="{10D94A31-29F0-497D-A2C0-0AA22EF92198}" type="pres">
      <dgm:prSet presAssocID="{D56C45D4-991B-447D-B2E3-299FC523273A}" presName="text" presStyleLbl="fgAcc0" presStyleIdx="0" presStyleCnt="1" custScaleY="47005">
        <dgm:presLayoutVars>
          <dgm:chPref val="3"/>
        </dgm:presLayoutVars>
      </dgm:prSet>
      <dgm:spPr/>
    </dgm:pt>
    <dgm:pt modelId="{CE4BE620-9722-4EE1-8D43-01CA335D1B08}" type="pres">
      <dgm:prSet presAssocID="{D56C45D4-991B-447D-B2E3-299FC523273A}" presName="hierChild2" presStyleCnt="0"/>
      <dgm:spPr/>
    </dgm:pt>
    <dgm:pt modelId="{73D6D453-C541-43B3-9AE6-FFE2C351C26D}" type="pres">
      <dgm:prSet presAssocID="{3B98C9DB-AD57-4BB0-B8F6-F0B44E4A9887}" presName="Name10" presStyleLbl="parChTrans1D2" presStyleIdx="0" presStyleCnt="4"/>
      <dgm:spPr/>
    </dgm:pt>
    <dgm:pt modelId="{6DB1B399-1193-467F-85AE-42D89092C397}" type="pres">
      <dgm:prSet presAssocID="{74E10887-2F2F-4560-B4DC-B77C5A1EBAF3}" presName="hierRoot2" presStyleCnt="0"/>
      <dgm:spPr/>
    </dgm:pt>
    <dgm:pt modelId="{8E84CCDA-EEC4-41E4-A9D8-A32B1B6A1DB6}" type="pres">
      <dgm:prSet presAssocID="{74E10887-2F2F-4560-B4DC-B77C5A1EBAF3}" presName="composite2" presStyleCnt="0"/>
      <dgm:spPr/>
    </dgm:pt>
    <dgm:pt modelId="{DE20E255-FC6D-43E2-B527-38488C214077}" type="pres">
      <dgm:prSet presAssocID="{74E10887-2F2F-4560-B4DC-B77C5A1EBAF3}" presName="background2" presStyleLbl="node2" presStyleIdx="0" presStyleCnt="4"/>
      <dgm:spPr/>
    </dgm:pt>
    <dgm:pt modelId="{B14C4E18-B573-4D32-8E0E-721FFEF52EC4}" type="pres">
      <dgm:prSet presAssocID="{74E10887-2F2F-4560-B4DC-B77C5A1EBAF3}" presName="text2" presStyleLbl="fgAcc2" presStyleIdx="0" presStyleCnt="4" custScaleY="44166">
        <dgm:presLayoutVars>
          <dgm:chPref val="3"/>
        </dgm:presLayoutVars>
      </dgm:prSet>
      <dgm:spPr/>
    </dgm:pt>
    <dgm:pt modelId="{CA579EDF-2ED6-44C6-970F-23AD116DDF9A}" type="pres">
      <dgm:prSet presAssocID="{74E10887-2F2F-4560-B4DC-B77C5A1EBAF3}" presName="hierChild3" presStyleCnt="0"/>
      <dgm:spPr/>
    </dgm:pt>
    <dgm:pt modelId="{D65F26D4-E4CE-4F1A-BC30-2B29FF20C4BC}" type="pres">
      <dgm:prSet presAssocID="{9F1AFFB6-3B3C-4A48-B3E2-0B58071C2E6F}" presName="Name17" presStyleLbl="parChTrans1D3" presStyleIdx="0" presStyleCnt="4"/>
      <dgm:spPr/>
    </dgm:pt>
    <dgm:pt modelId="{98270D03-7B7F-405B-A33D-F87B4029617F}" type="pres">
      <dgm:prSet presAssocID="{B62B705A-E895-4D33-BEFB-7C237C46A824}" presName="hierRoot3" presStyleCnt="0"/>
      <dgm:spPr/>
    </dgm:pt>
    <dgm:pt modelId="{3C13CE52-A841-4742-A4A8-7F8D0E631B01}" type="pres">
      <dgm:prSet presAssocID="{B62B705A-E895-4D33-BEFB-7C237C46A824}" presName="composite3" presStyleCnt="0"/>
      <dgm:spPr/>
    </dgm:pt>
    <dgm:pt modelId="{D3BDDA3D-ABF7-41EE-891B-2EA8C59795A0}" type="pres">
      <dgm:prSet presAssocID="{B62B705A-E895-4D33-BEFB-7C237C46A824}" presName="background3" presStyleLbl="node3" presStyleIdx="0" presStyleCnt="4"/>
      <dgm:spPr/>
    </dgm:pt>
    <dgm:pt modelId="{F56CCAEA-756B-4DB8-9B80-992A4B44F17A}" type="pres">
      <dgm:prSet presAssocID="{B62B705A-E895-4D33-BEFB-7C237C46A824}" presName="text3" presStyleLbl="fgAcc3" presStyleIdx="0" presStyleCnt="4">
        <dgm:presLayoutVars>
          <dgm:chPref val="3"/>
        </dgm:presLayoutVars>
      </dgm:prSet>
      <dgm:spPr/>
    </dgm:pt>
    <dgm:pt modelId="{16E2CD0A-2A60-4C01-9535-215685859B47}" type="pres">
      <dgm:prSet presAssocID="{B62B705A-E895-4D33-BEFB-7C237C46A824}" presName="hierChild4" presStyleCnt="0"/>
      <dgm:spPr/>
    </dgm:pt>
    <dgm:pt modelId="{B647B261-65F3-43A5-9D3F-BBD207C73C8D}" type="pres">
      <dgm:prSet presAssocID="{DAE12533-B998-4517-AEDC-9B7DA733934C}" presName="Name10" presStyleLbl="parChTrans1D2" presStyleIdx="1" presStyleCnt="4"/>
      <dgm:spPr/>
    </dgm:pt>
    <dgm:pt modelId="{12F0FC62-DDFB-4A6D-BE3D-EC70650E3FCC}" type="pres">
      <dgm:prSet presAssocID="{2D7BABA8-3979-4814-8ADD-EA9BD5A7643A}" presName="hierRoot2" presStyleCnt="0"/>
      <dgm:spPr/>
    </dgm:pt>
    <dgm:pt modelId="{C3B0F719-7100-4157-AE66-33D2384584C6}" type="pres">
      <dgm:prSet presAssocID="{2D7BABA8-3979-4814-8ADD-EA9BD5A7643A}" presName="composite2" presStyleCnt="0"/>
      <dgm:spPr/>
    </dgm:pt>
    <dgm:pt modelId="{A2A2C51E-1960-4AD3-94DF-5B7FFB7B1440}" type="pres">
      <dgm:prSet presAssocID="{2D7BABA8-3979-4814-8ADD-EA9BD5A7643A}" presName="background2" presStyleLbl="node2" presStyleIdx="1" presStyleCnt="4"/>
      <dgm:spPr/>
    </dgm:pt>
    <dgm:pt modelId="{CE89905A-F3B1-4BD1-BA55-FC7C74D6D495}" type="pres">
      <dgm:prSet presAssocID="{2D7BABA8-3979-4814-8ADD-EA9BD5A7643A}" presName="text2" presStyleLbl="fgAcc2" presStyleIdx="1" presStyleCnt="4" custScaleY="42937" custLinFactNeighborX="340">
        <dgm:presLayoutVars>
          <dgm:chPref val="3"/>
        </dgm:presLayoutVars>
      </dgm:prSet>
      <dgm:spPr/>
    </dgm:pt>
    <dgm:pt modelId="{E5BC88E5-D0D8-4168-9B8F-508E1837BF6A}" type="pres">
      <dgm:prSet presAssocID="{2D7BABA8-3979-4814-8ADD-EA9BD5A7643A}" presName="hierChild3" presStyleCnt="0"/>
      <dgm:spPr/>
    </dgm:pt>
    <dgm:pt modelId="{0F688BAE-8B4B-4209-9815-EBBE9E462572}" type="pres">
      <dgm:prSet presAssocID="{4FE06482-C1DB-4A63-99BF-69068DAD48E7}" presName="Name17" presStyleLbl="parChTrans1D3" presStyleIdx="1" presStyleCnt="4"/>
      <dgm:spPr/>
    </dgm:pt>
    <dgm:pt modelId="{725DFC54-7058-452C-99F8-7175CA022D07}" type="pres">
      <dgm:prSet presAssocID="{167516ED-1FD8-4724-8D1E-8018DF95D157}" presName="hierRoot3" presStyleCnt="0"/>
      <dgm:spPr/>
    </dgm:pt>
    <dgm:pt modelId="{48D34EF2-B1A9-4CAC-BA44-862B6F16D8BC}" type="pres">
      <dgm:prSet presAssocID="{167516ED-1FD8-4724-8D1E-8018DF95D157}" presName="composite3" presStyleCnt="0"/>
      <dgm:spPr/>
    </dgm:pt>
    <dgm:pt modelId="{569439F8-FFF7-4841-9B1B-0BB4FE9870CF}" type="pres">
      <dgm:prSet presAssocID="{167516ED-1FD8-4724-8D1E-8018DF95D157}" presName="background3" presStyleLbl="node3" presStyleIdx="1" presStyleCnt="4"/>
      <dgm:spPr/>
    </dgm:pt>
    <dgm:pt modelId="{792EDCDA-2475-4FD1-AD17-075B54B11F49}" type="pres">
      <dgm:prSet presAssocID="{167516ED-1FD8-4724-8D1E-8018DF95D157}" presName="text3" presStyleLbl="fgAcc3" presStyleIdx="1" presStyleCnt="4">
        <dgm:presLayoutVars>
          <dgm:chPref val="3"/>
        </dgm:presLayoutVars>
      </dgm:prSet>
      <dgm:spPr/>
    </dgm:pt>
    <dgm:pt modelId="{66F5FE05-11DE-4A8E-B663-546C0C64419B}" type="pres">
      <dgm:prSet presAssocID="{167516ED-1FD8-4724-8D1E-8018DF95D157}" presName="hierChild4" presStyleCnt="0"/>
      <dgm:spPr/>
    </dgm:pt>
    <dgm:pt modelId="{95A5AB36-D8C0-4C29-A0ED-6464C1270FD2}" type="pres">
      <dgm:prSet presAssocID="{2638A6FA-4FC0-447F-ADCD-44AA184220B4}" presName="Name10" presStyleLbl="parChTrans1D2" presStyleIdx="2" presStyleCnt="4"/>
      <dgm:spPr/>
    </dgm:pt>
    <dgm:pt modelId="{A20AF5A5-93F4-4074-8D98-EA5CC95C811A}" type="pres">
      <dgm:prSet presAssocID="{C79C5181-675C-460C-ABCE-ED316FA0267B}" presName="hierRoot2" presStyleCnt="0"/>
      <dgm:spPr/>
    </dgm:pt>
    <dgm:pt modelId="{311A2548-98C8-40F2-8CD8-C21BA4FF77DB}" type="pres">
      <dgm:prSet presAssocID="{C79C5181-675C-460C-ABCE-ED316FA0267B}" presName="composite2" presStyleCnt="0"/>
      <dgm:spPr/>
    </dgm:pt>
    <dgm:pt modelId="{B297FC59-5668-40AF-8BF0-9C259151917E}" type="pres">
      <dgm:prSet presAssocID="{C79C5181-675C-460C-ABCE-ED316FA0267B}" presName="background2" presStyleLbl="node2" presStyleIdx="2" presStyleCnt="4"/>
      <dgm:spPr/>
    </dgm:pt>
    <dgm:pt modelId="{6DC97AC4-79D8-4CE4-960A-FB72E93A843C}" type="pres">
      <dgm:prSet presAssocID="{C79C5181-675C-460C-ABCE-ED316FA0267B}" presName="text2" presStyleLbl="fgAcc2" presStyleIdx="2" presStyleCnt="4" custScaleY="39479" custLinFactNeighborX="340">
        <dgm:presLayoutVars>
          <dgm:chPref val="3"/>
        </dgm:presLayoutVars>
      </dgm:prSet>
      <dgm:spPr/>
    </dgm:pt>
    <dgm:pt modelId="{600C1913-8144-4F63-9470-BF35ABDCAA79}" type="pres">
      <dgm:prSet presAssocID="{C79C5181-675C-460C-ABCE-ED316FA0267B}" presName="hierChild3" presStyleCnt="0"/>
      <dgm:spPr/>
    </dgm:pt>
    <dgm:pt modelId="{24231840-83E4-41B8-B609-0AEE5B57DE74}" type="pres">
      <dgm:prSet presAssocID="{6E1D0004-F9B2-475D-A209-FF72E88B8883}" presName="Name17" presStyleLbl="parChTrans1D3" presStyleIdx="2" presStyleCnt="4"/>
      <dgm:spPr/>
    </dgm:pt>
    <dgm:pt modelId="{C1EBE34E-DC37-4D9B-A967-A1BFE8438328}" type="pres">
      <dgm:prSet presAssocID="{46C96A61-6C97-4CBC-AD1C-A077D9D5BA5B}" presName="hierRoot3" presStyleCnt="0"/>
      <dgm:spPr/>
    </dgm:pt>
    <dgm:pt modelId="{1E591698-F5F9-41A1-85B0-A80C5E0BA9CC}" type="pres">
      <dgm:prSet presAssocID="{46C96A61-6C97-4CBC-AD1C-A077D9D5BA5B}" presName="composite3" presStyleCnt="0"/>
      <dgm:spPr/>
    </dgm:pt>
    <dgm:pt modelId="{702C063E-08DA-4512-B024-4DB766F06E82}" type="pres">
      <dgm:prSet presAssocID="{46C96A61-6C97-4CBC-AD1C-A077D9D5BA5B}" presName="background3" presStyleLbl="node3" presStyleIdx="2" presStyleCnt="4"/>
      <dgm:spPr/>
    </dgm:pt>
    <dgm:pt modelId="{0D8DD534-5CD9-451A-ABF8-3CB0846996A1}" type="pres">
      <dgm:prSet presAssocID="{46C96A61-6C97-4CBC-AD1C-A077D9D5BA5B}" presName="text3" presStyleLbl="fgAcc3" presStyleIdx="2" presStyleCnt="4">
        <dgm:presLayoutVars>
          <dgm:chPref val="3"/>
        </dgm:presLayoutVars>
      </dgm:prSet>
      <dgm:spPr/>
    </dgm:pt>
    <dgm:pt modelId="{1AB37406-2593-4F36-9AB2-7340E3391A44}" type="pres">
      <dgm:prSet presAssocID="{46C96A61-6C97-4CBC-AD1C-A077D9D5BA5B}" presName="hierChild4" presStyleCnt="0"/>
      <dgm:spPr/>
    </dgm:pt>
    <dgm:pt modelId="{A406008B-D5C7-4F8E-AC8F-14862FDB15A7}" type="pres">
      <dgm:prSet presAssocID="{C3FEA291-6777-44F3-B8FF-53CA80E7F843}" presName="Name10" presStyleLbl="parChTrans1D2" presStyleIdx="3" presStyleCnt="4"/>
      <dgm:spPr/>
    </dgm:pt>
    <dgm:pt modelId="{9BD2E7F3-5A5A-419D-A172-DC5B8A1B188B}" type="pres">
      <dgm:prSet presAssocID="{EBB3B901-DDF6-4734-964F-98910C3A429E}" presName="hierRoot2" presStyleCnt="0"/>
      <dgm:spPr/>
    </dgm:pt>
    <dgm:pt modelId="{1B6F5286-0D47-4ABB-992C-77ED9D44DBAD}" type="pres">
      <dgm:prSet presAssocID="{EBB3B901-DDF6-4734-964F-98910C3A429E}" presName="composite2" presStyleCnt="0"/>
      <dgm:spPr/>
    </dgm:pt>
    <dgm:pt modelId="{3F2B8D06-E832-4B1A-B482-7A7FDC2D33D2}" type="pres">
      <dgm:prSet presAssocID="{EBB3B901-DDF6-4734-964F-98910C3A429E}" presName="background2" presStyleLbl="node2" presStyleIdx="3" presStyleCnt="4"/>
      <dgm:spPr/>
    </dgm:pt>
    <dgm:pt modelId="{AFB34EA2-EC37-4482-AFC1-EBFF7573B3E1}" type="pres">
      <dgm:prSet presAssocID="{EBB3B901-DDF6-4734-964F-98910C3A429E}" presName="text2" presStyleLbl="fgAcc2" presStyleIdx="3" presStyleCnt="4" custScaleY="38459" custLinFactNeighborX="-1700" custLinFactNeighborY="2677">
        <dgm:presLayoutVars>
          <dgm:chPref val="3"/>
        </dgm:presLayoutVars>
      </dgm:prSet>
      <dgm:spPr/>
    </dgm:pt>
    <dgm:pt modelId="{67E5B2CE-9B04-4F05-A146-0428BCB1FBD2}" type="pres">
      <dgm:prSet presAssocID="{EBB3B901-DDF6-4734-964F-98910C3A429E}" presName="hierChild3" presStyleCnt="0"/>
      <dgm:spPr/>
    </dgm:pt>
    <dgm:pt modelId="{E0F7D962-D5B7-467E-9AF7-3A0CEB370A0E}" type="pres">
      <dgm:prSet presAssocID="{C65B8543-0BE2-4EF4-BBD5-EFC5C491FD9C}" presName="Name17" presStyleLbl="parChTrans1D3" presStyleIdx="3" presStyleCnt="4"/>
      <dgm:spPr/>
    </dgm:pt>
    <dgm:pt modelId="{5319FE77-EDBE-46C7-8C03-C1F43CC401B5}" type="pres">
      <dgm:prSet presAssocID="{8F698136-DF23-42AF-BF9B-DEA7C02F6E6C}" presName="hierRoot3" presStyleCnt="0"/>
      <dgm:spPr/>
    </dgm:pt>
    <dgm:pt modelId="{8F78A173-9F4A-45D2-B960-9FEFA7CA299A}" type="pres">
      <dgm:prSet presAssocID="{8F698136-DF23-42AF-BF9B-DEA7C02F6E6C}" presName="composite3" presStyleCnt="0"/>
      <dgm:spPr/>
    </dgm:pt>
    <dgm:pt modelId="{08B02FBC-8BF8-42D6-B3AA-628DC54D871E}" type="pres">
      <dgm:prSet presAssocID="{8F698136-DF23-42AF-BF9B-DEA7C02F6E6C}" presName="background3" presStyleLbl="node3" presStyleIdx="3" presStyleCnt="4"/>
      <dgm:spPr/>
    </dgm:pt>
    <dgm:pt modelId="{06D71334-8A63-4210-BDE6-658CD05EAC42}" type="pres">
      <dgm:prSet presAssocID="{8F698136-DF23-42AF-BF9B-DEA7C02F6E6C}" presName="text3" presStyleLbl="fgAcc3" presStyleIdx="3" presStyleCnt="4">
        <dgm:presLayoutVars>
          <dgm:chPref val="3"/>
        </dgm:presLayoutVars>
      </dgm:prSet>
      <dgm:spPr/>
    </dgm:pt>
    <dgm:pt modelId="{D5A02418-2EDB-4865-8711-534453636CD7}" type="pres">
      <dgm:prSet presAssocID="{8F698136-DF23-42AF-BF9B-DEA7C02F6E6C}" presName="hierChild4" presStyleCnt="0"/>
      <dgm:spPr/>
    </dgm:pt>
  </dgm:ptLst>
  <dgm:cxnLst>
    <dgm:cxn modelId="{F93DE81B-9FE8-431E-83A3-E71863EAF085}" type="presOf" srcId="{C3FEA291-6777-44F3-B8FF-53CA80E7F843}" destId="{A406008B-D5C7-4F8E-AC8F-14862FDB15A7}" srcOrd="0" destOrd="0" presId="urn:microsoft.com/office/officeart/2005/8/layout/hierarchy1"/>
    <dgm:cxn modelId="{6D5B811C-01FB-486A-8174-0F20D0DEF095}" type="presOf" srcId="{B62B705A-E895-4D33-BEFB-7C237C46A824}" destId="{F56CCAEA-756B-4DB8-9B80-992A4B44F17A}" srcOrd="0" destOrd="0" presId="urn:microsoft.com/office/officeart/2005/8/layout/hierarchy1"/>
    <dgm:cxn modelId="{4E3C721D-A17F-4667-B984-98C27D4102DF}" type="presOf" srcId="{D56C45D4-991B-447D-B2E3-299FC523273A}" destId="{10D94A31-29F0-497D-A2C0-0AA22EF92198}" srcOrd="0" destOrd="0" presId="urn:microsoft.com/office/officeart/2005/8/layout/hierarchy1"/>
    <dgm:cxn modelId="{FF8F7522-5EED-4FF4-9C7C-A3EF05CB2640}" type="presOf" srcId="{9F1AFFB6-3B3C-4A48-B3E2-0B58071C2E6F}" destId="{D65F26D4-E4CE-4F1A-BC30-2B29FF20C4BC}" srcOrd="0" destOrd="0" presId="urn:microsoft.com/office/officeart/2005/8/layout/hierarchy1"/>
    <dgm:cxn modelId="{9C2EAB25-212A-4C74-B3ED-A1DBE1A24BE8}" srcId="{D56C45D4-991B-447D-B2E3-299FC523273A}" destId="{EBB3B901-DDF6-4734-964F-98910C3A429E}" srcOrd="3" destOrd="0" parTransId="{C3FEA291-6777-44F3-B8FF-53CA80E7F843}" sibTransId="{47ED7D5F-CA17-458B-8736-F8C89F3D038F}"/>
    <dgm:cxn modelId="{64704C27-A35B-4595-84BE-77C3CE8429EB}" type="presOf" srcId="{DAE12533-B998-4517-AEDC-9B7DA733934C}" destId="{B647B261-65F3-43A5-9D3F-BBD207C73C8D}" srcOrd="0" destOrd="0" presId="urn:microsoft.com/office/officeart/2005/8/layout/hierarchy1"/>
    <dgm:cxn modelId="{03E3412A-FCE8-4CA4-A279-C792DEB5F8FE}" type="presOf" srcId="{EBB3B901-DDF6-4734-964F-98910C3A429E}" destId="{AFB34EA2-EC37-4482-AFC1-EBFF7573B3E1}" srcOrd="0" destOrd="0" presId="urn:microsoft.com/office/officeart/2005/8/layout/hierarchy1"/>
    <dgm:cxn modelId="{EF4B3232-1585-4706-B85E-DBC25853A61D}" type="presOf" srcId="{6E1D0004-F9B2-475D-A209-FF72E88B8883}" destId="{24231840-83E4-41B8-B609-0AEE5B57DE74}" srcOrd="0" destOrd="0" presId="urn:microsoft.com/office/officeart/2005/8/layout/hierarchy1"/>
    <dgm:cxn modelId="{889F4432-862C-40F6-9457-9F6FFD317915}" type="presOf" srcId="{3B98C9DB-AD57-4BB0-B8F6-F0B44E4A9887}" destId="{73D6D453-C541-43B3-9AE6-FFE2C351C26D}" srcOrd="0" destOrd="0" presId="urn:microsoft.com/office/officeart/2005/8/layout/hierarchy1"/>
    <dgm:cxn modelId="{BA224661-7E50-4DD1-83D4-EF7F18CE618B}" srcId="{7F19C785-5460-48C5-AB13-C1639235B02F}" destId="{D56C45D4-991B-447D-B2E3-299FC523273A}" srcOrd="0" destOrd="0" parTransId="{9C85C840-0107-4259-9D11-1C6CA6DB74BA}" sibTransId="{44EF868E-B136-4F2B-9C74-5CF1240C8191}"/>
    <dgm:cxn modelId="{4E2EFD6C-C6F0-4935-91C4-0E80DFD7F702}" srcId="{74E10887-2F2F-4560-B4DC-B77C5A1EBAF3}" destId="{B62B705A-E895-4D33-BEFB-7C237C46A824}" srcOrd="0" destOrd="0" parTransId="{9F1AFFB6-3B3C-4A48-B3E2-0B58071C2E6F}" sibTransId="{A8065D07-5C3B-48DE-9E62-95DED089C0B9}"/>
    <dgm:cxn modelId="{50A29B4E-094E-47B4-9D7B-459B27C7D749}" type="presOf" srcId="{4FE06482-C1DB-4A63-99BF-69068DAD48E7}" destId="{0F688BAE-8B4B-4209-9815-EBBE9E462572}" srcOrd="0" destOrd="0" presId="urn:microsoft.com/office/officeart/2005/8/layout/hierarchy1"/>
    <dgm:cxn modelId="{4939917E-B834-411C-8AD3-AD1DB070F8B6}" srcId="{D56C45D4-991B-447D-B2E3-299FC523273A}" destId="{74E10887-2F2F-4560-B4DC-B77C5A1EBAF3}" srcOrd="0" destOrd="0" parTransId="{3B98C9DB-AD57-4BB0-B8F6-F0B44E4A9887}" sibTransId="{43159E45-1022-494B-A058-156CC30F34B6}"/>
    <dgm:cxn modelId="{1B0E168D-2CEB-4504-A4D2-BAE64871A460}" srcId="{2D7BABA8-3979-4814-8ADD-EA9BD5A7643A}" destId="{167516ED-1FD8-4724-8D1E-8018DF95D157}" srcOrd="0" destOrd="0" parTransId="{4FE06482-C1DB-4A63-99BF-69068DAD48E7}" sibTransId="{9B84F528-B93F-43B8-9474-C9FFBD35F964}"/>
    <dgm:cxn modelId="{7214628F-05E4-46A2-B51B-A050A829F965}" srcId="{D56C45D4-991B-447D-B2E3-299FC523273A}" destId="{C79C5181-675C-460C-ABCE-ED316FA0267B}" srcOrd="2" destOrd="0" parTransId="{2638A6FA-4FC0-447F-ADCD-44AA184220B4}" sibTransId="{8FBD5E28-4DB9-4541-B0D8-4E0FACBAEB55}"/>
    <dgm:cxn modelId="{2CAAE5A1-6845-446D-A9A9-D8F5ECF31395}" type="presOf" srcId="{46C96A61-6C97-4CBC-AD1C-A077D9D5BA5B}" destId="{0D8DD534-5CD9-451A-ABF8-3CB0846996A1}" srcOrd="0" destOrd="0" presId="urn:microsoft.com/office/officeart/2005/8/layout/hierarchy1"/>
    <dgm:cxn modelId="{599243A5-9EDB-4882-9F1B-140DAE7D2198}" type="presOf" srcId="{74E10887-2F2F-4560-B4DC-B77C5A1EBAF3}" destId="{B14C4E18-B573-4D32-8E0E-721FFEF52EC4}" srcOrd="0" destOrd="0" presId="urn:microsoft.com/office/officeart/2005/8/layout/hierarchy1"/>
    <dgm:cxn modelId="{01A5B9A7-EDBE-481A-9493-A236805D33D8}" type="presOf" srcId="{7F19C785-5460-48C5-AB13-C1639235B02F}" destId="{A9B3AE29-82D4-4DD4-9D62-2CBD9BC6E1DC}" srcOrd="0" destOrd="0" presId="urn:microsoft.com/office/officeart/2005/8/layout/hierarchy1"/>
    <dgm:cxn modelId="{A534E0B4-643F-4B8D-AC4B-AF542A50EFCE}" type="presOf" srcId="{2638A6FA-4FC0-447F-ADCD-44AA184220B4}" destId="{95A5AB36-D8C0-4C29-A0ED-6464C1270FD2}" srcOrd="0" destOrd="0" presId="urn:microsoft.com/office/officeart/2005/8/layout/hierarchy1"/>
    <dgm:cxn modelId="{9E7F11BE-239C-4F1A-954E-9F66AD5BD33F}" type="presOf" srcId="{2D7BABA8-3979-4814-8ADD-EA9BD5A7643A}" destId="{CE89905A-F3B1-4BD1-BA55-FC7C74D6D495}" srcOrd="0" destOrd="0" presId="urn:microsoft.com/office/officeart/2005/8/layout/hierarchy1"/>
    <dgm:cxn modelId="{032484D3-FD89-4638-AAA7-C91F7FE71A51}" type="presOf" srcId="{167516ED-1FD8-4724-8D1E-8018DF95D157}" destId="{792EDCDA-2475-4FD1-AD17-075B54B11F49}" srcOrd="0" destOrd="0" presId="urn:microsoft.com/office/officeart/2005/8/layout/hierarchy1"/>
    <dgm:cxn modelId="{59F838D6-D974-4ECB-AD75-F199455766DC}" srcId="{D56C45D4-991B-447D-B2E3-299FC523273A}" destId="{2D7BABA8-3979-4814-8ADD-EA9BD5A7643A}" srcOrd="1" destOrd="0" parTransId="{DAE12533-B998-4517-AEDC-9B7DA733934C}" sibTransId="{86216121-5101-4EB0-940B-DED82FEDC5FF}"/>
    <dgm:cxn modelId="{55B72CD7-3E11-409E-85BF-AB5766A5D79F}" type="presOf" srcId="{C65B8543-0BE2-4EF4-BBD5-EFC5C491FD9C}" destId="{E0F7D962-D5B7-467E-9AF7-3A0CEB370A0E}" srcOrd="0" destOrd="0" presId="urn:microsoft.com/office/officeart/2005/8/layout/hierarchy1"/>
    <dgm:cxn modelId="{68FCC2DA-1DD1-44A2-B3CD-4774F056F9EA}" type="presOf" srcId="{C79C5181-675C-460C-ABCE-ED316FA0267B}" destId="{6DC97AC4-79D8-4CE4-960A-FB72E93A843C}" srcOrd="0" destOrd="0" presId="urn:microsoft.com/office/officeart/2005/8/layout/hierarchy1"/>
    <dgm:cxn modelId="{C82C37DB-6C5A-4720-9529-87B0472FF4AF}" srcId="{EBB3B901-DDF6-4734-964F-98910C3A429E}" destId="{8F698136-DF23-42AF-BF9B-DEA7C02F6E6C}" srcOrd="0" destOrd="0" parTransId="{C65B8543-0BE2-4EF4-BBD5-EFC5C491FD9C}" sibTransId="{EBFD6697-C6B9-4609-B249-F93FB4FA15AB}"/>
    <dgm:cxn modelId="{FB7796F1-1516-49C4-994B-E43DE1DF16D4}" type="presOf" srcId="{8F698136-DF23-42AF-BF9B-DEA7C02F6E6C}" destId="{06D71334-8A63-4210-BDE6-658CD05EAC42}" srcOrd="0" destOrd="0" presId="urn:microsoft.com/office/officeart/2005/8/layout/hierarchy1"/>
    <dgm:cxn modelId="{9E893CFB-8F7E-4E15-9D77-0563288EDA02}" srcId="{C79C5181-675C-460C-ABCE-ED316FA0267B}" destId="{46C96A61-6C97-4CBC-AD1C-A077D9D5BA5B}" srcOrd="0" destOrd="0" parTransId="{6E1D0004-F9B2-475D-A209-FF72E88B8883}" sibTransId="{61EB127B-17B5-4570-890C-54BF9FBF4592}"/>
    <dgm:cxn modelId="{BCE3124C-E67C-4C44-9E4B-D6A397CBCC3A}" type="presParOf" srcId="{A9B3AE29-82D4-4DD4-9D62-2CBD9BC6E1DC}" destId="{2ED26BCB-8AAA-4EAC-9383-0768F29C88EE}" srcOrd="0" destOrd="0" presId="urn:microsoft.com/office/officeart/2005/8/layout/hierarchy1"/>
    <dgm:cxn modelId="{FA9EC679-102E-4CCB-A454-4173D0FC13B1}" type="presParOf" srcId="{2ED26BCB-8AAA-4EAC-9383-0768F29C88EE}" destId="{13156A5B-04D5-4905-BFB3-3B315397DFAC}" srcOrd="0" destOrd="0" presId="urn:microsoft.com/office/officeart/2005/8/layout/hierarchy1"/>
    <dgm:cxn modelId="{F1D63204-4C0A-42B3-964C-ED1406AE25DB}" type="presParOf" srcId="{13156A5B-04D5-4905-BFB3-3B315397DFAC}" destId="{89B032A1-0767-4A2C-9AB8-2A4015D7D7C4}" srcOrd="0" destOrd="0" presId="urn:microsoft.com/office/officeart/2005/8/layout/hierarchy1"/>
    <dgm:cxn modelId="{8B39903F-3AEC-4293-AB40-FA7220EB17D0}" type="presParOf" srcId="{13156A5B-04D5-4905-BFB3-3B315397DFAC}" destId="{10D94A31-29F0-497D-A2C0-0AA22EF92198}" srcOrd="1" destOrd="0" presId="urn:microsoft.com/office/officeart/2005/8/layout/hierarchy1"/>
    <dgm:cxn modelId="{05DA71E8-342B-4F70-B732-9002593080B3}" type="presParOf" srcId="{2ED26BCB-8AAA-4EAC-9383-0768F29C88EE}" destId="{CE4BE620-9722-4EE1-8D43-01CA335D1B08}" srcOrd="1" destOrd="0" presId="urn:microsoft.com/office/officeart/2005/8/layout/hierarchy1"/>
    <dgm:cxn modelId="{81C80B9D-4B82-4A98-A809-F84E5A46C93C}" type="presParOf" srcId="{CE4BE620-9722-4EE1-8D43-01CA335D1B08}" destId="{73D6D453-C541-43B3-9AE6-FFE2C351C26D}" srcOrd="0" destOrd="0" presId="urn:microsoft.com/office/officeart/2005/8/layout/hierarchy1"/>
    <dgm:cxn modelId="{4942D1AD-718D-4517-BBDC-00B06B584064}" type="presParOf" srcId="{CE4BE620-9722-4EE1-8D43-01CA335D1B08}" destId="{6DB1B399-1193-467F-85AE-42D89092C397}" srcOrd="1" destOrd="0" presId="urn:microsoft.com/office/officeart/2005/8/layout/hierarchy1"/>
    <dgm:cxn modelId="{DED9BC2A-14F8-4AA1-AEB2-54F354A78639}" type="presParOf" srcId="{6DB1B399-1193-467F-85AE-42D89092C397}" destId="{8E84CCDA-EEC4-41E4-A9D8-A32B1B6A1DB6}" srcOrd="0" destOrd="0" presId="urn:microsoft.com/office/officeart/2005/8/layout/hierarchy1"/>
    <dgm:cxn modelId="{55874B6C-E30E-464C-A0CF-A44F5C8FC3A4}" type="presParOf" srcId="{8E84CCDA-EEC4-41E4-A9D8-A32B1B6A1DB6}" destId="{DE20E255-FC6D-43E2-B527-38488C214077}" srcOrd="0" destOrd="0" presId="urn:microsoft.com/office/officeart/2005/8/layout/hierarchy1"/>
    <dgm:cxn modelId="{DD20A836-8956-411D-9ACA-0564A0F4D52E}" type="presParOf" srcId="{8E84CCDA-EEC4-41E4-A9D8-A32B1B6A1DB6}" destId="{B14C4E18-B573-4D32-8E0E-721FFEF52EC4}" srcOrd="1" destOrd="0" presId="urn:microsoft.com/office/officeart/2005/8/layout/hierarchy1"/>
    <dgm:cxn modelId="{CBC7F249-52EC-4273-B196-4BA521C770E8}" type="presParOf" srcId="{6DB1B399-1193-467F-85AE-42D89092C397}" destId="{CA579EDF-2ED6-44C6-970F-23AD116DDF9A}" srcOrd="1" destOrd="0" presId="urn:microsoft.com/office/officeart/2005/8/layout/hierarchy1"/>
    <dgm:cxn modelId="{5AF097D9-12CE-47C4-807F-1EA1FE228B8E}" type="presParOf" srcId="{CA579EDF-2ED6-44C6-970F-23AD116DDF9A}" destId="{D65F26D4-E4CE-4F1A-BC30-2B29FF20C4BC}" srcOrd="0" destOrd="0" presId="urn:microsoft.com/office/officeart/2005/8/layout/hierarchy1"/>
    <dgm:cxn modelId="{0B27F08C-9B89-4762-BFED-276492892C4E}" type="presParOf" srcId="{CA579EDF-2ED6-44C6-970F-23AD116DDF9A}" destId="{98270D03-7B7F-405B-A33D-F87B4029617F}" srcOrd="1" destOrd="0" presId="urn:microsoft.com/office/officeart/2005/8/layout/hierarchy1"/>
    <dgm:cxn modelId="{4E5E9EC1-36B2-4EFD-868A-9CB2D3DB5030}" type="presParOf" srcId="{98270D03-7B7F-405B-A33D-F87B4029617F}" destId="{3C13CE52-A841-4742-A4A8-7F8D0E631B01}" srcOrd="0" destOrd="0" presId="urn:microsoft.com/office/officeart/2005/8/layout/hierarchy1"/>
    <dgm:cxn modelId="{8A356CC6-795E-4A18-AE84-61D0A6A0B070}" type="presParOf" srcId="{3C13CE52-A841-4742-A4A8-7F8D0E631B01}" destId="{D3BDDA3D-ABF7-41EE-891B-2EA8C59795A0}" srcOrd="0" destOrd="0" presId="urn:microsoft.com/office/officeart/2005/8/layout/hierarchy1"/>
    <dgm:cxn modelId="{B1BACA2F-BB77-4DD9-95CF-0320F4CD658A}" type="presParOf" srcId="{3C13CE52-A841-4742-A4A8-7F8D0E631B01}" destId="{F56CCAEA-756B-4DB8-9B80-992A4B44F17A}" srcOrd="1" destOrd="0" presId="urn:microsoft.com/office/officeart/2005/8/layout/hierarchy1"/>
    <dgm:cxn modelId="{0E95BC68-0855-47A0-9ACF-42D585156965}" type="presParOf" srcId="{98270D03-7B7F-405B-A33D-F87B4029617F}" destId="{16E2CD0A-2A60-4C01-9535-215685859B47}" srcOrd="1" destOrd="0" presId="urn:microsoft.com/office/officeart/2005/8/layout/hierarchy1"/>
    <dgm:cxn modelId="{678F6DD3-56A0-4664-BE1A-B43ADEC06EDA}" type="presParOf" srcId="{CE4BE620-9722-4EE1-8D43-01CA335D1B08}" destId="{B647B261-65F3-43A5-9D3F-BBD207C73C8D}" srcOrd="2" destOrd="0" presId="urn:microsoft.com/office/officeart/2005/8/layout/hierarchy1"/>
    <dgm:cxn modelId="{6CDE7C29-FED6-483F-B4FD-B0405046573A}" type="presParOf" srcId="{CE4BE620-9722-4EE1-8D43-01CA335D1B08}" destId="{12F0FC62-DDFB-4A6D-BE3D-EC70650E3FCC}" srcOrd="3" destOrd="0" presId="urn:microsoft.com/office/officeart/2005/8/layout/hierarchy1"/>
    <dgm:cxn modelId="{A7AD228A-AA48-461C-8251-0188AC2ABD1D}" type="presParOf" srcId="{12F0FC62-DDFB-4A6D-BE3D-EC70650E3FCC}" destId="{C3B0F719-7100-4157-AE66-33D2384584C6}" srcOrd="0" destOrd="0" presId="urn:microsoft.com/office/officeart/2005/8/layout/hierarchy1"/>
    <dgm:cxn modelId="{37EBBCE9-1A21-4526-BF51-775801906E8F}" type="presParOf" srcId="{C3B0F719-7100-4157-AE66-33D2384584C6}" destId="{A2A2C51E-1960-4AD3-94DF-5B7FFB7B1440}" srcOrd="0" destOrd="0" presId="urn:microsoft.com/office/officeart/2005/8/layout/hierarchy1"/>
    <dgm:cxn modelId="{A1185525-9CE3-435F-8B3A-5F2C08D0432A}" type="presParOf" srcId="{C3B0F719-7100-4157-AE66-33D2384584C6}" destId="{CE89905A-F3B1-4BD1-BA55-FC7C74D6D495}" srcOrd="1" destOrd="0" presId="urn:microsoft.com/office/officeart/2005/8/layout/hierarchy1"/>
    <dgm:cxn modelId="{1FB718AD-5358-465B-91F4-B3C552D98FCC}" type="presParOf" srcId="{12F0FC62-DDFB-4A6D-BE3D-EC70650E3FCC}" destId="{E5BC88E5-D0D8-4168-9B8F-508E1837BF6A}" srcOrd="1" destOrd="0" presId="urn:microsoft.com/office/officeart/2005/8/layout/hierarchy1"/>
    <dgm:cxn modelId="{200A24F5-DE2E-4EFA-92AA-FAE1BD3AF946}" type="presParOf" srcId="{E5BC88E5-D0D8-4168-9B8F-508E1837BF6A}" destId="{0F688BAE-8B4B-4209-9815-EBBE9E462572}" srcOrd="0" destOrd="0" presId="urn:microsoft.com/office/officeart/2005/8/layout/hierarchy1"/>
    <dgm:cxn modelId="{37E291CA-5525-4FA9-9810-4F7A87F6E710}" type="presParOf" srcId="{E5BC88E5-D0D8-4168-9B8F-508E1837BF6A}" destId="{725DFC54-7058-452C-99F8-7175CA022D07}" srcOrd="1" destOrd="0" presId="urn:microsoft.com/office/officeart/2005/8/layout/hierarchy1"/>
    <dgm:cxn modelId="{0977B986-4459-49E9-BE8E-A7DE3A65C043}" type="presParOf" srcId="{725DFC54-7058-452C-99F8-7175CA022D07}" destId="{48D34EF2-B1A9-4CAC-BA44-862B6F16D8BC}" srcOrd="0" destOrd="0" presId="urn:microsoft.com/office/officeart/2005/8/layout/hierarchy1"/>
    <dgm:cxn modelId="{749A504B-95E8-40D4-B069-B65A0F1E2FE0}" type="presParOf" srcId="{48D34EF2-B1A9-4CAC-BA44-862B6F16D8BC}" destId="{569439F8-FFF7-4841-9B1B-0BB4FE9870CF}" srcOrd="0" destOrd="0" presId="urn:microsoft.com/office/officeart/2005/8/layout/hierarchy1"/>
    <dgm:cxn modelId="{C4D4DFD0-ADEE-46B5-A6B5-9B451B3F2588}" type="presParOf" srcId="{48D34EF2-B1A9-4CAC-BA44-862B6F16D8BC}" destId="{792EDCDA-2475-4FD1-AD17-075B54B11F49}" srcOrd="1" destOrd="0" presId="urn:microsoft.com/office/officeart/2005/8/layout/hierarchy1"/>
    <dgm:cxn modelId="{7BE9E0C8-FFBA-4950-925D-CA67DAB204CB}" type="presParOf" srcId="{725DFC54-7058-452C-99F8-7175CA022D07}" destId="{66F5FE05-11DE-4A8E-B663-546C0C64419B}" srcOrd="1" destOrd="0" presId="urn:microsoft.com/office/officeart/2005/8/layout/hierarchy1"/>
    <dgm:cxn modelId="{BBD78068-854C-4D8F-AEDF-5759F111F19A}" type="presParOf" srcId="{CE4BE620-9722-4EE1-8D43-01CA335D1B08}" destId="{95A5AB36-D8C0-4C29-A0ED-6464C1270FD2}" srcOrd="4" destOrd="0" presId="urn:microsoft.com/office/officeart/2005/8/layout/hierarchy1"/>
    <dgm:cxn modelId="{4FB132A8-3917-4B7E-8668-365B5A86704F}" type="presParOf" srcId="{CE4BE620-9722-4EE1-8D43-01CA335D1B08}" destId="{A20AF5A5-93F4-4074-8D98-EA5CC95C811A}" srcOrd="5" destOrd="0" presId="urn:microsoft.com/office/officeart/2005/8/layout/hierarchy1"/>
    <dgm:cxn modelId="{A4E03D95-E69E-4A89-87D8-4E15134CB279}" type="presParOf" srcId="{A20AF5A5-93F4-4074-8D98-EA5CC95C811A}" destId="{311A2548-98C8-40F2-8CD8-C21BA4FF77DB}" srcOrd="0" destOrd="0" presId="urn:microsoft.com/office/officeart/2005/8/layout/hierarchy1"/>
    <dgm:cxn modelId="{955DABA1-A5B5-4CDC-A06C-8D03A7E57B3C}" type="presParOf" srcId="{311A2548-98C8-40F2-8CD8-C21BA4FF77DB}" destId="{B297FC59-5668-40AF-8BF0-9C259151917E}" srcOrd="0" destOrd="0" presId="urn:microsoft.com/office/officeart/2005/8/layout/hierarchy1"/>
    <dgm:cxn modelId="{2F0ABCBA-C02F-4869-B141-5EA7F3169A7B}" type="presParOf" srcId="{311A2548-98C8-40F2-8CD8-C21BA4FF77DB}" destId="{6DC97AC4-79D8-4CE4-960A-FB72E93A843C}" srcOrd="1" destOrd="0" presId="urn:microsoft.com/office/officeart/2005/8/layout/hierarchy1"/>
    <dgm:cxn modelId="{CB8FC118-452C-4223-83BF-41BD40F8E694}" type="presParOf" srcId="{A20AF5A5-93F4-4074-8D98-EA5CC95C811A}" destId="{600C1913-8144-4F63-9470-BF35ABDCAA79}" srcOrd="1" destOrd="0" presId="urn:microsoft.com/office/officeart/2005/8/layout/hierarchy1"/>
    <dgm:cxn modelId="{22697C99-368D-47CF-ACD8-4D628CB3CF70}" type="presParOf" srcId="{600C1913-8144-4F63-9470-BF35ABDCAA79}" destId="{24231840-83E4-41B8-B609-0AEE5B57DE74}" srcOrd="0" destOrd="0" presId="urn:microsoft.com/office/officeart/2005/8/layout/hierarchy1"/>
    <dgm:cxn modelId="{D81BA8E6-A3E8-433E-BBE8-D0EC9983504B}" type="presParOf" srcId="{600C1913-8144-4F63-9470-BF35ABDCAA79}" destId="{C1EBE34E-DC37-4D9B-A967-A1BFE8438328}" srcOrd="1" destOrd="0" presId="urn:microsoft.com/office/officeart/2005/8/layout/hierarchy1"/>
    <dgm:cxn modelId="{57DEAC3C-2B29-4F06-861A-A826CDC4845D}" type="presParOf" srcId="{C1EBE34E-DC37-4D9B-A967-A1BFE8438328}" destId="{1E591698-F5F9-41A1-85B0-A80C5E0BA9CC}" srcOrd="0" destOrd="0" presId="urn:microsoft.com/office/officeart/2005/8/layout/hierarchy1"/>
    <dgm:cxn modelId="{EC6DD3B1-2F22-429F-93F0-DF023085204D}" type="presParOf" srcId="{1E591698-F5F9-41A1-85B0-A80C5E0BA9CC}" destId="{702C063E-08DA-4512-B024-4DB766F06E82}" srcOrd="0" destOrd="0" presId="urn:microsoft.com/office/officeart/2005/8/layout/hierarchy1"/>
    <dgm:cxn modelId="{23E9A77A-617F-4671-B583-FAF361793D1A}" type="presParOf" srcId="{1E591698-F5F9-41A1-85B0-A80C5E0BA9CC}" destId="{0D8DD534-5CD9-451A-ABF8-3CB0846996A1}" srcOrd="1" destOrd="0" presId="urn:microsoft.com/office/officeart/2005/8/layout/hierarchy1"/>
    <dgm:cxn modelId="{3F65C13C-20D5-4C39-8793-CBFFD80D12B1}" type="presParOf" srcId="{C1EBE34E-DC37-4D9B-A967-A1BFE8438328}" destId="{1AB37406-2593-4F36-9AB2-7340E3391A44}" srcOrd="1" destOrd="0" presId="urn:microsoft.com/office/officeart/2005/8/layout/hierarchy1"/>
    <dgm:cxn modelId="{EB1554A0-7032-40A4-965E-15D3566E6368}" type="presParOf" srcId="{CE4BE620-9722-4EE1-8D43-01CA335D1B08}" destId="{A406008B-D5C7-4F8E-AC8F-14862FDB15A7}" srcOrd="6" destOrd="0" presId="urn:microsoft.com/office/officeart/2005/8/layout/hierarchy1"/>
    <dgm:cxn modelId="{1CD68326-66DE-43C7-9A98-5D0E0134CCC4}" type="presParOf" srcId="{CE4BE620-9722-4EE1-8D43-01CA335D1B08}" destId="{9BD2E7F3-5A5A-419D-A172-DC5B8A1B188B}" srcOrd="7" destOrd="0" presId="urn:microsoft.com/office/officeart/2005/8/layout/hierarchy1"/>
    <dgm:cxn modelId="{888E62A6-3EB3-43DC-9C5A-5BA3F38BCD68}" type="presParOf" srcId="{9BD2E7F3-5A5A-419D-A172-DC5B8A1B188B}" destId="{1B6F5286-0D47-4ABB-992C-77ED9D44DBAD}" srcOrd="0" destOrd="0" presId="urn:microsoft.com/office/officeart/2005/8/layout/hierarchy1"/>
    <dgm:cxn modelId="{FB436855-6157-431E-BA64-9603FE25CA01}" type="presParOf" srcId="{1B6F5286-0D47-4ABB-992C-77ED9D44DBAD}" destId="{3F2B8D06-E832-4B1A-B482-7A7FDC2D33D2}" srcOrd="0" destOrd="0" presId="urn:microsoft.com/office/officeart/2005/8/layout/hierarchy1"/>
    <dgm:cxn modelId="{FBBE89B8-FFB1-41B3-92F3-6A8DC6496080}" type="presParOf" srcId="{1B6F5286-0D47-4ABB-992C-77ED9D44DBAD}" destId="{AFB34EA2-EC37-4482-AFC1-EBFF7573B3E1}" srcOrd="1" destOrd="0" presId="urn:microsoft.com/office/officeart/2005/8/layout/hierarchy1"/>
    <dgm:cxn modelId="{F1B44128-3DDA-45D0-BDCD-B32737305280}" type="presParOf" srcId="{9BD2E7F3-5A5A-419D-A172-DC5B8A1B188B}" destId="{67E5B2CE-9B04-4F05-A146-0428BCB1FBD2}" srcOrd="1" destOrd="0" presId="urn:microsoft.com/office/officeart/2005/8/layout/hierarchy1"/>
    <dgm:cxn modelId="{453784B1-7EA5-462F-925D-F6170D100231}" type="presParOf" srcId="{67E5B2CE-9B04-4F05-A146-0428BCB1FBD2}" destId="{E0F7D962-D5B7-467E-9AF7-3A0CEB370A0E}" srcOrd="0" destOrd="0" presId="urn:microsoft.com/office/officeart/2005/8/layout/hierarchy1"/>
    <dgm:cxn modelId="{65EA73B4-3145-41F3-826C-F8A369889E5F}" type="presParOf" srcId="{67E5B2CE-9B04-4F05-A146-0428BCB1FBD2}" destId="{5319FE77-EDBE-46C7-8C03-C1F43CC401B5}" srcOrd="1" destOrd="0" presId="urn:microsoft.com/office/officeart/2005/8/layout/hierarchy1"/>
    <dgm:cxn modelId="{73BB85CF-2261-4E82-BF83-E4605C7A8B5B}" type="presParOf" srcId="{5319FE77-EDBE-46C7-8C03-C1F43CC401B5}" destId="{8F78A173-9F4A-45D2-B960-9FEFA7CA299A}" srcOrd="0" destOrd="0" presId="urn:microsoft.com/office/officeart/2005/8/layout/hierarchy1"/>
    <dgm:cxn modelId="{87A82060-2698-4593-8EFB-6695AB3A5834}" type="presParOf" srcId="{8F78A173-9F4A-45D2-B960-9FEFA7CA299A}" destId="{08B02FBC-8BF8-42D6-B3AA-628DC54D871E}" srcOrd="0" destOrd="0" presId="urn:microsoft.com/office/officeart/2005/8/layout/hierarchy1"/>
    <dgm:cxn modelId="{D2113114-DF8C-4CF8-AAF9-5EDF69809D99}" type="presParOf" srcId="{8F78A173-9F4A-45D2-B960-9FEFA7CA299A}" destId="{06D71334-8A63-4210-BDE6-658CD05EAC42}" srcOrd="1" destOrd="0" presId="urn:microsoft.com/office/officeart/2005/8/layout/hierarchy1"/>
    <dgm:cxn modelId="{0D83DD42-46BF-4E70-9A51-352F026A284E}" type="presParOf" srcId="{5319FE77-EDBE-46C7-8C03-C1F43CC401B5}" destId="{D5A02418-2EDB-4865-8711-534453636CD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5312764-31D4-4C16-9815-23E4B944E1A1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D37A26B-4AF0-45C4-A098-20F512210140}">
      <dgm:prSet phldrT="[Texto]"/>
      <dgm:spPr/>
      <dgm:t>
        <a:bodyPr/>
        <a:lstStyle/>
        <a:p>
          <a:r>
            <a:rPr lang="en-US" dirty="0"/>
            <a:t>Decision</a:t>
          </a:r>
          <a:r>
            <a:rPr lang="en-US" baseline="0" dirty="0"/>
            <a:t> Tree</a:t>
          </a:r>
          <a:endParaRPr lang="en-US" dirty="0"/>
        </a:p>
      </dgm:t>
    </dgm:pt>
    <dgm:pt modelId="{53E675A6-8FE3-412C-9327-2130BB485B46}" type="parTrans" cxnId="{52B2A34E-1A9E-452D-9E3B-B20CE7FFBA8D}">
      <dgm:prSet/>
      <dgm:spPr/>
      <dgm:t>
        <a:bodyPr/>
        <a:lstStyle/>
        <a:p>
          <a:endParaRPr lang="en-US"/>
        </a:p>
      </dgm:t>
    </dgm:pt>
    <dgm:pt modelId="{91F4A51A-4DE6-4741-AD4C-1606633EE977}" type="sibTrans" cxnId="{52B2A34E-1A9E-452D-9E3B-B20CE7FFBA8D}">
      <dgm:prSet/>
      <dgm:spPr/>
      <dgm:t>
        <a:bodyPr/>
        <a:lstStyle/>
        <a:p>
          <a:endParaRPr lang="en-US"/>
        </a:p>
      </dgm:t>
    </dgm:pt>
    <dgm:pt modelId="{3D923B1F-3890-4D73-AF8A-7DADFF81A170}">
      <dgm:prSet phldrT="[Texto]"/>
      <dgm:spPr/>
      <dgm:t>
        <a:bodyPr/>
        <a:lstStyle/>
        <a:p>
          <a:r>
            <a:rPr lang="en-US" dirty="0"/>
            <a:t>Accuracy </a:t>
          </a:r>
        </a:p>
      </dgm:t>
    </dgm:pt>
    <dgm:pt modelId="{C6F42BCA-7845-4B5E-B3A4-EE548FF44863}" type="parTrans" cxnId="{7D554B2F-21A4-4F6A-BF82-716A2187E215}">
      <dgm:prSet/>
      <dgm:spPr/>
      <dgm:t>
        <a:bodyPr/>
        <a:lstStyle/>
        <a:p>
          <a:endParaRPr lang="en-US"/>
        </a:p>
      </dgm:t>
    </dgm:pt>
    <dgm:pt modelId="{21062A4E-977F-49DF-A792-3B65ABD5CF35}" type="sibTrans" cxnId="{7D554B2F-21A4-4F6A-BF82-716A2187E215}">
      <dgm:prSet/>
      <dgm:spPr/>
      <dgm:t>
        <a:bodyPr/>
        <a:lstStyle/>
        <a:p>
          <a:endParaRPr lang="en-US"/>
        </a:p>
      </dgm:t>
    </dgm:pt>
    <dgm:pt modelId="{5388D1F3-ABE7-4324-AAFE-491C14940B24}">
      <dgm:prSet phldrT="[Texto]"/>
      <dgm:spPr/>
      <dgm:t>
        <a:bodyPr/>
        <a:lstStyle/>
        <a:p>
          <a:r>
            <a:rPr lang="en-US" dirty="0"/>
            <a:t>F1-Score </a:t>
          </a:r>
        </a:p>
      </dgm:t>
    </dgm:pt>
    <dgm:pt modelId="{62B79695-1CA0-4CBD-9BDD-382CFC527526}" type="parTrans" cxnId="{39BE96B6-6CCD-4DD0-9B03-E404C11D6BB8}">
      <dgm:prSet/>
      <dgm:spPr/>
      <dgm:t>
        <a:bodyPr/>
        <a:lstStyle/>
        <a:p>
          <a:endParaRPr lang="en-US"/>
        </a:p>
      </dgm:t>
    </dgm:pt>
    <dgm:pt modelId="{6581990B-EB1F-4041-BFB4-41779AAA5146}" type="sibTrans" cxnId="{39BE96B6-6CCD-4DD0-9B03-E404C11D6BB8}">
      <dgm:prSet/>
      <dgm:spPr/>
      <dgm:t>
        <a:bodyPr/>
        <a:lstStyle/>
        <a:p>
          <a:endParaRPr lang="en-US"/>
        </a:p>
      </dgm:t>
    </dgm:pt>
    <dgm:pt modelId="{BC831F8E-5710-4338-AE51-C2023D94C871}">
      <dgm:prSet phldrT="[Texto]"/>
      <dgm:spPr/>
      <dgm:t>
        <a:bodyPr/>
        <a:lstStyle/>
        <a:p>
          <a:r>
            <a:rPr lang="en-US" dirty="0"/>
            <a:t>Complexity </a:t>
          </a:r>
        </a:p>
      </dgm:t>
    </dgm:pt>
    <dgm:pt modelId="{2033C375-3B91-4525-9418-5C00EC078DF4}" type="parTrans" cxnId="{09542E1A-6AF5-4C35-9B8B-42522FD5F69A}">
      <dgm:prSet/>
      <dgm:spPr/>
      <dgm:t>
        <a:bodyPr/>
        <a:lstStyle/>
        <a:p>
          <a:endParaRPr lang="en-US"/>
        </a:p>
      </dgm:t>
    </dgm:pt>
    <dgm:pt modelId="{F4155C25-7E27-44A2-9D1E-5637C4BE456D}" type="sibTrans" cxnId="{09542E1A-6AF5-4C35-9B8B-42522FD5F69A}">
      <dgm:prSet/>
      <dgm:spPr/>
      <dgm:t>
        <a:bodyPr/>
        <a:lstStyle/>
        <a:p>
          <a:endParaRPr lang="en-US"/>
        </a:p>
      </dgm:t>
    </dgm:pt>
    <dgm:pt modelId="{3C43D4C6-9210-4FF7-9654-66C23B0B62C3}">
      <dgm:prSet/>
      <dgm:spPr/>
      <dgm:t>
        <a:bodyPr/>
        <a:lstStyle/>
        <a:p>
          <a:r>
            <a:rPr lang="en-US" dirty="0"/>
            <a:t>15 Features </a:t>
          </a:r>
        </a:p>
      </dgm:t>
    </dgm:pt>
    <dgm:pt modelId="{1E838E33-B2A6-4D3C-A0BD-CF81D0E6C2A0}" type="parTrans" cxnId="{7F2D5793-5996-4BA4-AABB-7F78A56DA39D}">
      <dgm:prSet/>
      <dgm:spPr/>
      <dgm:t>
        <a:bodyPr/>
        <a:lstStyle/>
        <a:p>
          <a:endParaRPr lang="en-US"/>
        </a:p>
      </dgm:t>
    </dgm:pt>
    <dgm:pt modelId="{D5036B1B-0794-4E32-83E6-2179C50441F3}" type="sibTrans" cxnId="{7F2D5793-5996-4BA4-AABB-7F78A56DA39D}">
      <dgm:prSet/>
      <dgm:spPr/>
      <dgm:t>
        <a:bodyPr/>
        <a:lstStyle/>
        <a:p>
          <a:endParaRPr lang="en-US"/>
        </a:p>
      </dgm:t>
    </dgm:pt>
    <dgm:pt modelId="{7267ADB3-863B-408F-B57A-68A5886F1E38}">
      <dgm:prSet/>
      <dgm:spPr/>
      <dgm:t>
        <a:bodyPr/>
        <a:lstStyle/>
        <a:p>
          <a:r>
            <a:rPr lang="en-US" dirty="0"/>
            <a:t>Test Accuracy: </a:t>
          </a:r>
          <a:r>
            <a:rPr lang="en-US" b="0" i="0" dirty="0"/>
            <a:t>0.6365</a:t>
          </a:r>
          <a:endParaRPr lang="en-US" dirty="0"/>
        </a:p>
      </dgm:t>
    </dgm:pt>
    <dgm:pt modelId="{5F0F0FCF-5DF5-40EF-A44D-99FD91D6C0DA}" type="parTrans" cxnId="{314770BE-07C9-493A-AF55-CC1C800194CD}">
      <dgm:prSet/>
      <dgm:spPr/>
      <dgm:t>
        <a:bodyPr/>
        <a:lstStyle/>
        <a:p>
          <a:endParaRPr lang="en-US"/>
        </a:p>
      </dgm:t>
    </dgm:pt>
    <dgm:pt modelId="{CE63EDC6-E9F3-4A84-A0ED-C513CDEE0CAA}" type="sibTrans" cxnId="{314770BE-07C9-493A-AF55-CC1C800194CD}">
      <dgm:prSet/>
      <dgm:spPr/>
      <dgm:t>
        <a:bodyPr/>
        <a:lstStyle/>
        <a:p>
          <a:endParaRPr lang="en-US"/>
        </a:p>
      </dgm:t>
    </dgm:pt>
    <dgm:pt modelId="{9E4E465E-E47D-4F22-A7ED-36037125EB58}">
      <dgm:prSet/>
      <dgm:spPr/>
      <dgm:t>
        <a:bodyPr/>
        <a:lstStyle/>
        <a:p>
          <a:r>
            <a:rPr lang="en-US" dirty="0"/>
            <a:t>Red Class: 0.75  </a:t>
          </a:r>
        </a:p>
      </dgm:t>
    </dgm:pt>
    <dgm:pt modelId="{7BE4300D-B415-418A-A3D4-9FAB7544CE26}" type="parTrans" cxnId="{60873138-6904-471F-8295-28A3F5A55970}">
      <dgm:prSet/>
      <dgm:spPr/>
      <dgm:t>
        <a:bodyPr/>
        <a:lstStyle/>
        <a:p>
          <a:endParaRPr lang="en-US"/>
        </a:p>
      </dgm:t>
    </dgm:pt>
    <dgm:pt modelId="{B76FF359-572D-4506-A1C0-434D4B60E975}" type="sibTrans" cxnId="{60873138-6904-471F-8295-28A3F5A55970}">
      <dgm:prSet/>
      <dgm:spPr/>
      <dgm:t>
        <a:bodyPr/>
        <a:lstStyle/>
        <a:p>
          <a:endParaRPr lang="en-US"/>
        </a:p>
      </dgm:t>
    </dgm:pt>
    <dgm:pt modelId="{62C11136-8965-43F8-873F-0581EBEAEC00}">
      <dgm:prSet/>
      <dgm:spPr/>
      <dgm:t>
        <a:bodyPr/>
        <a:lstStyle/>
        <a:p>
          <a:r>
            <a:rPr lang="en-US" dirty="0"/>
            <a:t>Blue Class: </a:t>
          </a:r>
          <a:r>
            <a:rPr lang="en-US" b="0" i="0" dirty="0"/>
            <a:t>0.35</a:t>
          </a:r>
          <a:r>
            <a:rPr lang="en-US" dirty="0"/>
            <a:t> </a:t>
          </a:r>
        </a:p>
      </dgm:t>
    </dgm:pt>
    <dgm:pt modelId="{EBB04AC5-46E7-480D-8481-C0653D5EE515}" type="parTrans" cxnId="{296C2750-A132-4205-B108-29862F93F2EF}">
      <dgm:prSet/>
      <dgm:spPr/>
      <dgm:t>
        <a:bodyPr/>
        <a:lstStyle/>
        <a:p>
          <a:endParaRPr lang="en-US"/>
        </a:p>
      </dgm:t>
    </dgm:pt>
    <dgm:pt modelId="{F532E31C-B9AB-45DC-9FB5-B3E3DF90DFD7}" type="sibTrans" cxnId="{296C2750-A132-4205-B108-29862F93F2EF}">
      <dgm:prSet/>
      <dgm:spPr/>
      <dgm:t>
        <a:bodyPr/>
        <a:lstStyle/>
        <a:p>
          <a:endParaRPr lang="en-US"/>
        </a:p>
      </dgm:t>
    </dgm:pt>
    <dgm:pt modelId="{DD45EB1A-9DE6-47EB-9D47-397E6A3CCBB7}">
      <dgm:prSet/>
      <dgm:spPr/>
      <dgm:t>
        <a:bodyPr/>
        <a:lstStyle/>
        <a:p>
          <a:r>
            <a:rPr lang="en-US" dirty="0"/>
            <a:t>1 Decision Tree to perform the classification </a:t>
          </a:r>
        </a:p>
      </dgm:t>
    </dgm:pt>
    <dgm:pt modelId="{511F20C7-74DB-419D-9EBF-064B208B6D70}" type="parTrans" cxnId="{32E6C14B-609D-4519-B497-5513CDF18245}">
      <dgm:prSet/>
      <dgm:spPr/>
      <dgm:t>
        <a:bodyPr/>
        <a:lstStyle/>
        <a:p>
          <a:endParaRPr lang="en-US"/>
        </a:p>
      </dgm:t>
    </dgm:pt>
    <dgm:pt modelId="{18E6928B-015F-4C6A-B1D2-65346C790D2F}" type="sibTrans" cxnId="{32E6C14B-609D-4519-B497-5513CDF18245}">
      <dgm:prSet/>
      <dgm:spPr/>
      <dgm:t>
        <a:bodyPr/>
        <a:lstStyle/>
        <a:p>
          <a:endParaRPr lang="en-US"/>
        </a:p>
      </dgm:t>
    </dgm:pt>
    <dgm:pt modelId="{4BA2FAB1-48C3-425F-AA75-737775A883C3}" type="pres">
      <dgm:prSet presAssocID="{35312764-31D4-4C16-9815-23E4B944E1A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EE95C6B-1A65-4044-937D-32BB028C735B}" type="pres">
      <dgm:prSet presAssocID="{CD37A26B-4AF0-45C4-A098-20F512210140}" presName="root1" presStyleCnt="0"/>
      <dgm:spPr/>
    </dgm:pt>
    <dgm:pt modelId="{117C8B3C-C0DE-48D8-8AEC-2A7FC2CA32D0}" type="pres">
      <dgm:prSet presAssocID="{CD37A26B-4AF0-45C4-A098-20F512210140}" presName="LevelOneTextNode" presStyleLbl="node0" presStyleIdx="0" presStyleCnt="1">
        <dgm:presLayoutVars>
          <dgm:chPref val="3"/>
        </dgm:presLayoutVars>
      </dgm:prSet>
      <dgm:spPr/>
    </dgm:pt>
    <dgm:pt modelId="{5AA084B8-BD50-426E-89B1-CE434F770B74}" type="pres">
      <dgm:prSet presAssocID="{CD37A26B-4AF0-45C4-A098-20F512210140}" presName="level2hierChild" presStyleCnt="0"/>
      <dgm:spPr/>
    </dgm:pt>
    <dgm:pt modelId="{71B6A0D9-630F-4F20-BB10-C9A66B658000}" type="pres">
      <dgm:prSet presAssocID="{2033C375-3B91-4525-9418-5C00EC078DF4}" presName="conn2-1" presStyleLbl="parChTrans1D2" presStyleIdx="0" presStyleCnt="3"/>
      <dgm:spPr/>
    </dgm:pt>
    <dgm:pt modelId="{B790C19F-FE42-4DF0-B57A-31DC0B282F7D}" type="pres">
      <dgm:prSet presAssocID="{2033C375-3B91-4525-9418-5C00EC078DF4}" presName="connTx" presStyleLbl="parChTrans1D2" presStyleIdx="0" presStyleCnt="3"/>
      <dgm:spPr/>
    </dgm:pt>
    <dgm:pt modelId="{8C39B0AE-74B7-41CB-B208-FF04ACC03994}" type="pres">
      <dgm:prSet presAssocID="{BC831F8E-5710-4338-AE51-C2023D94C871}" presName="root2" presStyleCnt="0"/>
      <dgm:spPr/>
    </dgm:pt>
    <dgm:pt modelId="{F3BB8C92-006E-4205-BDF6-0EA97A3B9F28}" type="pres">
      <dgm:prSet presAssocID="{BC831F8E-5710-4338-AE51-C2023D94C871}" presName="LevelTwoTextNode" presStyleLbl="node2" presStyleIdx="0" presStyleCnt="3">
        <dgm:presLayoutVars>
          <dgm:chPref val="3"/>
        </dgm:presLayoutVars>
      </dgm:prSet>
      <dgm:spPr/>
    </dgm:pt>
    <dgm:pt modelId="{5AF65807-2DE8-4E45-B715-A83F16DFCD50}" type="pres">
      <dgm:prSet presAssocID="{BC831F8E-5710-4338-AE51-C2023D94C871}" presName="level3hierChild" presStyleCnt="0"/>
      <dgm:spPr/>
    </dgm:pt>
    <dgm:pt modelId="{E7E9A0C9-DC2E-49FE-B1BA-562D76661D69}" type="pres">
      <dgm:prSet presAssocID="{1E838E33-B2A6-4D3C-A0BD-CF81D0E6C2A0}" presName="conn2-1" presStyleLbl="parChTrans1D3" presStyleIdx="0" presStyleCnt="5"/>
      <dgm:spPr/>
    </dgm:pt>
    <dgm:pt modelId="{8B3F5998-27CC-469E-94BF-F03DA0AD5EC8}" type="pres">
      <dgm:prSet presAssocID="{1E838E33-B2A6-4D3C-A0BD-CF81D0E6C2A0}" presName="connTx" presStyleLbl="parChTrans1D3" presStyleIdx="0" presStyleCnt="5"/>
      <dgm:spPr/>
    </dgm:pt>
    <dgm:pt modelId="{176EABBA-E537-4CB2-9B9F-BA609E0F77D5}" type="pres">
      <dgm:prSet presAssocID="{3C43D4C6-9210-4FF7-9654-66C23B0B62C3}" presName="root2" presStyleCnt="0"/>
      <dgm:spPr/>
    </dgm:pt>
    <dgm:pt modelId="{A2E4AD00-3720-4AF8-99BD-E76801546BBE}" type="pres">
      <dgm:prSet presAssocID="{3C43D4C6-9210-4FF7-9654-66C23B0B62C3}" presName="LevelTwoTextNode" presStyleLbl="node3" presStyleIdx="0" presStyleCnt="5">
        <dgm:presLayoutVars>
          <dgm:chPref val="3"/>
        </dgm:presLayoutVars>
      </dgm:prSet>
      <dgm:spPr/>
    </dgm:pt>
    <dgm:pt modelId="{419547BC-69F7-4E96-9DC2-E35926E0336A}" type="pres">
      <dgm:prSet presAssocID="{3C43D4C6-9210-4FF7-9654-66C23B0B62C3}" presName="level3hierChild" presStyleCnt="0"/>
      <dgm:spPr/>
    </dgm:pt>
    <dgm:pt modelId="{DF33E35A-B262-4D23-B4CF-66C55B935D04}" type="pres">
      <dgm:prSet presAssocID="{511F20C7-74DB-419D-9EBF-064B208B6D70}" presName="conn2-1" presStyleLbl="parChTrans1D3" presStyleIdx="1" presStyleCnt="5"/>
      <dgm:spPr/>
    </dgm:pt>
    <dgm:pt modelId="{4476494E-AFC1-4C97-AD16-5EA196D2FD5A}" type="pres">
      <dgm:prSet presAssocID="{511F20C7-74DB-419D-9EBF-064B208B6D70}" presName="connTx" presStyleLbl="parChTrans1D3" presStyleIdx="1" presStyleCnt="5"/>
      <dgm:spPr/>
    </dgm:pt>
    <dgm:pt modelId="{48441B01-EA36-4685-921E-3DE4E5E269DE}" type="pres">
      <dgm:prSet presAssocID="{DD45EB1A-9DE6-47EB-9D47-397E6A3CCBB7}" presName="root2" presStyleCnt="0"/>
      <dgm:spPr/>
    </dgm:pt>
    <dgm:pt modelId="{EA73A8B4-2C80-4602-B37D-94B9BC333CE4}" type="pres">
      <dgm:prSet presAssocID="{DD45EB1A-9DE6-47EB-9D47-397E6A3CCBB7}" presName="LevelTwoTextNode" presStyleLbl="node3" presStyleIdx="1" presStyleCnt="5">
        <dgm:presLayoutVars>
          <dgm:chPref val="3"/>
        </dgm:presLayoutVars>
      </dgm:prSet>
      <dgm:spPr/>
    </dgm:pt>
    <dgm:pt modelId="{9A1BC99B-B5A4-4054-823C-AC1027A597BF}" type="pres">
      <dgm:prSet presAssocID="{DD45EB1A-9DE6-47EB-9D47-397E6A3CCBB7}" presName="level3hierChild" presStyleCnt="0"/>
      <dgm:spPr/>
    </dgm:pt>
    <dgm:pt modelId="{372EA6BD-E5E2-4D48-9B37-79ED38E7553A}" type="pres">
      <dgm:prSet presAssocID="{C6F42BCA-7845-4B5E-B3A4-EE548FF44863}" presName="conn2-1" presStyleLbl="parChTrans1D2" presStyleIdx="1" presStyleCnt="3"/>
      <dgm:spPr/>
    </dgm:pt>
    <dgm:pt modelId="{521F95E4-0F44-4266-AD3B-F0D617BE8F72}" type="pres">
      <dgm:prSet presAssocID="{C6F42BCA-7845-4B5E-B3A4-EE548FF44863}" presName="connTx" presStyleLbl="parChTrans1D2" presStyleIdx="1" presStyleCnt="3"/>
      <dgm:spPr/>
    </dgm:pt>
    <dgm:pt modelId="{3B1C4CDA-E861-469F-B2DE-55F984ED3E2C}" type="pres">
      <dgm:prSet presAssocID="{3D923B1F-3890-4D73-AF8A-7DADFF81A170}" presName="root2" presStyleCnt="0"/>
      <dgm:spPr/>
    </dgm:pt>
    <dgm:pt modelId="{CDFAD17F-9CF4-4AD7-9D75-33504B2476DC}" type="pres">
      <dgm:prSet presAssocID="{3D923B1F-3890-4D73-AF8A-7DADFF81A170}" presName="LevelTwoTextNode" presStyleLbl="node2" presStyleIdx="1" presStyleCnt="3">
        <dgm:presLayoutVars>
          <dgm:chPref val="3"/>
        </dgm:presLayoutVars>
      </dgm:prSet>
      <dgm:spPr/>
    </dgm:pt>
    <dgm:pt modelId="{BDD29EB3-C33B-4EFE-8317-F811C326EDBD}" type="pres">
      <dgm:prSet presAssocID="{3D923B1F-3890-4D73-AF8A-7DADFF81A170}" presName="level3hierChild" presStyleCnt="0"/>
      <dgm:spPr/>
    </dgm:pt>
    <dgm:pt modelId="{1FF63F23-3A60-4796-A61D-174CDCC6D116}" type="pres">
      <dgm:prSet presAssocID="{5F0F0FCF-5DF5-40EF-A44D-99FD91D6C0DA}" presName="conn2-1" presStyleLbl="parChTrans1D3" presStyleIdx="2" presStyleCnt="5"/>
      <dgm:spPr/>
    </dgm:pt>
    <dgm:pt modelId="{6A5899D3-A11F-47C4-A2A9-01D63DE09A0A}" type="pres">
      <dgm:prSet presAssocID="{5F0F0FCF-5DF5-40EF-A44D-99FD91D6C0DA}" presName="connTx" presStyleLbl="parChTrans1D3" presStyleIdx="2" presStyleCnt="5"/>
      <dgm:spPr/>
    </dgm:pt>
    <dgm:pt modelId="{E4950108-010D-4E01-8BA1-C6E21EED23E6}" type="pres">
      <dgm:prSet presAssocID="{7267ADB3-863B-408F-B57A-68A5886F1E38}" presName="root2" presStyleCnt="0"/>
      <dgm:spPr/>
    </dgm:pt>
    <dgm:pt modelId="{6064DD65-8C31-472C-9809-B4D41144DD54}" type="pres">
      <dgm:prSet presAssocID="{7267ADB3-863B-408F-B57A-68A5886F1E38}" presName="LevelTwoTextNode" presStyleLbl="node3" presStyleIdx="2" presStyleCnt="5">
        <dgm:presLayoutVars>
          <dgm:chPref val="3"/>
        </dgm:presLayoutVars>
      </dgm:prSet>
      <dgm:spPr/>
    </dgm:pt>
    <dgm:pt modelId="{4B4040A9-C70A-4509-AB50-60D26DA84D1E}" type="pres">
      <dgm:prSet presAssocID="{7267ADB3-863B-408F-B57A-68A5886F1E38}" presName="level3hierChild" presStyleCnt="0"/>
      <dgm:spPr/>
    </dgm:pt>
    <dgm:pt modelId="{97AB2CEC-968C-40C4-8FC1-E84EE3A50091}" type="pres">
      <dgm:prSet presAssocID="{62B79695-1CA0-4CBD-9BDD-382CFC527526}" presName="conn2-1" presStyleLbl="parChTrans1D2" presStyleIdx="2" presStyleCnt="3"/>
      <dgm:spPr/>
    </dgm:pt>
    <dgm:pt modelId="{83160934-BE8B-4AF6-9A68-96455ED668D9}" type="pres">
      <dgm:prSet presAssocID="{62B79695-1CA0-4CBD-9BDD-382CFC527526}" presName="connTx" presStyleLbl="parChTrans1D2" presStyleIdx="2" presStyleCnt="3"/>
      <dgm:spPr/>
    </dgm:pt>
    <dgm:pt modelId="{831026C1-256E-4373-B658-6B06B4048661}" type="pres">
      <dgm:prSet presAssocID="{5388D1F3-ABE7-4324-AAFE-491C14940B24}" presName="root2" presStyleCnt="0"/>
      <dgm:spPr/>
    </dgm:pt>
    <dgm:pt modelId="{C8C6DC8D-F247-40AA-AFEC-6AB9747588A9}" type="pres">
      <dgm:prSet presAssocID="{5388D1F3-ABE7-4324-AAFE-491C14940B24}" presName="LevelTwoTextNode" presStyleLbl="node2" presStyleIdx="2" presStyleCnt="3">
        <dgm:presLayoutVars>
          <dgm:chPref val="3"/>
        </dgm:presLayoutVars>
      </dgm:prSet>
      <dgm:spPr/>
    </dgm:pt>
    <dgm:pt modelId="{97E81B9F-E732-4738-B39B-B6887180D20F}" type="pres">
      <dgm:prSet presAssocID="{5388D1F3-ABE7-4324-AAFE-491C14940B24}" presName="level3hierChild" presStyleCnt="0"/>
      <dgm:spPr/>
    </dgm:pt>
    <dgm:pt modelId="{A4212E2F-4308-4F62-AF33-07A7D07C3357}" type="pres">
      <dgm:prSet presAssocID="{7BE4300D-B415-418A-A3D4-9FAB7544CE26}" presName="conn2-1" presStyleLbl="parChTrans1D3" presStyleIdx="3" presStyleCnt="5"/>
      <dgm:spPr/>
    </dgm:pt>
    <dgm:pt modelId="{D510045F-585D-4A76-AD53-B8CC70A1BC3C}" type="pres">
      <dgm:prSet presAssocID="{7BE4300D-B415-418A-A3D4-9FAB7544CE26}" presName="connTx" presStyleLbl="parChTrans1D3" presStyleIdx="3" presStyleCnt="5"/>
      <dgm:spPr/>
    </dgm:pt>
    <dgm:pt modelId="{B7782E39-A548-41C1-852A-D3181398ADB9}" type="pres">
      <dgm:prSet presAssocID="{9E4E465E-E47D-4F22-A7ED-36037125EB58}" presName="root2" presStyleCnt="0"/>
      <dgm:spPr/>
    </dgm:pt>
    <dgm:pt modelId="{E2E4B490-8380-4B84-AF12-250CFAD7BC84}" type="pres">
      <dgm:prSet presAssocID="{9E4E465E-E47D-4F22-A7ED-36037125EB58}" presName="LevelTwoTextNode" presStyleLbl="node3" presStyleIdx="3" presStyleCnt="5">
        <dgm:presLayoutVars>
          <dgm:chPref val="3"/>
        </dgm:presLayoutVars>
      </dgm:prSet>
      <dgm:spPr/>
    </dgm:pt>
    <dgm:pt modelId="{A316C927-204E-48AF-B697-474E57C2A5C4}" type="pres">
      <dgm:prSet presAssocID="{9E4E465E-E47D-4F22-A7ED-36037125EB58}" presName="level3hierChild" presStyleCnt="0"/>
      <dgm:spPr/>
    </dgm:pt>
    <dgm:pt modelId="{4B0CCE3C-E3E7-415F-BE83-31BD9672B1BF}" type="pres">
      <dgm:prSet presAssocID="{EBB04AC5-46E7-480D-8481-C0653D5EE515}" presName="conn2-1" presStyleLbl="parChTrans1D3" presStyleIdx="4" presStyleCnt="5"/>
      <dgm:spPr/>
    </dgm:pt>
    <dgm:pt modelId="{7819EAD8-7BA3-49FD-8CA3-950653BD3376}" type="pres">
      <dgm:prSet presAssocID="{EBB04AC5-46E7-480D-8481-C0653D5EE515}" presName="connTx" presStyleLbl="parChTrans1D3" presStyleIdx="4" presStyleCnt="5"/>
      <dgm:spPr/>
    </dgm:pt>
    <dgm:pt modelId="{F5C8E1AE-EBC7-48A2-B786-550D76C5D4E6}" type="pres">
      <dgm:prSet presAssocID="{62C11136-8965-43F8-873F-0581EBEAEC00}" presName="root2" presStyleCnt="0"/>
      <dgm:spPr/>
    </dgm:pt>
    <dgm:pt modelId="{FCB6FA92-38D8-4EAB-8F02-88F0D4B263C5}" type="pres">
      <dgm:prSet presAssocID="{62C11136-8965-43F8-873F-0581EBEAEC00}" presName="LevelTwoTextNode" presStyleLbl="node3" presStyleIdx="4" presStyleCnt="5">
        <dgm:presLayoutVars>
          <dgm:chPref val="3"/>
        </dgm:presLayoutVars>
      </dgm:prSet>
      <dgm:spPr/>
    </dgm:pt>
    <dgm:pt modelId="{B2E0C1FF-5EAE-4758-9261-C9DCE0CAC2A2}" type="pres">
      <dgm:prSet presAssocID="{62C11136-8965-43F8-873F-0581EBEAEC00}" presName="level3hierChild" presStyleCnt="0"/>
      <dgm:spPr/>
    </dgm:pt>
  </dgm:ptLst>
  <dgm:cxnLst>
    <dgm:cxn modelId="{547BB60B-F8AC-428C-AFB7-6CB38413A6FC}" type="presOf" srcId="{EBB04AC5-46E7-480D-8481-C0653D5EE515}" destId="{4B0CCE3C-E3E7-415F-BE83-31BD9672B1BF}" srcOrd="0" destOrd="0" presId="urn:microsoft.com/office/officeart/2005/8/layout/hierarchy2"/>
    <dgm:cxn modelId="{F9BB0511-61F2-4A68-85DD-428AA6A9CE49}" type="presOf" srcId="{DD45EB1A-9DE6-47EB-9D47-397E6A3CCBB7}" destId="{EA73A8B4-2C80-4602-B37D-94B9BC333CE4}" srcOrd="0" destOrd="0" presId="urn:microsoft.com/office/officeart/2005/8/layout/hierarchy2"/>
    <dgm:cxn modelId="{09542E1A-6AF5-4C35-9B8B-42522FD5F69A}" srcId="{CD37A26B-4AF0-45C4-A098-20F512210140}" destId="{BC831F8E-5710-4338-AE51-C2023D94C871}" srcOrd="0" destOrd="0" parTransId="{2033C375-3B91-4525-9418-5C00EC078DF4}" sibTransId="{F4155C25-7E27-44A2-9D1E-5637C4BE456D}"/>
    <dgm:cxn modelId="{DD43FB20-904F-4454-A638-0E73D056AEEF}" type="presOf" srcId="{511F20C7-74DB-419D-9EBF-064B208B6D70}" destId="{DF33E35A-B262-4D23-B4CF-66C55B935D04}" srcOrd="0" destOrd="0" presId="urn:microsoft.com/office/officeart/2005/8/layout/hierarchy2"/>
    <dgm:cxn modelId="{2A009224-F0B2-4323-B08E-9B232747F47A}" type="presOf" srcId="{7BE4300D-B415-418A-A3D4-9FAB7544CE26}" destId="{D510045F-585D-4A76-AD53-B8CC70A1BC3C}" srcOrd="1" destOrd="0" presId="urn:microsoft.com/office/officeart/2005/8/layout/hierarchy2"/>
    <dgm:cxn modelId="{C1C04B28-9DC8-493A-A868-B219A329929A}" type="presOf" srcId="{62B79695-1CA0-4CBD-9BDD-382CFC527526}" destId="{83160934-BE8B-4AF6-9A68-96455ED668D9}" srcOrd="1" destOrd="0" presId="urn:microsoft.com/office/officeart/2005/8/layout/hierarchy2"/>
    <dgm:cxn modelId="{7D554B2F-21A4-4F6A-BF82-716A2187E215}" srcId="{CD37A26B-4AF0-45C4-A098-20F512210140}" destId="{3D923B1F-3890-4D73-AF8A-7DADFF81A170}" srcOrd="1" destOrd="0" parTransId="{C6F42BCA-7845-4B5E-B3A4-EE548FF44863}" sibTransId="{21062A4E-977F-49DF-A792-3B65ABD5CF35}"/>
    <dgm:cxn modelId="{7F1AA830-32CD-4B4D-82D3-5F03DB64B205}" type="presOf" srcId="{3D923B1F-3890-4D73-AF8A-7DADFF81A170}" destId="{CDFAD17F-9CF4-4AD7-9D75-33504B2476DC}" srcOrd="0" destOrd="0" presId="urn:microsoft.com/office/officeart/2005/8/layout/hierarchy2"/>
    <dgm:cxn modelId="{05572334-A681-44E9-B8EB-3C62E44B4C3F}" type="presOf" srcId="{C6F42BCA-7845-4B5E-B3A4-EE548FF44863}" destId="{372EA6BD-E5E2-4D48-9B37-79ED38E7553A}" srcOrd="0" destOrd="0" presId="urn:microsoft.com/office/officeart/2005/8/layout/hierarchy2"/>
    <dgm:cxn modelId="{60873138-6904-471F-8295-28A3F5A55970}" srcId="{5388D1F3-ABE7-4324-AAFE-491C14940B24}" destId="{9E4E465E-E47D-4F22-A7ED-36037125EB58}" srcOrd="0" destOrd="0" parTransId="{7BE4300D-B415-418A-A3D4-9FAB7544CE26}" sibTransId="{B76FF359-572D-4506-A1C0-434D4B60E975}"/>
    <dgm:cxn modelId="{C57D5438-BB98-43CD-A2E8-AD1AF33AEAEE}" type="presOf" srcId="{1E838E33-B2A6-4D3C-A0BD-CF81D0E6C2A0}" destId="{8B3F5998-27CC-469E-94BF-F03DA0AD5EC8}" srcOrd="1" destOrd="0" presId="urn:microsoft.com/office/officeart/2005/8/layout/hierarchy2"/>
    <dgm:cxn modelId="{6B0B4A3A-ADBA-4C72-8F29-779AEBD72D5B}" type="presOf" srcId="{CD37A26B-4AF0-45C4-A098-20F512210140}" destId="{117C8B3C-C0DE-48D8-8AEC-2A7FC2CA32D0}" srcOrd="0" destOrd="0" presId="urn:microsoft.com/office/officeart/2005/8/layout/hierarchy2"/>
    <dgm:cxn modelId="{32E6C14B-609D-4519-B497-5513CDF18245}" srcId="{BC831F8E-5710-4338-AE51-C2023D94C871}" destId="{DD45EB1A-9DE6-47EB-9D47-397E6A3CCBB7}" srcOrd="1" destOrd="0" parTransId="{511F20C7-74DB-419D-9EBF-064B208B6D70}" sibTransId="{18E6928B-015F-4C6A-B1D2-65346C790D2F}"/>
    <dgm:cxn modelId="{CBA3DA4D-E1AF-46D8-8E28-627374BA96FC}" type="presOf" srcId="{2033C375-3B91-4525-9418-5C00EC078DF4}" destId="{71B6A0D9-630F-4F20-BB10-C9A66B658000}" srcOrd="0" destOrd="0" presId="urn:microsoft.com/office/officeart/2005/8/layout/hierarchy2"/>
    <dgm:cxn modelId="{52B2A34E-1A9E-452D-9E3B-B20CE7FFBA8D}" srcId="{35312764-31D4-4C16-9815-23E4B944E1A1}" destId="{CD37A26B-4AF0-45C4-A098-20F512210140}" srcOrd="0" destOrd="0" parTransId="{53E675A6-8FE3-412C-9327-2130BB485B46}" sibTransId="{91F4A51A-4DE6-4741-AD4C-1606633EE977}"/>
    <dgm:cxn modelId="{17F8164F-9C03-4646-9CC4-780AE4BC1CDC}" type="presOf" srcId="{5F0F0FCF-5DF5-40EF-A44D-99FD91D6C0DA}" destId="{1FF63F23-3A60-4796-A61D-174CDCC6D116}" srcOrd="0" destOrd="0" presId="urn:microsoft.com/office/officeart/2005/8/layout/hierarchy2"/>
    <dgm:cxn modelId="{47EFEE6F-8554-4EDA-AB3B-6F0426523694}" type="presOf" srcId="{EBB04AC5-46E7-480D-8481-C0653D5EE515}" destId="{7819EAD8-7BA3-49FD-8CA3-950653BD3376}" srcOrd="1" destOrd="0" presId="urn:microsoft.com/office/officeart/2005/8/layout/hierarchy2"/>
    <dgm:cxn modelId="{296C2750-A132-4205-B108-29862F93F2EF}" srcId="{5388D1F3-ABE7-4324-AAFE-491C14940B24}" destId="{62C11136-8965-43F8-873F-0581EBEAEC00}" srcOrd="1" destOrd="0" parTransId="{EBB04AC5-46E7-480D-8481-C0653D5EE515}" sibTransId="{F532E31C-B9AB-45DC-9FB5-B3E3DF90DFD7}"/>
    <dgm:cxn modelId="{20DAE075-77CA-4C11-A934-E452DE1383F8}" type="presOf" srcId="{511F20C7-74DB-419D-9EBF-064B208B6D70}" destId="{4476494E-AFC1-4C97-AD16-5EA196D2FD5A}" srcOrd="1" destOrd="0" presId="urn:microsoft.com/office/officeart/2005/8/layout/hierarchy2"/>
    <dgm:cxn modelId="{B6657979-3015-4283-BA0F-8ED533526E1A}" type="presOf" srcId="{5F0F0FCF-5DF5-40EF-A44D-99FD91D6C0DA}" destId="{6A5899D3-A11F-47C4-A2A9-01D63DE09A0A}" srcOrd="1" destOrd="0" presId="urn:microsoft.com/office/officeart/2005/8/layout/hierarchy2"/>
    <dgm:cxn modelId="{6C19DE87-3E09-40CB-A8A9-763CA1302EE2}" type="presOf" srcId="{7267ADB3-863B-408F-B57A-68A5886F1E38}" destId="{6064DD65-8C31-472C-9809-B4D41144DD54}" srcOrd="0" destOrd="0" presId="urn:microsoft.com/office/officeart/2005/8/layout/hierarchy2"/>
    <dgm:cxn modelId="{BAB6418D-5CAB-42C2-AB7F-DE6473150911}" type="presOf" srcId="{C6F42BCA-7845-4B5E-B3A4-EE548FF44863}" destId="{521F95E4-0F44-4266-AD3B-F0D617BE8F72}" srcOrd="1" destOrd="0" presId="urn:microsoft.com/office/officeart/2005/8/layout/hierarchy2"/>
    <dgm:cxn modelId="{FA49A490-6222-458F-BECC-7DF737F3B2AB}" type="presOf" srcId="{35312764-31D4-4C16-9815-23E4B944E1A1}" destId="{4BA2FAB1-48C3-425F-AA75-737775A883C3}" srcOrd="0" destOrd="0" presId="urn:microsoft.com/office/officeart/2005/8/layout/hierarchy2"/>
    <dgm:cxn modelId="{7F2D5793-5996-4BA4-AABB-7F78A56DA39D}" srcId="{BC831F8E-5710-4338-AE51-C2023D94C871}" destId="{3C43D4C6-9210-4FF7-9654-66C23B0B62C3}" srcOrd="0" destOrd="0" parTransId="{1E838E33-B2A6-4D3C-A0BD-CF81D0E6C2A0}" sibTransId="{D5036B1B-0794-4E32-83E6-2179C50441F3}"/>
    <dgm:cxn modelId="{38F76494-BB24-4527-A31D-58A76CD5F8D3}" type="presOf" srcId="{1E838E33-B2A6-4D3C-A0BD-CF81D0E6C2A0}" destId="{E7E9A0C9-DC2E-49FE-B1BA-562D76661D69}" srcOrd="0" destOrd="0" presId="urn:microsoft.com/office/officeart/2005/8/layout/hierarchy2"/>
    <dgm:cxn modelId="{BD239F9A-5CE0-4D31-B70D-D550BBAD8160}" type="presOf" srcId="{9E4E465E-E47D-4F22-A7ED-36037125EB58}" destId="{E2E4B490-8380-4B84-AF12-250CFAD7BC84}" srcOrd="0" destOrd="0" presId="urn:microsoft.com/office/officeart/2005/8/layout/hierarchy2"/>
    <dgm:cxn modelId="{39BE96B6-6CCD-4DD0-9B03-E404C11D6BB8}" srcId="{CD37A26B-4AF0-45C4-A098-20F512210140}" destId="{5388D1F3-ABE7-4324-AAFE-491C14940B24}" srcOrd="2" destOrd="0" parTransId="{62B79695-1CA0-4CBD-9BDD-382CFC527526}" sibTransId="{6581990B-EB1F-4041-BFB4-41779AAA5146}"/>
    <dgm:cxn modelId="{314770BE-07C9-493A-AF55-CC1C800194CD}" srcId="{3D923B1F-3890-4D73-AF8A-7DADFF81A170}" destId="{7267ADB3-863B-408F-B57A-68A5886F1E38}" srcOrd="0" destOrd="0" parTransId="{5F0F0FCF-5DF5-40EF-A44D-99FD91D6C0DA}" sibTransId="{CE63EDC6-E9F3-4A84-A0ED-C513CDEE0CAA}"/>
    <dgm:cxn modelId="{63BED3C3-0393-44B1-8CEE-BA5383BAD386}" type="presOf" srcId="{7BE4300D-B415-418A-A3D4-9FAB7544CE26}" destId="{A4212E2F-4308-4F62-AF33-07A7D07C3357}" srcOrd="0" destOrd="0" presId="urn:microsoft.com/office/officeart/2005/8/layout/hierarchy2"/>
    <dgm:cxn modelId="{D78308D5-D34D-4E5A-80A6-3EF92B8C557E}" type="presOf" srcId="{62B79695-1CA0-4CBD-9BDD-382CFC527526}" destId="{97AB2CEC-968C-40C4-8FC1-E84EE3A50091}" srcOrd="0" destOrd="0" presId="urn:microsoft.com/office/officeart/2005/8/layout/hierarchy2"/>
    <dgm:cxn modelId="{EC3176D6-A884-4DEE-A664-7266277211ED}" type="presOf" srcId="{2033C375-3B91-4525-9418-5C00EC078DF4}" destId="{B790C19F-FE42-4DF0-B57A-31DC0B282F7D}" srcOrd="1" destOrd="0" presId="urn:microsoft.com/office/officeart/2005/8/layout/hierarchy2"/>
    <dgm:cxn modelId="{9E3109DC-5458-4A69-B120-1FC2F82F653E}" type="presOf" srcId="{BC831F8E-5710-4338-AE51-C2023D94C871}" destId="{F3BB8C92-006E-4205-BDF6-0EA97A3B9F28}" srcOrd="0" destOrd="0" presId="urn:microsoft.com/office/officeart/2005/8/layout/hierarchy2"/>
    <dgm:cxn modelId="{85AD49DC-1004-40B6-A621-6C7173D8267B}" type="presOf" srcId="{5388D1F3-ABE7-4324-AAFE-491C14940B24}" destId="{C8C6DC8D-F247-40AA-AFEC-6AB9747588A9}" srcOrd="0" destOrd="0" presId="urn:microsoft.com/office/officeart/2005/8/layout/hierarchy2"/>
    <dgm:cxn modelId="{D62AFCE0-B001-4560-B720-1DF1A60D14F5}" type="presOf" srcId="{62C11136-8965-43F8-873F-0581EBEAEC00}" destId="{FCB6FA92-38D8-4EAB-8F02-88F0D4B263C5}" srcOrd="0" destOrd="0" presId="urn:microsoft.com/office/officeart/2005/8/layout/hierarchy2"/>
    <dgm:cxn modelId="{AAA992F5-EB3C-457A-9F35-6771137F753E}" type="presOf" srcId="{3C43D4C6-9210-4FF7-9654-66C23B0B62C3}" destId="{A2E4AD00-3720-4AF8-99BD-E76801546BBE}" srcOrd="0" destOrd="0" presId="urn:microsoft.com/office/officeart/2005/8/layout/hierarchy2"/>
    <dgm:cxn modelId="{6B317CF3-D89A-4F8F-BAB4-4AA0534D8DC9}" type="presParOf" srcId="{4BA2FAB1-48C3-425F-AA75-737775A883C3}" destId="{8EE95C6B-1A65-4044-937D-32BB028C735B}" srcOrd="0" destOrd="0" presId="urn:microsoft.com/office/officeart/2005/8/layout/hierarchy2"/>
    <dgm:cxn modelId="{81123030-4324-4933-8531-EADF5ED2E877}" type="presParOf" srcId="{8EE95C6B-1A65-4044-937D-32BB028C735B}" destId="{117C8B3C-C0DE-48D8-8AEC-2A7FC2CA32D0}" srcOrd="0" destOrd="0" presId="urn:microsoft.com/office/officeart/2005/8/layout/hierarchy2"/>
    <dgm:cxn modelId="{6C866C80-5ADC-40EA-AA69-B02DDA47DC1F}" type="presParOf" srcId="{8EE95C6B-1A65-4044-937D-32BB028C735B}" destId="{5AA084B8-BD50-426E-89B1-CE434F770B74}" srcOrd="1" destOrd="0" presId="urn:microsoft.com/office/officeart/2005/8/layout/hierarchy2"/>
    <dgm:cxn modelId="{5F413F3F-0C52-46FA-BA92-3B029A85AF84}" type="presParOf" srcId="{5AA084B8-BD50-426E-89B1-CE434F770B74}" destId="{71B6A0D9-630F-4F20-BB10-C9A66B658000}" srcOrd="0" destOrd="0" presId="urn:microsoft.com/office/officeart/2005/8/layout/hierarchy2"/>
    <dgm:cxn modelId="{1AE87E5B-AF03-4262-ABE9-40445626EB98}" type="presParOf" srcId="{71B6A0D9-630F-4F20-BB10-C9A66B658000}" destId="{B790C19F-FE42-4DF0-B57A-31DC0B282F7D}" srcOrd="0" destOrd="0" presId="urn:microsoft.com/office/officeart/2005/8/layout/hierarchy2"/>
    <dgm:cxn modelId="{42C4624A-7B58-4015-8FA2-E3BC09DAF51C}" type="presParOf" srcId="{5AA084B8-BD50-426E-89B1-CE434F770B74}" destId="{8C39B0AE-74B7-41CB-B208-FF04ACC03994}" srcOrd="1" destOrd="0" presId="urn:microsoft.com/office/officeart/2005/8/layout/hierarchy2"/>
    <dgm:cxn modelId="{AC25DA7D-ACFD-4C51-A4E5-F637BB17DCFD}" type="presParOf" srcId="{8C39B0AE-74B7-41CB-B208-FF04ACC03994}" destId="{F3BB8C92-006E-4205-BDF6-0EA97A3B9F28}" srcOrd="0" destOrd="0" presId="urn:microsoft.com/office/officeart/2005/8/layout/hierarchy2"/>
    <dgm:cxn modelId="{5ACA0015-B970-4AA0-80CA-888FA7E83918}" type="presParOf" srcId="{8C39B0AE-74B7-41CB-B208-FF04ACC03994}" destId="{5AF65807-2DE8-4E45-B715-A83F16DFCD50}" srcOrd="1" destOrd="0" presId="urn:microsoft.com/office/officeart/2005/8/layout/hierarchy2"/>
    <dgm:cxn modelId="{33F2E4FA-C204-499F-9CDE-4CF34363B92E}" type="presParOf" srcId="{5AF65807-2DE8-4E45-B715-A83F16DFCD50}" destId="{E7E9A0C9-DC2E-49FE-B1BA-562D76661D69}" srcOrd="0" destOrd="0" presId="urn:microsoft.com/office/officeart/2005/8/layout/hierarchy2"/>
    <dgm:cxn modelId="{90227BED-939C-498F-B1D8-1F29D562A574}" type="presParOf" srcId="{E7E9A0C9-DC2E-49FE-B1BA-562D76661D69}" destId="{8B3F5998-27CC-469E-94BF-F03DA0AD5EC8}" srcOrd="0" destOrd="0" presId="urn:microsoft.com/office/officeart/2005/8/layout/hierarchy2"/>
    <dgm:cxn modelId="{D6AF26A8-82B7-42C5-89D6-095EE321578A}" type="presParOf" srcId="{5AF65807-2DE8-4E45-B715-A83F16DFCD50}" destId="{176EABBA-E537-4CB2-9B9F-BA609E0F77D5}" srcOrd="1" destOrd="0" presId="urn:microsoft.com/office/officeart/2005/8/layout/hierarchy2"/>
    <dgm:cxn modelId="{99CD1D73-8A10-410A-8CC6-5FD69150E0FC}" type="presParOf" srcId="{176EABBA-E537-4CB2-9B9F-BA609E0F77D5}" destId="{A2E4AD00-3720-4AF8-99BD-E76801546BBE}" srcOrd="0" destOrd="0" presId="urn:microsoft.com/office/officeart/2005/8/layout/hierarchy2"/>
    <dgm:cxn modelId="{9A421933-2512-43A0-AC56-77D790E2A2C9}" type="presParOf" srcId="{176EABBA-E537-4CB2-9B9F-BA609E0F77D5}" destId="{419547BC-69F7-4E96-9DC2-E35926E0336A}" srcOrd="1" destOrd="0" presId="urn:microsoft.com/office/officeart/2005/8/layout/hierarchy2"/>
    <dgm:cxn modelId="{3B2D95E8-EBD7-4FBF-8E93-938FD36201D5}" type="presParOf" srcId="{5AF65807-2DE8-4E45-B715-A83F16DFCD50}" destId="{DF33E35A-B262-4D23-B4CF-66C55B935D04}" srcOrd="2" destOrd="0" presId="urn:microsoft.com/office/officeart/2005/8/layout/hierarchy2"/>
    <dgm:cxn modelId="{0317616E-3B87-473B-93D8-EF72770053D7}" type="presParOf" srcId="{DF33E35A-B262-4D23-B4CF-66C55B935D04}" destId="{4476494E-AFC1-4C97-AD16-5EA196D2FD5A}" srcOrd="0" destOrd="0" presId="urn:microsoft.com/office/officeart/2005/8/layout/hierarchy2"/>
    <dgm:cxn modelId="{B3C55D89-8BEB-4844-84D5-0BFEDCE77EF4}" type="presParOf" srcId="{5AF65807-2DE8-4E45-B715-A83F16DFCD50}" destId="{48441B01-EA36-4685-921E-3DE4E5E269DE}" srcOrd="3" destOrd="0" presId="urn:microsoft.com/office/officeart/2005/8/layout/hierarchy2"/>
    <dgm:cxn modelId="{98E94F7C-DD4E-4D08-B9A7-D358CD03378C}" type="presParOf" srcId="{48441B01-EA36-4685-921E-3DE4E5E269DE}" destId="{EA73A8B4-2C80-4602-B37D-94B9BC333CE4}" srcOrd="0" destOrd="0" presId="urn:microsoft.com/office/officeart/2005/8/layout/hierarchy2"/>
    <dgm:cxn modelId="{E2469791-685C-4D42-8A66-7A5402A1E522}" type="presParOf" srcId="{48441B01-EA36-4685-921E-3DE4E5E269DE}" destId="{9A1BC99B-B5A4-4054-823C-AC1027A597BF}" srcOrd="1" destOrd="0" presId="urn:microsoft.com/office/officeart/2005/8/layout/hierarchy2"/>
    <dgm:cxn modelId="{D7BD1B27-FF12-4160-B413-F13BF7F7C1DF}" type="presParOf" srcId="{5AA084B8-BD50-426E-89B1-CE434F770B74}" destId="{372EA6BD-E5E2-4D48-9B37-79ED38E7553A}" srcOrd="2" destOrd="0" presId="urn:microsoft.com/office/officeart/2005/8/layout/hierarchy2"/>
    <dgm:cxn modelId="{91D2E856-9160-4235-A820-B3824CA6121B}" type="presParOf" srcId="{372EA6BD-E5E2-4D48-9B37-79ED38E7553A}" destId="{521F95E4-0F44-4266-AD3B-F0D617BE8F72}" srcOrd="0" destOrd="0" presId="urn:microsoft.com/office/officeart/2005/8/layout/hierarchy2"/>
    <dgm:cxn modelId="{63FCCE17-3FF6-46CC-BEE5-B8FFF823F342}" type="presParOf" srcId="{5AA084B8-BD50-426E-89B1-CE434F770B74}" destId="{3B1C4CDA-E861-469F-B2DE-55F984ED3E2C}" srcOrd="3" destOrd="0" presId="urn:microsoft.com/office/officeart/2005/8/layout/hierarchy2"/>
    <dgm:cxn modelId="{60A9336C-9A9E-451F-A721-9637AD8F797B}" type="presParOf" srcId="{3B1C4CDA-E861-469F-B2DE-55F984ED3E2C}" destId="{CDFAD17F-9CF4-4AD7-9D75-33504B2476DC}" srcOrd="0" destOrd="0" presId="urn:microsoft.com/office/officeart/2005/8/layout/hierarchy2"/>
    <dgm:cxn modelId="{C0A3260E-4C4A-4EE1-9CC5-131ADD02B177}" type="presParOf" srcId="{3B1C4CDA-E861-469F-B2DE-55F984ED3E2C}" destId="{BDD29EB3-C33B-4EFE-8317-F811C326EDBD}" srcOrd="1" destOrd="0" presId="urn:microsoft.com/office/officeart/2005/8/layout/hierarchy2"/>
    <dgm:cxn modelId="{F4F81235-6CD8-435A-9D45-C2C84D321642}" type="presParOf" srcId="{BDD29EB3-C33B-4EFE-8317-F811C326EDBD}" destId="{1FF63F23-3A60-4796-A61D-174CDCC6D116}" srcOrd="0" destOrd="0" presId="urn:microsoft.com/office/officeart/2005/8/layout/hierarchy2"/>
    <dgm:cxn modelId="{32E73C83-88DF-4A9C-8E5E-A4CEA7A6293E}" type="presParOf" srcId="{1FF63F23-3A60-4796-A61D-174CDCC6D116}" destId="{6A5899D3-A11F-47C4-A2A9-01D63DE09A0A}" srcOrd="0" destOrd="0" presId="urn:microsoft.com/office/officeart/2005/8/layout/hierarchy2"/>
    <dgm:cxn modelId="{34F2B206-DB10-4AFB-9F3C-449314601562}" type="presParOf" srcId="{BDD29EB3-C33B-4EFE-8317-F811C326EDBD}" destId="{E4950108-010D-4E01-8BA1-C6E21EED23E6}" srcOrd="1" destOrd="0" presId="urn:microsoft.com/office/officeart/2005/8/layout/hierarchy2"/>
    <dgm:cxn modelId="{42B58486-0B56-4A78-B5A2-5660D2F4B93C}" type="presParOf" srcId="{E4950108-010D-4E01-8BA1-C6E21EED23E6}" destId="{6064DD65-8C31-472C-9809-B4D41144DD54}" srcOrd="0" destOrd="0" presId="urn:microsoft.com/office/officeart/2005/8/layout/hierarchy2"/>
    <dgm:cxn modelId="{BD037254-3ACA-4928-B387-3805CFE698EE}" type="presParOf" srcId="{E4950108-010D-4E01-8BA1-C6E21EED23E6}" destId="{4B4040A9-C70A-4509-AB50-60D26DA84D1E}" srcOrd="1" destOrd="0" presId="urn:microsoft.com/office/officeart/2005/8/layout/hierarchy2"/>
    <dgm:cxn modelId="{63B99435-C953-422A-99AE-9C2BA5F4754C}" type="presParOf" srcId="{5AA084B8-BD50-426E-89B1-CE434F770B74}" destId="{97AB2CEC-968C-40C4-8FC1-E84EE3A50091}" srcOrd="4" destOrd="0" presId="urn:microsoft.com/office/officeart/2005/8/layout/hierarchy2"/>
    <dgm:cxn modelId="{8321C4C5-3446-44DC-B2FB-88A3B29E3FC8}" type="presParOf" srcId="{97AB2CEC-968C-40C4-8FC1-E84EE3A50091}" destId="{83160934-BE8B-4AF6-9A68-96455ED668D9}" srcOrd="0" destOrd="0" presId="urn:microsoft.com/office/officeart/2005/8/layout/hierarchy2"/>
    <dgm:cxn modelId="{0EBBF188-296A-4120-B1CD-48BA91C997DF}" type="presParOf" srcId="{5AA084B8-BD50-426E-89B1-CE434F770B74}" destId="{831026C1-256E-4373-B658-6B06B4048661}" srcOrd="5" destOrd="0" presId="urn:microsoft.com/office/officeart/2005/8/layout/hierarchy2"/>
    <dgm:cxn modelId="{0D592E5D-92BC-4E7F-A0F6-F807D3EF1A26}" type="presParOf" srcId="{831026C1-256E-4373-B658-6B06B4048661}" destId="{C8C6DC8D-F247-40AA-AFEC-6AB9747588A9}" srcOrd="0" destOrd="0" presId="urn:microsoft.com/office/officeart/2005/8/layout/hierarchy2"/>
    <dgm:cxn modelId="{03257966-8541-459A-A829-0C58005961DF}" type="presParOf" srcId="{831026C1-256E-4373-B658-6B06B4048661}" destId="{97E81B9F-E732-4738-B39B-B6887180D20F}" srcOrd="1" destOrd="0" presId="urn:microsoft.com/office/officeart/2005/8/layout/hierarchy2"/>
    <dgm:cxn modelId="{6D60426C-B210-4074-A1D5-FA2C47B5BE34}" type="presParOf" srcId="{97E81B9F-E732-4738-B39B-B6887180D20F}" destId="{A4212E2F-4308-4F62-AF33-07A7D07C3357}" srcOrd="0" destOrd="0" presId="urn:microsoft.com/office/officeart/2005/8/layout/hierarchy2"/>
    <dgm:cxn modelId="{C935FF71-B941-4DFF-BA7C-209483275CEE}" type="presParOf" srcId="{A4212E2F-4308-4F62-AF33-07A7D07C3357}" destId="{D510045F-585D-4A76-AD53-B8CC70A1BC3C}" srcOrd="0" destOrd="0" presId="urn:microsoft.com/office/officeart/2005/8/layout/hierarchy2"/>
    <dgm:cxn modelId="{8C581372-BF3E-403C-B823-3B5D6BB53A4B}" type="presParOf" srcId="{97E81B9F-E732-4738-B39B-B6887180D20F}" destId="{B7782E39-A548-41C1-852A-D3181398ADB9}" srcOrd="1" destOrd="0" presId="urn:microsoft.com/office/officeart/2005/8/layout/hierarchy2"/>
    <dgm:cxn modelId="{AFFF1D11-B344-44E9-BED9-462AFA3D0F92}" type="presParOf" srcId="{B7782E39-A548-41C1-852A-D3181398ADB9}" destId="{E2E4B490-8380-4B84-AF12-250CFAD7BC84}" srcOrd="0" destOrd="0" presId="urn:microsoft.com/office/officeart/2005/8/layout/hierarchy2"/>
    <dgm:cxn modelId="{9C21304A-3C7B-4A92-A4A7-C6BF9477051B}" type="presParOf" srcId="{B7782E39-A548-41C1-852A-D3181398ADB9}" destId="{A316C927-204E-48AF-B697-474E57C2A5C4}" srcOrd="1" destOrd="0" presId="urn:microsoft.com/office/officeart/2005/8/layout/hierarchy2"/>
    <dgm:cxn modelId="{52DC186A-48C0-46E8-81C1-72CC2BFFD52E}" type="presParOf" srcId="{97E81B9F-E732-4738-B39B-B6887180D20F}" destId="{4B0CCE3C-E3E7-415F-BE83-31BD9672B1BF}" srcOrd="2" destOrd="0" presId="urn:microsoft.com/office/officeart/2005/8/layout/hierarchy2"/>
    <dgm:cxn modelId="{D009DFCD-E329-44D1-A59D-7D3921BA9839}" type="presParOf" srcId="{4B0CCE3C-E3E7-415F-BE83-31BD9672B1BF}" destId="{7819EAD8-7BA3-49FD-8CA3-950653BD3376}" srcOrd="0" destOrd="0" presId="urn:microsoft.com/office/officeart/2005/8/layout/hierarchy2"/>
    <dgm:cxn modelId="{A315716B-70B4-4A9B-9FEF-9650C391984A}" type="presParOf" srcId="{97E81B9F-E732-4738-B39B-B6887180D20F}" destId="{F5C8E1AE-EBC7-48A2-B786-550D76C5D4E6}" srcOrd="3" destOrd="0" presId="urn:microsoft.com/office/officeart/2005/8/layout/hierarchy2"/>
    <dgm:cxn modelId="{9BF623BE-C17F-4850-AFF7-13542B4AC034}" type="presParOf" srcId="{F5C8E1AE-EBC7-48A2-B786-550D76C5D4E6}" destId="{FCB6FA92-38D8-4EAB-8F02-88F0D4B263C5}" srcOrd="0" destOrd="0" presId="urn:microsoft.com/office/officeart/2005/8/layout/hierarchy2"/>
    <dgm:cxn modelId="{68E6495C-AFF5-47C2-B17C-7C06633575B8}" type="presParOf" srcId="{F5C8E1AE-EBC7-48A2-B786-550D76C5D4E6}" destId="{B2E0C1FF-5EAE-4758-9261-C9DCE0CAC2A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F3F8299-2DAF-4616-B3AA-B31D95B1B55E}" type="doc">
      <dgm:prSet loTypeId="urn:microsoft.com/office/officeart/2005/8/layout/process2" loCatId="process" qsTypeId="urn:microsoft.com/office/officeart/2005/8/quickstyle/simple1" qsCatId="simple" csTypeId="urn:microsoft.com/office/officeart/2005/8/colors/colorful2" csCatId="colorful" phldr="1"/>
      <dgm:spPr/>
    </dgm:pt>
    <dgm:pt modelId="{03450456-A26A-44D9-903A-54D99F0F0AF8}">
      <dgm:prSet phldrT="[Texto]"/>
      <dgm:spPr/>
      <dgm:t>
        <a:bodyPr/>
        <a:lstStyle/>
        <a:p>
          <a:r>
            <a:rPr lang="en-US" dirty="0"/>
            <a:t>Extract statistics from raw data based on color and name.</a:t>
          </a:r>
        </a:p>
      </dgm:t>
    </dgm:pt>
    <dgm:pt modelId="{EDBF0096-EA57-41B0-8404-96B414AE01E7}" type="parTrans" cxnId="{596E8FBD-62CB-4C8B-8C78-050AE66916AF}">
      <dgm:prSet/>
      <dgm:spPr/>
      <dgm:t>
        <a:bodyPr/>
        <a:lstStyle/>
        <a:p>
          <a:endParaRPr lang="en-US"/>
        </a:p>
      </dgm:t>
    </dgm:pt>
    <dgm:pt modelId="{CE5468B4-1C09-4966-945C-97DAE034267A}" type="sibTrans" cxnId="{596E8FBD-62CB-4C8B-8C78-050AE66916AF}">
      <dgm:prSet/>
      <dgm:spPr/>
      <dgm:t>
        <a:bodyPr/>
        <a:lstStyle/>
        <a:p>
          <a:endParaRPr lang="en-US"/>
        </a:p>
      </dgm:t>
    </dgm:pt>
    <dgm:pt modelId="{C1C171E7-A006-400B-9BBB-0ED504974527}">
      <dgm:prSet phldrT="[Texto]"/>
      <dgm:spPr/>
      <dgm:t>
        <a:bodyPr/>
        <a:lstStyle/>
        <a:p>
          <a:r>
            <a:rPr lang="en-US" dirty="0"/>
            <a:t>Compute the mean of the statistics.</a:t>
          </a:r>
        </a:p>
      </dgm:t>
    </dgm:pt>
    <dgm:pt modelId="{A39037F7-97A5-4F32-ABEE-F02E3CBA126F}" type="parTrans" cxnId="{5C20DAAD-40A3-4BDE-A05F-734B8E0F0FA8}">
      <dgm:prSet/>
      <dgm:spPr/>
      <dgm:t>
        <a:bodyPr/>
        <a:lstStyle/>
        <a:p>
          <a:endParaRPr lang="en-US"/>
        </a:p>
      </dgm:t>
    </dgm:pt>
    <dgm:pt modelId="{3FD11113-8D6B-4CBA-B944-6890ADDCECA2}" type="sibTrans" cxnId="{5C20DAAD-40A3-4BDE-A05F-734B8E0F0FA8}">
      <dgm:prSet/>
      <dgm:spPr/>
      <dgm:t>
        <a:bodyPr/>
        <a:lstStyle/>
        <a:p>
          <a:endParaRPr lang="en-US"/>
        </a:p>
      </dgm:t>
    </dgm:pt>
    <dgm:pt modelId="{F1A337CB-C602-43A5-98A1-16AC350B51D8}">
      <dgm:prSet phldrT="[Texto]"/>
      <dgm:spPr/>
      <dgm:t>
        <a:bodyPr/>
        <a:lstStyle/>
        <a:p>
          <a:r>
            <a:rPr lang="en-US" dirty="0"/>
            <a:t>Input the mean into the model. </a:t>
          </a:r>
        </a:p>
      </dgm:t>
    </dgm:pt>
    <dgm:pt modelId="{072F0066-5795-487B-90E6-10AC8A39277B}" type="parTrans" cxnId="{F7D573E5-7B22-4CEC-97B6-EFF95ABBAC24}">
      <dgm:prSet/>
      <dgm:spPr/>
      <dgm:t>
        <a:bodyPr/>
        <a:lstStyle/>
        <a:p>
          <a:endParaRPr lang="en-US"/>
        </a:p>
      </dgm:t>
    </dgm:pt>
    <dgm:pt modelId="{4DECCF73-7B46-4BDB-B453-08D736887258}" type="sibTrans" cxnId="{F7D573E5-7B22-4CEC-97B6-EFF95ABBAC24}">
      <dgm:prSet/>
      <dgm:spPr/>
      <dgm:t>
        <a:bodyPr/>
        <a:lstStyle/>
        <a:p>
          <a:endParaRPr lang="en-US"/>
        </a:p>
      </dgm:t>
    </dgm:pt>
    <dgm:pt modelId="{A03B3D4C-1908-4B9E-9584-A1DB51D388A0}">
      <dgm:prSet phldrT="[Texto]"/>
      <dgm:spPr/>
      <dgm:t>
        <a:bodyPr/>
        <a:lstStyle/>
        <a:p>
          <a:r>
            <a:rPr lang="en-US" dirty="0"/>
            <a:t>Compute output Probability. </a:t>
          </a:r>
        </a:p>
      </dgm:t>
    </dgm:pt>
    <dgm:pt modelId="{C3A13229-46CC-4286-AB4E-8091B491C179}" type="parTrans" cxnId="{3F2737B4-BB89-439E-85F3-6698781EBFBA}">
      <dgm:prSet/>
      <dgm:spPr/>
      <dgm:t>
        <a:bodyPr/>
        <a:lstStyle/>
        <a:p>
          <a:endParaRPr lang="en-US"/>
        </a:p>
      </dgm:t>
    </dgm:pt>
    <dgm:pt modelId="{0AC9626D-85D5-4E3C-8C28-C4FF23A9D614}" type="sibTrans" cxnId="{3F2737B4-BB89-439E-85F3-6698781EBFBA}">
      <dgm:prSet/>
      <dgm:spPr/>
      <dgm:t>
        <a:bodyPr/>
        <a:lstStyle/>
        <a:p>
          <a:endParaRPr lang="en-US"/>
        </a:p>
      </dgm:t>
    </dgm:pt>
    <dgm:pt modelId="{2CD0AF30-EF90-4325-93B7-9F5D52A3A33A}">
      <dgm:prSet/>
      <dgm:spPr/>
      <dgm:t>
        <a:bodyPr/>
        <a:lstStyle/>
        <a:p>
          <a:r>
            <a:rPr lang="en-US" b="1" i="1" dirty="0"/>
            <a:t>Average</a:t>
          </a:r>
        </a:p>
        <a:p>
          <a:r>
            <a:rPr lang="en-US" b="1" i="1" dirty="0">
              <a:solidFill>
                <a:schemeClr val="tx1">
                  <a:lumMod val="95000"/>
                  <a:lumOff val="5000"/>
                </a:schemeClr>
              </a:solidFill>
            </a:rPr>
            <a:t>RPS : 0.19356</a:t>
          </a:r>
          <a:endParaRPr lang="en-US" i="1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03285A1D-4C26-45B4-8D8E-D8C2ACA814AD}" type="parTrans" cxnId="{44FDB90C-6178-43C0-89D7-60A1241D0524}">
      <dgm:prSet/>
      <dgm:spPr/>
      <dgm:t>
        <a:bodyPr/>
        <a:lstStyle/>
        <a:p>
          <a:endParaRPr lang="en-US"/>
        </a:p>
      </dgm:t>
    </dgm:pt>
    <dgm:pt modelId="{B6131910-F9E4-448B-A51D-FA9A39FD4BB9}" type="sibTrans" cxnId="{44FDB90C-6178-43C0-89D7-60A1241D0524}">
      <dgm:prSet/>
      <dgm:spPr/>
      <dgm:t>
        <a:bodyPr/>
        <a:lstStyle/>
        <a:p>
          <a:endParaRPr lang="en-US"/>
        </a:p>
      </dgm:t>
    </dgm:pt>
    <dgm:pt modelId="{E8C717BD-A909-422C-BA64-FBBDB923476A}" type="pres">
      <dgm:prSet presAssocID="{5F3F8299-2DAF-4616-B3AA-B31D95B1B55E}" presName="linearFlow" presStyleCnt="0">
        <dgm:presLayoutVars>
          <dgm:resizeHandles val="exact"/>
        </dgm:presLayoutVars>
      </dgm:prSet>
      <dgm:spPr/>
    </dgm:pt>
    <dgm:pt modelId="{4CF2BCA0-276B-43B4-9D85-7C324A83D617}" type="pres">
      <dgm:prSet presAssocID="{03450456-A26A-44D9-903A-54D99F0F0AF8}" presName="node" presStyleLbl="node1" presStyleIdx="0" presStyleCnt="5">
        <dgm:presLayoutVars>
          <dgm:bulletEnabled val="1"/>
        </dgm:presLayoutVars>
      </dgm:prSet>
      <dgm:spPr/>
    </dgm:pt>
    <dgm:pt modelId="{52421B75-8147-42BC-8001-0F4E892D74F3}" type="pres">
      <dgm:prSet presAssocID="{CE5468B4-1C09-4966-945C-97DAE034267A}" presName="sibTrans" presStyleLbl="sibTrans2D1" presStyleIdx="0" presStyleCnt="4"/>
      <dgm:spPr/>
    </dgm:pt>
    <dgm:pt modelId="{103B01EC-42A7-4D2A-8A1A-55530EF9CBDD}" type="pres">
      <dgm:prSet presAssocID="{CE5468B4-1C09-4966-945C-97DAE034267A}" presName="connectorText" presStyleLbl="sibTrans2D1" presStyleIdx="0" presStyleCnt="4"/>
      <dgm:spPr/>
    </dgm:pt>
    <dgm:pt modelId="{419D8CF9-C75D-4B75-8813-E3D1B7EE857C}" type="pres">
      <dgm:prSet presAssocID="{C1C171E7-A006-400B-9BBB-0ED504974527}" presName="node" presStyleLbl="node1" presStyleIdx="1" presStyleCnt="5">
        <dgm:presLayoutVars>
          <dgm:bulletEnabled val="1"/>
        </dgm:presLayoutVars>
      </dgm:prSet>
      <dgm:spPr/>
    </dgm:pt>
    <dgm:pt modelId="{1A019071-1BD9-456E-B2A4-33BEF6AE127C}" type="pres">
      <dgm:prSet presAssocID="{3FD11113-8D6B-4CBA-B944-6890ADDCECA2}" presName="sibTrans" presStyleLbl="sibTrans2D1" presStyleIdx="1" presStyleCnt="4"/>
      <dgm:spPr/>
    </dgm:pt>
    <dgm:pt modelId="{7C2DA561-97D1-4313-9472-1A4C7C26B08B}" type="pres">
      <dgm:prSet presAssocID="{3FD11113-8D6B-4CBA-B944-6890ADDCECA2}" presName="connectorText" presStyleLbl="sibTrans2D1" presStyleIdx="1" presStyleCnt="4"/>
      <dgm:spPr/>
    </dgm:pt>
    <dgm:pt modelId="{C94D48BE-C158-4E10-9C46-E060F0AA0E3D}" type="pres">
      <dgm:prSet presAssocID="{F1A337CB-C602-43A5-98A1-16AC350B51D8}" presName="node" presStyleLbl="node1" presStyleIdx="2" presStyleCnt="5">
        <dgm:presLayoutVars>
          <dgm:bulletEnabled val="1"/>
        </dgm:presLayoutVars>
      </dgm:prSet>
      <dgm:spPr/>
    </dgm:pt>
    <dgm:pt modelId="{84B6DE28-F9DF-4CE4-9030-D3C9E818C860}" type="pres">
      <dgm:prSet presAssocID="{4DECCF73-7B46-4BDB-B453-08D736887258}" presName="sibTrans" presStyleLbl="sibTrans2D1" presStyleIdx="2" presStyleCnt="4"/>
      <dgm:spPr/>
    </dgm:pt>
    <dgm:pt modelId="{969442A6-36DE-4384-8455-E6F98D85FC19}" type="pres">
      <dgm:prSet presAssocID="{4DECCF73-7B46-4BDB-B453-08D736887258}" presName="connectorText" presStyleLbl="sibTrans2D1" presStyleIdx="2" presStyleCnt="4"/>
      <dgm:spPr/>
    </dgm:pt>
    <dgm:pt modelId="{1A0136AB-2113-4E2E-A727-D0E0691D4425}" type="pres">
      <dgm:prSet presAssocID="{A03B3D4C-1908-4B9E-9584-A1DB51D388A0}" presName="node" presStyleLbl="node1" presStyleIdx="3" presStyleCnt="5">
        <dgm:presLayoutVars>
          <dgm:bulletEnabled val="1"/>
        </dgm:presLayoutVars>
      </dgm:prSet>
      <dgm:spPr/>
    </dgm:pt>
    <dgm:pt modelId="{C5A327D5-D911-4111-A15A-9FA7DAD5ACCA}" type="pres">
      <dgm:prSet presAssocID="{0AC9626D-85D5-4E3C-8C28-C4FF23A9D614}" presName="sibTrans" presStyleLbl="sibTrans2D1" presStyleIdx="3" presStyleCnt="4"/>
      <dgm:spPr/>
    </dgm:pt>
    <dgm:pt modelId="{1EEDBF23-6517-4B5D-B121-960CBD0EF945}" type="pres">
      <dgm:prSet presAssocID="{0AC9626D-85D5-4E3C-8C28-C4FF23A9D614}" presName="connectorText" presStyleLbl="sibTrans2D1" presStyleIdx="3" presStyleCnt="4"/>
      <dgm:spPr/>
    </dgm:pt>
    <dgm:pt modelId="{E8461238-00E5-43FE-8C67-D236E151BDF2}" type="pres">
      <dgm:prSet presAssocID="{2CD0AF30-EF90-4325-93B7-9F5D52A3A33A}" presName="node" presStyleLbl="node1" presStyleIdx="4" presStyleCnt="5">
        <dgm:presLayoutVars>
          <dgm:bulletEnabled val="1"/>
        </dgm:presLayoutVars>
      </dgm:prSet>
      <dgm:spPr/>
    </dgm:pt>
  </dgm:ptLst>
  <dgm:cxnLst>
    <dgm:cxn modelId="{DA0B6206-5D6E-4C78-845F-BA1C3F7A6D48}" type="presOf" srcId="{F1A337CB-C602-43A5-98A1-16AC350B51D8}" destId="{C94D48BE-C158-4E10-9C46-E060F0AA0E3D}" srcOrd="0" destOrd="0" presId="urn:microsoft.com/office/officeart/2005/8/layout/process2"/>
    <dgm:cxn modelId="{44FDB90C-6178-43C0-89D7-60A1241D0524}" srcId="{5F3F8299-2DAF-4616-B3AA-B31D95B1B55E}" destId="{2CD0AF30-EF90-4325-93B7-9F5D52A3A33A}" srcOrd="4" destOrd="0" parTransId="{03285A1D-4C26-45B4-8D8E-D8C2ACA814AD}" sibTransId="{B6131910-F9E4-448B-A51D-FA9A39FD4BB9}"/>
    <dgm:cxn modelId="{84C93613-8E01-4824-9479-5209430B3967}" type="presOf" srcId="{5F3F8299-2DAF-4616-B3AA-B31D95B1B55E}" destId="{E8C717BD-A909-422C-BA64-FBBDB923476A}" srcOrd="0" destOrd="0" presId="urn:microsoft.com/office/officeart/2005/8/layout/process2"/>
    <dgm:cxn modelId="{39466A17-D98E-4CCD-B0D3-3AFDF6A69F75}" type="presOf" srcId="{0AC9626D-85D5-4E3C-8C28-C4FF23A9D614}" destId="{1EEDBF23-6517-4B5D-B121-960CBD0EF945}" srcOrd="1" destOrd="0" presId="urn:microsoft.com/office/officeart/2005/8/layout/process2"/>
    <dgm:cxn modelId="{84E5EC19-E1AC-4CA4-BC73-A686E24D4691}" type="presOf" srcId="{4DECCF73-7B46-4BDB-B453-08D736887258}" destId="{969442A6-36DE-4384-8455-E6F98D85FC19}" srcOrd="1" destOrd="0" presId="urn:microsoft.com/office/officeart/2005/8/layout/process2"/>
    <dgm:cxn modelId="{A6ECC75F-380A-45B9-BA0F-39D3E3C582E9}" type="presOf" srcId="{A03B3D4C-1908-4B9E-9584-A1DB51D388A0}" destId="{1A0136AB-2113-4E2E-A727-D0E0691D4425}" srcOrd="0" destOrd="0" presId="urn:microsoft.com/office/officeart/2005/8/layout/process2"/>
    <dgm:cxn modelId="{5ED44A78-EA28-4F77-A745-030B664D3331}" type="presOf" srcId="{C1C171E7-A006-400B-9BBB-0ED504974527}" destId="{419D8CF9-C75D-4B75-8813-E3D1B7EE857C}" srcOrd="0" destOrd="0" presId="urn:microsoft.com/office/officeart/2005/8/layout/process2"/>
    <dgm:cxn modelId="{A4C9957C-62CC-4EA6-BB15-F3E7AF9E424F}" type="presOf" srcId="{3FD11113-8D6B-4CBA-B944-6890ADDCECA2}" destId="{1A019071-1BD9-456E-B2A4-33BEF6AE127C}" srcOrd="0" destOrd="0" presId="urn:microsoft.com/office/officeart/2005/8/layout/process2"/>
    <dgm:cxn modelId="{AAFE749D-275D-4E78-B9DA-B69EF7E01D66}" type="presOf" srcId="{2CD0AF30-EF90-4325-93B7-9F5D52A3A33A}" destId="{E8461238-00E5-43FE-8C67-D236E151BDF2}" srcOrd="0" destOrd="0" presId="urn:microsoft.com/office/officeart/2005/8/layout/process2"/>
    <dgm:cxn modelId="{5C20DAAD-40A3-4BDE-A05F-734B8E0F0FA8}" srcId="{5F3F8299-2DAF-4616-B3AA-B31D95B1B55E}" destId="{C1C171E7-A006-400B-9BBB-0ED504974527}" srcOrd="1" destOrd="0" parTransId="{A39037F7-97A5-4F32-ABEE-F02E3CBA126F}" sibTransId="{3FD11113-8D6B-4CBA-B944-6890ADDCECA2}"/>
    <dgm:cxn modelId="{3F2737B4-BB89-439E-85F3-6698781EBFBA}" srcId="{5F3F8299-2DAF-4616-B3AA-B31D95B1B55E}" destId="{A03B3D4C-1908-4B9E-9584-A1DB51D388A0}" srcOrd="3" destOrd="0" parTransId="{C3A13229-46CC-4286-AB4E-8091B491C179}" sibTransId="{0AC9626D-85D5-4E3C-8C28-C4FF23A9D614}"/>
    <dgm:cxn modelId="{596E8FBD-62CB-4C8B-8C78-050AE66916AF}" srcId="{5F3F8299-2DAF-4616-B3AA-B31D95B1B55E}" destId="{03450456-A26A-44D9-903A-54D99F0F0AF8}" srcOrd="0" destOrd="0" parTransId="{EDBF0096-EA57-41B0-8404-96B414AE01E7}" sibTransId="{CE5468B4-1C09-4966-945C-97DAE034267A}"/>
    <dgm:cxn modelId="{11D538C9-FACC-4259-A6EA-CE035533EC8A}" type="presOf" srcId="{CE5468B4-1C09-4966-945C-97DAE034267A}" destId="{52421B75-8147-42BC-8001-0F4E892D74F3}" srcOrd="0" destOrd="0" presId="urn:microsoft.com/office/officeart/2005/8/layout/process2"/>
    <dgm:cxn modelId="{F199CBD6-42DB-45C0-BE6E-DB7E06EA2D5C}" type="presOf" srcId="{4DECCF73-7B46-4BDB-B453-08D736887258}" destId="{84B6DE28-F9DF-4CE4-9030-D3C9E818C860}" srcOrd="0" destOrd="0" presId="urn:microsoft.com/office/officeart/2005/8/layout/process2"/>
    <dgm:cxn modelId="{77E27DDE-E5C5-4DA6-B42D-AA281341DB4A}" type="presOf" srcId="{03450456-A26A-44D9-903A-54D99F0F0AF8}" destId="{4CF2BCA0-276B-43B4-9D85-7C324A83D617}" srcOrd="0" destOrd="0" presId="urn:microsoft.com/office/officeart/2005/8/layout/process2"/>
    <dgm:cxn modelId="{F7D573E5-7B22-4CEC-97B6-EFF95ABBAC24}" srcId="{5F3F8299-2DAF-4616-B3AA-B31D95B1B55E}" destId="{F1A337CB-C602-43A5-98A1-16AC350B51D8}" srcOrd="2" destOrd="0" parTransId="{072F0066-5795-487B-90E6-10AC8A39277B}" sibTransId="{4DECCF73-7B46-4BDB-B453-08D736887258}"/>
    <dgm:cxn modelId="{A31B10EA-4E95-4A8C-B2B5-0BD5E0722F48}" type="presOf" srcId="{CE5468B4-1C09-4966-945C-97DAE034267A}" destId="{103B01EC-42A7-4D2A-8A1A-55530EF9CBDD}" srcOrd="1" destOrd="0" presId="urn:microsoft.com/office/officeart/2005/8/layout/process2"/>
    <dgm:cxn modelId="{5C4B44F2-A03C-4B5B-98C1-BF660188DBC3}" type="presOf" srcId="{0AC9626D-85D5-4E3C-8C28-C4FF23A9D614}" destId="{C5A327D5-D911-4111-A15A-9FA7DAD5ACCA}" srcOrd="0" destOrd="0" presId="urn:microsoft.com/office/officeart/2005/8/layout/process2"/>
    <dgm:cxn modelId="{D3CB17F6-3793-4333-BE36-3F0FE5AA7B88}" type="presOf" srcId="{3FD11113-8D6B-4CBA-B944-6890ADDCECA2}" destId="{7C2DA561-97D1-4313-9472-1A4C7C26B08B}" srcOrd="1" destOrd="0" presId="urn:microsoft.com/office/officeart/2005/8/layout/process2"/>
    <dgm:cxn modelId="{6F5D0221-57C9-4F03-BFAE-8809A9952465}" type="presParOf" srcId="{E8C717BD-A909-422C-BA64-FBBDB923476A}" destId="{4CF2BCA0-276B-43B4-9D85-7C324A83D617}" srcOrd="0" destOrd="0" presId="urn:microsoft.com/office/officeart/2005/8/layout/process2"/>
    <dgm:cxn modelId="{C1BC8587-428A-484A-886C-8897886F9C5D}" type="presParOf" srcId="{E8C717BD-A909-422C-BA64-FBBDB923476A}" destId="{52421B75-8147-42BC-8001-0F4E892D74F3}" srcOrd="1" destOrd="0" presId="urn:microsoft.com/office/officeart/2005/8/layout/process2"/>
    <dgm:cxn modelId="{F29BA8A8-B3F6-45AA-AC51-1FC74E3C9916}" type="presParOf" srcId="{52421B75-8147-42BC-8001-0F4E892D74F3}" destId="{103B01EC-42A7-4D2A-8A1A-55530EF9CBDD}" srcOrd="0" destOrd="0" presId="urn:microsoft.com/office/officeart/2005/8/layout/process2"/>
    <dgm:cxn modelId="{C15BA251-3D89-46AB-BE1D-945016FBA76E}" type="presParOf" srcId="{E8C717BD-A909-422C-BA64-FBBDB923476A}" destId="{419D8CF9-C75D-4B75-8813-E3D1B7EE857C}" srcOrd="2" destOrd="0" presId="urn:microsoft.com/office/officeart/2005/8/layout/process2"/>
    <dgm:cxn modelId="{154C2D08-A428-4D81-8C4A-F566515904E4}" type="presParOf" srcId="{E8C717BD-A909-422C-BA64-FBBDB923476A}" destId="{1A019071-1BD9-456E-B2A4-33BEF6AE127C}" srcOrd="3" destOrd="0" presId="urn:microsoft.com/office/officeart/2005/8/layout/process2"/>
    <dgm:cxn modelId="{A5AC983A-F4BB-4FE6-AD9D-AB3E614A083D}" type="presParOf" srcId="{1A019071-1BD9-456E-B2A4-33BEF6AE127C}" destId="{7C2DA561-97D1-4313-9472-1A4C7C26B08B}" srcOrd="0" destOrd="0" presId="urn:microsoft.com/office/officeart/2005/8/layout/process2"/>
    <dgm:cxn modelId="{4A897BB2-8C7B-40C3-8A68-07A72B6084F4}" type="presParOf" srcId="{E8C717BD-A909-422C-BA64-FBBDB923476A}" destId="{C94D48BE-C158-4E10-9C46-E060F0AA0E3D}" srcOrd="4" destOrd="0" presId="urn:microsoft.com/office/officeart/2005/8/layout/process2"/>
    <dgm:cxn modelId="{13CD7E91-E523-41A2-B7D3-FAECE15D4FF5}" type="presParOf" srcId="{E8C717BD-A909-422C-BA64-FBBDB923476A}" destId="{84B6DE28-F9DF-4CE4-9030-D3C9E818C860}" srcOrd="5" destOrd="0" presId="urn:microsoft.com/office/officeart/2005/8/layout/process2"/>
    <dgm:cxn modelId="{1EC1FDD1-E5FA-417F-985E-E69E854BC521}" type="presParOf" srcId="{84B6DE28-F9DF-4CE4-9030-D3C9E818C860}" destId="{969442A6-36DE-4384-8455-E6F98D85FC19}" srcOrd="0" destOrd="0" presId="urn:microsoft.com/office/officeart/2005/8/layout/process2"/>
    <dgm:cxn modelId="{5327AB0F-2FA9-42B2-8533-CA1C19CF78E1}" type="presParOf" srcId="{E8C717BD-A909-422C-BA64-FBBDB923476A}" destId="{1A0136AB-2113-4E2E-A727-D0E0691D4425}" srcOrd="6" destOrd="0" presId="urn:microsoft.com/office/officeart/2005/8/layout/process2"/>
    <dgm:cxn modelId="{4AF0F0E5-104C-4FD2-9603-CDFADC115198}" type="presParOf" srcId="{E8C717BD-A909-422C-BA64-FBBDB923476A}" destId="{C5A327D5-D911-4111-A15A-9FA7DAD5ACCA}" srcOrd="7" destOrd="0" presId="urn:microsoft.com/office/officeart/2005/8/layout/process2"/>
    <dgm:cxn modelId="{073BF14D-931A-4ED2-A21C-B27FB8DCDB75}" type="presParOf" srcId="{C5A327D5-D911-4111-A15A-9FA7DAD5ACCA}" destId="{1EEDBF23-6517-4B5D-B121-960CBD0EF945}" srcOrd="0" destOrd="0" presId="urn:microsoft.com/office/officeart/2005/8/layout/process2"/>
    <dgm:cxn modelId="{18C805B6-83AE-4B9D-98D4-63777F45DC10}" type="presParOf" srcId="{E8C717BD-A909-422C-BA64-FBBDB923476A}" destId="{E8461238-00E5-43FE-8C67-D236E151BDF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31306-95A9-4524-B266-754EF91F5238}">
      <dsp:nvSpPr>
        <dsp:cNvPr id="0" name=""/>
        <dsp:cNvSpPr/>
      </dsp:nvSpPr>
      <dsp:spPr>
        <a:xfrm>
          <a:off x="0" y="657"/>
          <a:ext cx="6947517" cy="15395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D45DF7-9A58-4D3B-A319-99E8B98744E4}">
      <dsp:nvSpPr>
        <dsp:cNvPr id="0" name=""/>
        <dsp:cNvSpPr/>
      </dsp:nvSpPr>
      <dsp:spPr>
        <a:xfrm>
          <a:off x="465721" y="347062"/>
          <a:ext cx="846765" cy="8467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67E24-8E98-43DF-B835-68FD186B3100}">
      <dsp:nvSpPr>
        <dsp:cNvPr id="0" name=""/>
        <dsp:cNvSpPr/>
      </dsp:nvSpPr>
      <dsp:spPr>
        <a:xfrm>
          <a:off x="1778208" y="657"/>
          <a:ext cx="5169308" cy="1539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938" tIns="162938" rIns="162938" bIns="162938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Machine Learning </a:t>
          </a:r>
          <a:r>
            <a:rPr lang="en-US" sz="1600" kern="1200" dirty="0"/>
            <a:t> is a subset of artificial intelligence that focuses on the development of techniques or algorithms that can best represent a set of data. </a:t>
          </a:r>
        </a:p>
      </dsp:txBody>
      <dsp:txXfrm>
        <a:off x="1778208" y="657"/>
        <a:ext cx="5169308" cy="1539574"/>
      </dsp:txXfrm>
    </dsp:sp>
    <dsp:sp modelId="{ECA7021C-0AAA-41EF-9733-6A206AFE27B7}">
      <dsp:nvSpPr>
        <dsp:cNvPr id="0" name=""/>
        <dsp:cNvSpPr/>
      </dsp:nvSpPr>
      <dsp:spPr>
        <a:xfrm>
          <a:off x="0" y="1925125"/>
          <a:ext cx="6947517" cy="15395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D79E0-BFB7-4FE8-86FB-89D5B38AC45E}">
      <dsp:nvSpPr>
        <dsp:cNvPr id="0" name=""/>
        <dsp:cNvSpPr/>
      </dsp:nvSpPr>
      <dsp:spPr>
        <a:xfrm>
          <a:off x="465721" y="2271529"/>
          <a:ext cx="846765" cy="8467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D4C5FA-2043-4890-B0A2-18BAF84525E4}">
      <dsp:nvSpPr>
        <dsp:cNvPr id="0" name=""/>
        <dsp:cNvSpPr/>
      </dsp:nvSpPr>
      <dsp:spPr>
        <a:xfrm>
          <a:off x="1778208" y="1925125"/>
          <a:ext cx="5169308" cy="1539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938" tIns="162938" rIns="162938" bIns="162938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characteristics and development of machine learning techniques have promoted their use in different fields generating a great variety of applications. (Speech recognition, image recognition, medical diagnosis) [2].</a:t>
          </a:r>
        </a:p>
      </dsp:txBody>
      <dsp:txXfrm>
        <a:off x="1778208" y="1925125"/>
        <a:ext cx="5169308" cy="1539574"/>
      </dsp:txXfrm>
    </dsp:sp>
    <dsp:sp modelId="{27484752-87BE-4270-A26E-01027A373587}">
      <dsp:nvSpPr>
        <dsp:cNvPr id="0" name=""/>
        <dsp:cNvSpPr/>
      </dsp:nvSpPr>
      <dsp:spPr>
        <a:xfrm>
          <a:off x="0" y="3849593"/>
          <a:ext cx="6947517" cy="15395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3301AD-765C-4DFF-87BD-7804AC8028C0}">
      <dsp:nvSpPr>
        <dsp:cNvPr id="0" name=""/>
        <dsp:cNvSpPr/>
      </dsp:nvSpPr>
      <dsp:spPr>
        <a:xfrm>
          <a:off x="465721" y="4195997"/>
          <a:ext cx="846765" cy="8467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C61FC1-29C8-4BD0-994A-E574D84CC429}">
      <dsp:nvSpPr>
        <dsp:cNvPr id="0" name=""/>
        <dsp:cNvSpPr/>
      </dsp:nvSpPr>
      <dsp:spPr>
        <a:xfrm>
          <a:off x="1778208" y="3849593"/>
          <a:ext cx="5169308" cy="1539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938" tIns="162938" rIns="162938" bIns="162938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The present work aims to implement machine learning techniques to generate a model that can predict the winner in a </a:t>
          </a:r>
          <a:r>
            <a:rPr lang="en-US" sz="1600" b="1" i="0" kern="1200" dirty="0"/>
            <a:t>UFC (Ultimate Fighting Championship) </a:t>
          </a:r>
          <a:r>
            <a:rPr lang="en-US" sz="1600" b="0" i="0" kern="1200" dirty="0"/>
            <a:t>match based on the statistics of both fighters.</a:t>
          </a:r>
          <a:endParaRPr lang="en-US" sz="1600" kern="1200" dirty="0"/>
        </a:p>
      </dsp:txBody>
      <dsp:txXfrm>
        <a:off x="1778208" y="3849593"/>
        <a:ext cx="5169308" cy="153957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E4DAC6-AB2F-4707-BA75-87B7FA8734C7}">
      <dsp:nvSpPr>
        <dsp:cNvPr id="0" name=""/>
        <dsp:cNvSpPr/>
      </dsp:nvSpPr>
      <dsp:spPr>
        <a:xfrm>
          <a:off x="1323" y="699642"/>
          <a:ext cx="4647065" cy="29508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1B084-5940-4235-ACD5-18668483F827}">
      <dsp:nvSpPr>
        <dsp:cNvPr id="0" name=""/>
        <dsp:cNvSpPr/>
      </dsp:nvSpPr>
      <dsp:spPr>
        <a:xfrm>
          <a:off x="517664" y="1190166"/>
          <a:ext cx="4647065" cy="29508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u="none" kern="1200" dirty="0"/>
            <a:t>There were some challenges to treat the data such as its high dimensionality, the great quantity of missing values, and the pre-processing of the variables for training and testing.</a:t>
          </a:r>
          <a:endParaRPr lang="en-US" sz="2500" kern="1200" dirty="0"/>
        </a:p>
      </dsp:txBody>
      <dsp:txXfrm>
        <a:off x="604093" y="1276595"/>
        <a:ext cx="4474207" cy="2778028"/>
      </dsp:txXfrm>
    </dsp:sp>
    <dsp:sp modelId="{EBA9000F-EEB3-4113-A9F2-EFB0064FF845}">
      <dsp:nvSpPr>
        <dsp:cNvPr id="0" name=""/>
        <dsp:cNvSpPr/>
      </dsp:nvSpPr>
      <dsp:spPr>
        <a:xfrm>
          <a:off x="5681070" y="699642"/>
          <a:ext cx="4647065" cy="29508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8133B-92EB-494B-BFE5-D0B6E42612B3}">
      <dsp:nvSpPr>
        <dsp:cNvPr id="0" name=""/>
        <dsp:cNvSpPr/>
      </dsp:nvSpPr>
      <dsp:spPr>
        <a:xfrm>
          <a:off x="6197410" y="1190166"/>
          <a:ext cx="4647065" cy="29508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Nevertheless, the use of the Python computational tools and the use of the machine learning analysis tools allowed us to overcome these challenges and receive better results.</a:t>
          </a:r>
          <a:endParaRPr lang="en-US" sz="2500" kern="1200" dirty="0"/>
        </a:p>
      </dsp:txBody>
      <dsp:txXfrm>
        <a:off x="6283839" y="1276595"/>
        <a:ext cx="4474207" cy="2778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808036-3A8B-4EDA-A2BE-DCF70AE459E6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UFC is the </a:t>
          </a:r>
          <a:r>
            <a:rPr lang="en-US" sz="1700" b="1" kern="1200" dirty="0"/>
            <a:t>largest mixed martial arts (MMA) promotion company in the world </a:t>
          </a:r>
          <a:r>
            <a:rPr lang="en-US" sz="1700" kern="1200" dirty="0"/>
            <a:t>[3].</a:t>
          </a:r>
        </a:p>
      </dsp:txBody>
      <dsp:txXfrm>
        <a:off x="1748064" y="2975"/>
        <a:ext cx="3342605" cy="2005563"/>
      </dsp:txXfrm>
    </dsp:sp>
    <dsp:sp modelId="{8581CEAC-7EA8-4C18-9DD5-623A9196E56C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goal of UFC is to find the ultimate fighter by hosting a one-night tournament by matching the top fighters in disciplines such as </a:t>
          </a:r>
          <a:r>
            <a:rPr lang="en-US" sz="1700" b="1" kern="1200" dirty="0"/>
            <a:t>karate, jiu-jitsu, boxing, kickboxing, grappling, wrestling, and sumo [4]</a:t>
          </a:r>
          <a:r>
            <a:rPr lang="en-US" sz="1700" kern="1200" dirty="0"/>
            <a:t>. </a:t>
          </a:r>
        </a:p>
      </dsp:txBody>
      <dsp:txXfrm>
        <a:off x="5424930" y="2975"/>
        <a:ext cx="3342605" cy="2005563"/>
      </dsp:txXfrm>
    </dsp:sp>
    <dsp:sp modelId="{A3C6EF60-9210-4EA8-85E8-D184182D2DAC}">
      <dsp:nvSpPr>
        <dsp:cNvPr id="0" name=""/>
        <dsp:cNvSpPr/>
      </dsp:nvSpPr>
      <dsp:spPr>
        <a:xfrm>
          <a:off x="1748064" y="2342799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fights have an average duration of 5 minutes and the better-rank fighter is labeled as the red fighter while the challenger is labeled as the blue fighter [4]. </a:t>
          </a:r>
          <a:endParaRPr lang="en-US" sz="1700" b="1" kern="1200" dirty="0"/>
        </a:p>
      </dsp:txBody>
      <dsp:txXfrm>
        <a:off x="1748064" y="2342799"/>
        <a:ext cx="3342605" cy="2005563"/>
      </dsp:txXfrm>
    </dsp:sp>
    <dsp:sp modelId="{CA44C50A-B028-4521-A2FC-AA9EE8E97E02}">
      <dsp:nvSpPr>
        <dsp:cNvPr id="0" name=""/>
        <dsp:cNvSpPr/>
      </dsp:nvSpPr>
      <dsp:spPr>
        <a:xfrm>
          <a:off x="5424930" y="2342799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There are several forms to win the fight like by </a:t>
          </a:r>
          <a:r>
            <a:rPr lang="en-US" sz="1700" b="1" kern="1200" dirty="0"/>
            <a:t>knockout, submission, or by decision </a:t>
          </a:r>
          <a:r>
            <a:rPr lang="en-US" sz="1700" kern="1200" dirty="0"/>
            <a:t>[4]. </a:t>
          </a:r>
        </a:p>
      </dsp:txBody>
      <dsp:txXfrm>
        <a:off x="5424930" y="2342799"/>
        <a:ext cx="3342605" cy="20055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C5C4C7-4480-4B3A-9B84-503828CA2242}">
      <dsp:nvSpPr>
        <dsp:cNvPr id="0" name=""/>
        <dsp:cNvSpPr/>
      </dsp:nvSpPr>
      <dsp:spPr>
        <a:xfrm>
          <a:off x="0" y="41027"/>
          <a:ext cx="6245265" cy="27147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just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Since the response variable is categorical, the challenge must be labeled as a </a:t>
          </a:r>
          <a:r>
            <a:rPr lang="en-US" sz="2700" b="1" i="0" kern="1200" dirty="0"/>
            <a:t>classification problem</a:t>
          </a:r>
          <a:r>
            <a:rPr lang="en-US" sz="2700" b="0" i="0" kern="1200" dirty="0"/>
            <a:t>.</a:t>
          </a:r>
          <a:endParaRPr lang="en-US" sz="2700" b="1" kern="1200" dirty="0"/>
        </a:p>
      </dsp:txBody>
      <dsp:txXfrm>
        <a:off x="132524" y="173551"/>
        <a:ext cx="5980217" cy="2449717"/>
      </dsp:txXfrm>
    </dsp:sp>
    <dsp:sp modelId="{0A31E0A0-4666-4907-B010-81BCE474FBF4}">
      <dsp:nvSpPr>
        <dsp:cNvPr id="0" name=""/>
        <dsp:cNvSpPr/>
      </dsp:nvSpPr>
      <dsp:spPr>
        <a:xfrm>
          <a:off x="0" y="2833553"/>
          <a:ext cx="6245265" cy="2714765"/>
        </a:xfrm>
        <a:prstGeom prst="roundRect">
          <a:avLst/>
        </a:prstGeom>
        <a:solidFill>
          <a:schemeClr val="accent2">
            <a:hueOff val="6163298"/>
            <a:satOff val="0"/>
            <a:lumOff val="1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just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Other aspects to consider are</a:t>
          </a:r>
          <a:r>
            <a:rPr lang="en-US" sz="2700" b="1" i="0" kern="1200" dirty="0"/>
            <a:t> the high dimensionality of the database, its missing values, and the unbalanced proportion of the classes (Blue, Red, and Draw).</a:t>
          </a:r>
          <a:endParaRPr lang="en-US" sz="2700" b="1" kern="1200" dirty="0"/>
        </a:p>
      </dsp:txBody>
      <dsp:txXfrm>
        <a:off x="132524" y="2966077"/>
        <a:ext cx="5980217" cy="24497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9F0BF-42FE-468E-9009-2EE2E6BDECB7}">
      <dsp:nvSpPr>
        <dsp:cNvPr id="0" name=""/>
        <dsp:cNvSpPr/>
      </dsp:nvSpPr>
      <dsp:spPr>
        <a:xfrm>
          <a:off x="0" y="0"/>
          <a:ext cx="7634564" cy="4341181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AFDC09-8C2D-47DB-9D3E-3554EE7EF223}">
      <dsp:nvSpPr>
        <dsp:cNvPr id="0" name=""/>
        <dsp:cNvSpPr/>
      </dsp:nvSpPr>
      <dsp:spPr>
        <a:xfrm>
          <a:off x="4212" y="1302354"/>
          <a:ext cx="2025929" cy="17364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Database selection and analysis </a:t>
          </a:r>
        </a:p>
      </dsp:txBody>
      <dsp:txXfrm>
        <a:off x="88980" y="1387122"/>
        <a:ext cx="1856393" cy="1566936"/>
      </dsp:txXfrm>
    </dsp:sp>
    <dsp:sp modelId="{F2806FCD-B48E-4214-8638-DCC512D5D31E}">
      <dsp:nvSpPr>
        <dsp:cNvPr id="0" name=""/>
        <dsp:cNvSpPr/>
      </dsp:nvSpPr>
      <dsp:spPr>
        <a:xfrm>
          <a:off x="2131437" y="1302354"/>
          <a:ext cx="2025929" cy="173647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Dimensionality Reduction and Feature Selection. </a:t>
          </a:r>
        </a:p>
      </dsp:txBody>
      <dsp:txXfrm>
        <a:off x="2216205" y="1387122"/>
        <a:ext cx="1856393" cy="1566936"/>
      </dsp:txXfrm>
    </dsp:sp>
    <dsp:sp modelId="{D005E84E-4B6E-44B7-BD96-88454CDB21D0}">
      <dsp:nvSpPr>
        <dsp:cNvPr id="0" name=""/>
        <dsp:cNvSpPr/>
      </dsp:nvSpPr>
      <dsp:spPr>
        <a:xfrm>
          <a:off x="4258663" y="1302354"/>
          <a:ext cx="2025929" cy="173647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Model Generation </a:t>
          </a:r>
        </a:p>
      </dsp:txBody>
      <dsp:txXfrm>
        <a:off x="4343431" y="1387122"/>
        <a:ext cx="1856393" cy="1566936"/>
      </dsp:txXfrm>
    </dsp:sp>
    <dsp:sp modelId="{907609A3-BB24-40D7-8062-E68CBA52FE19}">
      <dsp:nvSpPr>
        <dsp:cNvPr id="0" name=""/>
        <dsp:cNvSpPr/>
      </dsp:nvSpPr>
      <dsp:spPr>
        <a:xfrm>
          <a:off x="6385889" y="1302354"/>
          <a:ext cx="2025929" cy="173647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Model Validation</a:t>
          </a:r>
        </a:p>
      </dsp:txBody>
      <dsp:txXfrm>
        <a:off x="6470657" y="1387122"/>
        <a:ext cx="1856393" cy="15669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67F4E-AFBC-4CB7-B16B-35DEBB997128}">
      <dsp:nvSpPr>
        <dsp:cNvPr id="0" name=""/>
        <dsp:cNvSpPr/>
      </dsp:nvSpPr>
      <dsp:spPr>
        <a:xfrm>
          <a:off x="573686" y="30034"/>
          <a:ext cx="759375" cy="759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FF9CB-1F0B-48B9-96F7-08138FF3B809}">
      <dsp:nvSpPr>
        <dsp:cNvPr id="0" name=""/>
        <dsp:cNvSpPr/>
      </dsp:nvSpPr>
      <dsp:spPr>
        <a:xfrm>
          <a:off x="109623" y="1288440"/>
          <a:ext cx="1687500" cy="206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dataset is a list of all the UFC fights until the year 2019 [3].</a:t>
          </a:r>
        </a:p>
      </dsp:txBody>
      <dsp:txXfrm>
        <a:off x="109623" y="1288440"/>
        <a:ext cx="1687500" cy="2067187"/>
      </dsp:txXfrm>
    </dsp:sp>
    <dsp:sp modelId="{EEDD79DA-41E7-43E0-85C9-D6E058968EF3}">
      <dsp:nvSpPr>
        <dsp:cNvPr id="0" name=""/>
        <dsp:cNvSpPr/>
      </dsp:nvSpPr>
      <dsp:spPr>
        <a:xfrm>
          <a:off x="2556499" y="30034"/>
          <a:ext cx="759375" cy="759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F4591-80B0-4E19-B99C-0E60F1C5D967}">
      <dsp:nvSpPr>
        <dsp:cNvPr id="0" name=""/>
        <dsp:cNvSpPr/>
      </dsp:nvSpPr>
      <dsp:spPr>
        <a:xfrm>
          <a:off x="2092436" y="1288440"/>
          <a:ext cx="1687500" cy="206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raw data  had </a:t>
          </a:r>
          <a:r>
            <a:rPr lang="en-US" sz="1800" b="1" kern="1200" dirty="0"/>
            <a:t>5144 samples and 144 variables</a:t>
          </a:r>
          <a:r>
            <a:rPr lang="en-US" sz="1800" kern="1200" dirty="0"/>
            <a:t>.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Only 3202 samples remained</a:t>
          </a:r>
          <a:r>
            <a:rPr lang="en-US" sz="1800" kern="1200" dirty="0"/>
            <a:t>.</a:t>
          </a:r>
        </a:p>
      </dsp:txBody>
      <dsp:txXfrm>
        <a:off x="2092436" y="1288440"/>
        <a:ext cx="1687500" cy="2067187"/>
      </dsp:txXfrm>
    </dsp:sp>
    <dsp:sp modelId="{D0627AF9-211E-4873-8561-31CDAB1DAE82}">
      <dsp:nvSpPr>
        <dsp:cNvPr id="0" name=""/>
        <dsp:cNvSpPr/>
      </dsp:nvSpPr>
      <dsp:spPr>
        <a:xfrm>
          <a:off x="4539311" y="30034"/>
          <a:ext cx="759375" cy="759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62D2D-8508-45A2-9B6E-6BD36116182B}">
      <dsp:nvSpPr>
        <dsp:cNvPr id="0" name=""/>
        <dsp:cNvSpPr/>
      </dsp:nvSpPr>
      <dsp:spPr>
        <a:xfrm>
          <a:off x="4075249" y="1288440"/>
          <a:ext cx="1687500" cy="206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After processing the categorical variables, the shape of the database was comprised </a:t>
          </a:r>
          <a:r>
            <a:rPr lang="en-US" sz="1400" b="1" kern="1200" dirty="0"/>
            <a:t>of 158 columns and 3202 rows.</a:t>
          </a:r>
        </a:p>
      </dsp:txBody>
      <dsp:txXfrm>
        <a:off x="4075249" y="1288440"/>
        <a:ext cx="1687500" cy="20671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0658CA-0CE8-4A86-B19A-F7F7AC17882B}">
      <dsp:nvSpPr>
        <dsp:cNvPr id="0" name=""/>
        <dsp:cNvSpPr/>
      </dsp:nvSpPr>
      <dsp:spPr>
        <a:xfrm>
          <a:off x="0" y="2284"/>
          <a:ext cx="5861090" cy="11575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B5C7A-C37A-469D-BAC0-1646F26FABBB}">
      <dsp:nvSpPr>
        <dsp:cNvPr id="0" name=""/>
        <dsp:cNvSpPr/>
      </dsp:nvSpPr>
      <dsp:spPr>
        <a:xfrm>
          <a:off x="350172" y="262743"/>
          <a:ext cx="636677" cy="6366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4DF81-B0F9-4DA4-84D2-AF9AEF21CEA0}">
      <dsp:nvSpPr>
        <dsp:cNvPr id="0" name=""/>
        <dsp:cNvSpPr/>
      </dsp:nvSpPr>
      <dsp:spPr>
        <a:xfrm>
          <a:off x="1337023" y="2284"/>
          <a:ext cx="4524066" cy="1157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12" tIns="122512" rIns="122512" bIns="12251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Model 1</a:t>
          </a:r>
          <a:r>
            <a:rPr lang="en-US" sz="1700" b="0" kern="1200" dirty="0"/>
            <a:t>: </a:t>
          </a:r>
          <a:r>
            <a:rPr lang="en-US" sz="1700" kern="1200" dirty="0"/>
            <a:t>It uses all the variables in the database to train the algorithms.</a:t>
          </a:r>
        </a:p>
      </dsp:txBody>
      <dsp:txXfrm>
        <a:off x="1337023" y="2284"/>
        <a:ext cx="4524066" cy="1157596"/>
      </dsp:txXfrm>
    </dsp:sp>
    <dsp:sp modelId="{21A07062-7A8F-41D9-A80B-878CE9BD55E8}">
      <dsp:nvSpPr>
        <dsp:cNvPr id="0" name=""/>
        <dsp:cNvSpPr/>
      </dsp:nvSpPr>
      <dsp:spPr>
        <a:xfrm>
          <a:off x="0" y="1449279"/>
          <a:ext cx="5861090" cy="11575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6F4AA-430A-44A1-A76E-16F25125EEF3}">
      <dsp:nvSpPr>
        <dsp:cNvPr id="0" name=""/>
        <dsp:cNvSpPr/>
      </dsp:nvSpPr>
      <dsp:spPr>
        <a:xfrm>
          <a:off x="350172" y="1709738"/>
          <a:ext cx="636677" cy="6366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CE8F02-CA0D-41B2-87BE-8A055EB38820}">
      <dsp:nvSpPr>
        <dsp:cNvPr id="0" name=""/>
        <dsp:cNvSpPr/>
      </dsp:nvSpPr>
      <dsp:spPr>
        <a:xfrm>
          <a:off x="1337023" y="1449279"/>
          <a:ext cx="4524066" cy="1157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12" tIns="122512" rIns="122512" bIns="122512" numCol="1" spcCol="1270" anchor="ctr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Model 2</a:t>
          </a:r>
          <a:r>
            <a:rPr lang="en-US" sz="1700" kern="1200" dirty="0"/>
            <a:t>: It uses the 15 variables with the highest loading score based </a:t>
          </a:r>
          <a:r>
            <a:rPr lang="en-US" sz="1700" b="1" kern="1200" dirty="0"/>
            <a:t>on the PCA analysis to train the algorithms. </a:t>
          </a:r>
        </a:p>
      </dsp:txBody>
      <dsp:txXfrm>
        <a:off x="1337023" y="1449279"/>
        <a:ext cx="4524066" cy="1157596"/>
      </dsp:txXfrm>
    </dsp:sp>
    <dsp:sp modelId="{056A49FB-5B0C-45D1-8E76-47C1EE5E4FAE}">
      <dsp:nvSpPr>
        <dsp:cNvPr id="0" name=""/>
        <dsp:cNvSpPr/>
      </dsp:nvSpPr>
      <dsp:spPr>
        <a:xfrm>
          <a:off x="0" y="2896274"/>
          <a:ext cx="5861090" cy="11575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9184D-D2D4-487E-B742-6667FA510136}">
      <dsp:nvSpPr>
        <dsp:cNvPr id="0" name=""/>
        <dsp:cNvSpPr/>
      </dsp:nvSpPr>
      <dsp:spPr>
        <a:xfrm>
          <a:off x="350172" y="3156733"/>
          <a:ext cx="636677" cy="6366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B113B-1736-40A2-9BE3-AE7F2B589AD4}">
      <dsp:nvSpPr>
        <dsp:cNvPr id="0" name=""/>
        <dsp:cNvSpPr/>
      </dsp:nvSpPr>
      <dsp:spPr>
        <a:xfrm>
          <a:off x="1337023" y="2896274"/>
          <a:ext cx="4524066" cy="1157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12" tIns="122512" rIns="122512" bIns="122512" numCol="1" spcCol="1270" anchor="ctr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Model 3: </a:t>
          </a:r>
          <a:r>
            <a:rPr lang="en-US" sz="1700" b="0" kern="1200" dirty="0"/>
            <a:t>It uses </a:t>
          </a:r>
          <a:r>
            <a:rPr lang="en-US" sz="1700" kern="1200" dirty="0"/>
            <a:t>the 15 variables with highest score based on the </a:t>
          </a:r>
          <a:r>
            <a:rPr lang="en-US" sz="1700" b="1" kern="1200" dirty="0"/>
            <a:t>Gini importance criteria of impurity to train the model</a:t>
          </a:r>
          <a:r>
            <a:rPr lang="en-US" sz="1700" kern="1200" dirty="0"/>
            <a:t>. </a:t>
          </a:r>
        </a:p>
      </dsp:txBody>
      <dsp:txXfrm>
        <a:off x="1337023" y="2896274"/>
        <a:ext cx="4524066" cy="1157596"/>
      </dsp:txXfrm>
    </dsp:sp>
    <dsp:sp modelId="{A5865E9A-A301-4C72-AF10-78F208152390}">
      <dsp:nvSpPr>
        <dsp:cNvPr id="0" name=""/>
        <dsp:cNvSpPr/>
      </dsp:nvSpPr>
      <dsp:spPr>
        <a:xfrm>
          <a:off x="0" y="4343269"/>
          <a:ext cx="5861090" cy="11575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25F26A-BFBF-4449-9B36-FEF879A86A41}">
      <dsp:nvSpPr>
        <dsp:cNvPr id="0" name=""/>
        <dsp:cNvSpPr/>
      </dsp:nvSpPr>
      <dsp:spPr>
        <a:xfrm>
          <a:off x="350172" y="4603728"/>
          <a:ext cx="636677" cy="6366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26C31-5464-4EDF-A95A-98F03EBC4241}">
      <dsp:nvSpPr>
        <dsp:cNvPr id="0" name=""/>
        <dsp:cNvSpPr/>
      </dsp:nvSpPr>
      <dsp:spPr>
        <a:xfrm>
          <a:off x="1337023" y="4343269"/>
          <a:ext cx="4524066" cy="1157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12" tIns="122512" rIns="122512" bIns="122512" numCol="1" spcCol="1270" anchor="ctr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The</a:t>
          </a:r>
          <a:r>
            <a:rPr lang="en-US" sz="1700" b="1" kern="1200" baseline="0" dirty="0"/>
            <a:t> data was split in two sets, 80% for training and 20% for testing. </a:t>
          </a:r>
          <a:endParaRPr lang="en-US" sz="1700" b="1" kern="1200" dirty="0"/>
        </a:p>
      </dsp:txBody>
      <dsp:txXfrm>
        <a:off x="1337023" y="4343269"/>
        <a:ext cx="4524066" cy="11575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F7D962-D5B7-467E-9AF7-3A0CEB370A0E}">
      <dsp:nvSpPr>
        <dsp:cNvPr id="0" name=""/>
        <dsp:cNvSpPr/>
      </dsp:nvSpPr>
      <dsp:spPr>
        <a:xfrm>
          <a:off x="9270824" y="3204449"/>
          <a:ext cx="91440" cy="6145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6670"/>
              </a:lnTo>
              <a:lnTo>
                <a:pt x="83874" y="406670"/>
              </a:lnTo>
              <a:lnTo>
                <a:pt x="83874" y="61458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06008B-D5C7-4F8E-AC8F-14862FDB15A7}">
      <dsp:nvSpPr>
        <dsp:cNvPr id="0" name=""/>
        <dsp:cNvSpPr/>
      </dsp:nvSpPr>
      <dsp:spPr>
        <a:xfrm>
          <a:off x="5240014" y="1965450"/>
          <a:ext cx="4076530" cy="690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974"/>
              </a:lnTo>
              <a:lnTo>
                <a:pt x="4076530" y="482974"/>
              </a:lnTo>
              <a:lnTo>
                <a:pt x="4076530" y="69089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231840-83E4-41B8-B609-0AEE5B57DE74}">
      <dsp:nvSpPr>
        <dsp:cNvPr id="0" name=""/>
        <dsp:cNvSpPr/>
      </dsp:nvSpPr>
      <dsp:spPr>
        <a:xfrm>
          <a:off x="6565856" y="3180834"/>
          <a:ext cx="91440" cy="652738"/>
        </a:xfrm>
        <a:custGeom>
          <a:avLst/>
          <a:gdLst/>
          <a:ahLst/>
          <a:cxnLst/>
          <a:rect l="0" t="0" r="0" b="0"/>
          <a:pathLst>
            <a:path>
              <a:moveTo>
                <a:pt x="53350" y="0"/>
              </a:moveTo>
              <a:lnTo>
                <a:pt x="53350" y="444822"/>
              </a:lnTo>
              <a:lnTo>
                <a:pt x="45720" y="444822"/>
              </a:lnTo>
              <a:lnTo>
                <a:pt x="45720" y="6527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A5AB36-D8C0-4C29-A0ED-6464C1270FD2}">
      <dsp:nvSpPr>
        <dsp:cNvPr id="0" name=""/>
        <dsp:cNvSpPr/>
      </dsp:nvSpPr>
      <dsp:spPr>
        <a:xfrm>
          <a:off x="5240014" y="1965450"/>
          <a:ext cx="1379192" cy="652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822"/>
              </a:lnTo>
              <a:lnTo>
                <a:pt x="1379192" y="444822"/>
              </a:lnTo>
              <a:lnTo>
                <a:pt x="1379192" y="65273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88BAE-8B4B-4209-9815-EBBE9E462572}">
      <dsp:nvSpPr>
        <dsp:cNvPr id="0" name=""/>
        <dsp:cNvSpPr/>
      </dsp:nvSpPr>
      <dsp:spPr>
        <a:xfrm>
          <a:off x="3822733" y="3230117"/>
          <a:ext cx="91440" cy="652738"/>
        </a:xfrm>
        <a:custGeom>
          <a:avLst/>
          <a:gdLst/>
          <a:ahLst/>
          <a:cxnLst/>
          <a:rect l="0" t="0" r="0" b="0"/>
          <a:pathLst>
            <a:path>
              <a:moveTo>
                <a:pt x="53350" y="0"/>
              </a:moveTo>
              <a:lnTo>
                <a:pt x="53350" y="444822"/>
              </a:lnTo>
              <a:lnTo>
                <a:pt x="45720" y="444822"/>
              </a:lnTo>
              <a:lnTo>
                <a:pt x="45720" y="6527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7B261-65F3-43A5-9D3F-BBD207C73C8D}">
      <dsp:nvSpPr>
        <dsp:cNvPr id="0" name=""/>
        <dsp:cNvSpPr/>
      </dsp:nvSpPr>
      <dsp:spPr>
        <a:xfrm>
          <a:off x="3876083" y="1965450"/>
          <a:ext cx="1363930" cy="652738"/>
        </a:xfrm>
        <a:custGeom>
          <a:avLst/>
          <a:gdLst/>
          <a:ahLst/>
          <a:cxnLst/>
          <a:rect l="0" t="0" r="0" b="0"/>
          <a:pathLst>
            <a:path>
              <a:moveTo>
                <a:pt x="1363930" y="0"/>
              </a:moveTo>
              <a:lnTo>
                <a:pt x="1363930" y="444822"/>
              </a:lnTo>
              <a:lnTo>
                <a:pt x="0" y="444822"/>
              </a:lnTo>
              <a:lnTo>
                <a:pt x="0" y="65273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5F26D4-E4CE-4F1A-BC30-2B29FF20C4BC}">
      <dsp:nvSpPr>
        <dsp:cNvPr id="0" name=""/>
        <dsp:cNvSpPr/>
      </dsp:nvSpPr>
      <dsp:spPr>
        <a:xfrm>
          <a:off x="1079610" y="3247632"/>
          <a:ext cx="91440" cy="6527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527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D6D453-C541-43B3-9AE6-FFE2C351C26D}">
      <dsp:nvSpPr>
        <dsp:cNvPr id="0" name=""/>
        <dsp:cNvSpPr/>
      </dsp:nvSpPr>
      <dsp:spPr>
        <a:xfrm>
          <a:off x="1125330" y="1965450"/>
          <a:ext cx="4114684" cy="652738"/>
        </a:xfrm>
        <a:custGeom>
          <a:avLst/>
          <a:gdLst/>
          <a:ahLst/>
          <a:cxnLst/>
          <a:rect l="0" t="0" r="0" b="0"/>
          <a:pathLst>
            <a:path>
              <a:moveTo>
                <a:pt x="4114684" y="0"/>
              </a:moveTo>
              <a:lnTo>
                <a:pt x="4114684" y="444822"/>
              </a:lnTo>
              <a:lnTo>
                <a:pt x="0" y="444822"/>
              </a:lnTo>
              <a:lnTo>
                <a:pt x="0" y="65273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B032A1-0767-4A2C-9AB8-2A4015D7D7C4}">
      <dsp:nvSpPr>
        <dsp:cNvPr id="0" name=""/>
        <dsp:cNvSpPr/>
      </dsp:nvSpPr>
      <dsp:spPr>
        <a:xfrm>
          <a:off x="4117827" y="1295545"/>
          <a:ext cx="2244373" cy="6699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0D94A31-29F0-497D-A2C0-0AA22EF92198}">
      <dsp:nvSpPr>
        <dsp:cNvPr id="0" name=""/>
        <dsp:cNvSpPr/>
      </dsp:nvSpPr>
      <dsp:spPr>
        <a:xfrm>
          <a:off x="4367202" y="1532451"/>
          <a:ext cx="2244373" cy="6699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Machine Learning Techniques </a:t>
          </a:r>
        </a:p>
      </dsp:txBody>
      <dsp:txXfrm>
        <a:off x="4386823" y="1552072"/>
        <a:ext cx="2205131" cy="630662"/>
      </dsp:txXfrm>
    </dsp:sp>
    <dsp:sp modelId="{DE20E255-FC6D-43E2-B527-38488C214077}">
      <dsp:nvSpPr>
        <dsp:cNvPr id="0" name=""/>
        <dsp:cNvSpPr/>
      </dsp:nvSpPr>
      <dsp:spPr>
        <a:xfrm>
          <a:off x="3143" y="2618188"/>
          <a:ext cx="2244373" cy="6294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14C4E18-B573-4D32-8E0E-721FFEF52EC4}">
      <dsp:nvSpPr>
        <dsp:cNvPr id="0" name=""/>
        <dsp:cNvSpPr/>
      </dsp:nvSpPr>
      <dsp:spPr>
        <a:xfrm>
          <a:off x="252518" y="2855094"/>
          <a:ext cx="2244373" cy="629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noProof="0" dirty="0"/>
            <a:t>Decision Tree Classifier </a:t>
          </a:r>
        </a:p>
      </dsp:txBody>
      <dsp:txXfrm>
        <a:off x="270954" y="2873530"/>
        <a:ext cx="2207501" cy="592571"/>
      </dsp:txXfrm>
    </dsp:sp>
    <dsp:sp modelId="{D3BDDA3D-ABF7-41EE-891B-2EA8C59795A0}">
      <dsp:nvSpPr>
        <dsp:cNvPr id="0" name=""/>
        <dsp:cNvSpPr/>
      </dsp:nvSpPr>
      <dsp:spPr>
        <a:xfrm>
          <a:off x="3143" y="3900371"/>
          <a:ext cx="2244373" cy="14251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56CCAEA-756B-4DB8-9B80-992A4B44F17A}">
      <dsp:nvSpPr>
        <dsp:cNvPr id="0" name=""/>
        <dsp:cNvSpPr/>
      </dsp:nvSpPr>
      <dsp:spPr>
        <a:xfrm>
          <a:off x="252518" y="4137277"/>
          <a:ext cx="2244373" cy="14251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Gini importance.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Model 1: Max depth 25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Model 2 and 3: Max depth 6 .</a:t>
          </a:r>
        </a:p>
      </dsp:txBody>
      <dsp:txXfrm>
        <a:off x="294260" y="4179019"/>
        <a:ext cx="2160889" cy="1341693"/>
      </dsp:txXfrm>
    </dsp:sp>
    <dsp:sp modelId="{A2A2C51E-1960-4AD3-94DF-5B7FFB7B1440}">
      <dsp:nvSpPr>
        <dsp:cNvPr id="0" name=""/>
        <dsp:cNvSpPr/>
      </dsp:nvSpPr>
      <dsp:spPr>
        <a:xfrm>
          <a:off x="2753897" y="2618188"/>
          <a:ext cx="2244373" cy="6119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E89905A-F3B1-4BD1-BA55-FC7C74D6D495}">
      <dsp:nvSpPr>
        <dsp:cNvPr id="0" name=""/>
        <dsp:cNvSpPr/>
      </dsp:nvSpPr>
      <dsp:spPr>
        <a:xfrm>
          <a:off x="3003272" y="2855094"/>
          <a:ext cx="2244373" cy="6119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K-Nearest Neighbor [8] </a:t>
          </a:r>
          <a:endParaRPr lang="en-US" sz="1400" b="1" kern="1200" noProof="0" dirty="0"/>
        </a:p>
      </dsp:txBody>
      <dsp:txXfrm>
        <a:off x="3021195" y="2873017"/>
        <a:ext cx="2208527" cy="576082"/>
      </dsp:txXfrm>
    </dsp:sp>
    <dsp:sp modelId="{569439F8-FFF7-4841-9B1B-0BB4FE9870CF}">
      <dsp:nvSpPr>
        <dsp:cNvPr id="0" name=""/>
        <dsp:cNvSpPr/>
      </dsp:nvSpPr>
      <dsp:spPr>
        <a:xfrm>
          <a:off x="2746266" y="3882855"/>
          <a:ext cx="2244373" cy="14251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92EDCDA-2475-4FD1-AD17-075B54B11F49}">
      <dsp:nvSpPr>
        <dsp:cNvPr id="0" name=""/>
        <dsp:cNvSpPr/>
      </dsp:nvSpPr>
      <dsp:spPr>
        <a:xfrm>
          <a:off x="2995641" y="4119761"/>
          <a:ext cx="2244373" cy="14251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Z-score normalization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K= 7.</a:t>
          </a:r>
        </a:p>
      </dsp:txBody>
      <dsp:txXfrm>
        <a:off x="3037383" y="4161503"/>
        <a:ext cx="2160889" cy="1341693"/>
      </dsp:txXfrm>
    </dsp:sp>
    <dsp:sp modelId="{B297FC59-5668-40AF-8BF0-9C259151917E}">
      <dsp:nvSpPr>
        <dsp:cNvPr id="0" name=""/>
        <dsp:cNvSpPr/>
      </dsp:nvSpPr>
      <dsp:spPr>
        <a:xfrm>
          <a:off x="5497020" y="2618188"/>
          <a:ext cx="2244373" cy="5626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DC97AC4-79D8-4CE4-960A-FB72E93A843C}">
      <dsp:nvSpPr>
        <dsp:cNvPr id="0" name=""/>
        <dsp:cNvSpPr/>
      </dsp:nvSpPr>
      <dsp:spPr>
        <a:xfrm>
          <a:off x="5746395" y="2855094"/>
          <a:ext cx="2244373" cy="5626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noProof="0" dirty="0"/>
            <a:t>Support Vector Machine [9,10]</a:t>
          </a:r>
        </a:p>
      </dsp:txBody>
      <dsp:txXfrm>
        <a:off x="5762874" y="2871573"/>
        <a:ext cx="2211415" cy="529687"/>
      </dsp:txXfrm>
    </dsp:sp>
    <dsp:sp modelId="{702C063E-08DA-4512-B024-4DB766F06E82}">
      <dsp:nvSpPr>
        <dsp:cNvPr id="0" name=""/>
        <dsp:cNvSpPr/>
      </dsp:nvSpPr>
      <dsp:spPr>
        <a:xfrm>
          <a:off x="5489389" y="3833573"/>
          <a:ext cx="2244373" cy="14251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D8DD534-5CD9-451A-ABF8-3CB0846996A1}">
      <dsp:nvSpPr>
        <dsp:cNvPr id="0" name=""/>
        <dsp:cNvSpPr/>
      </dsp:nvSpPr>
      <dsp:spPr>
        <a:xfrm>
          <a:off x="5738764" y="4070479"/>
          <a:ext cx="2244373" cy="14251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Z-score normalization.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Kernel: Radial Basis Function.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C = 1</a:t>
          </a:r>
        </a:p>
      </dsp:txBody>
      <dsp:txXfrm>
        <a:off x="5780506" y="4112221"/>
        <a:ext cx="2160889" cy="1341693"/>
      </dsp:txXfrm>
    </dsp:sp>
    <dsp:sp modelId="{3F2B8D06-E832-4B1A-B482-7A7FDC2D33D2}">
      <dsp:nvSpPr>
        <dsp:cNvPr id="0" name=""/>
        <dsp:cNvSpPr/>
      </dsp:nvSpPr>
      <dsp:spPr>
        <a:xfrm>
          <a:off x="8194358" y="2656340"/>
          <a:ext cx="2244373" cy="548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FB34EA2-EC37-4482-AFC1-EBFF7573B3E1}">
      <dsp:nvSpPr>
        <dsp:cNvPr id="0" name=""/>
        <dsp:cNvSpPr/>
      </dsp:nvSpPr>
      <dsp:spPr>
        <a:xfrm>
          <a:off x="8443732" y="2893246"/>
          <a:ext cx="2244373" cy="5481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Random Forest [11]</a:t>
          </a:r>
        </a:p>
      </dsp:txBody>
      <dsp:txXfrm>
        <a:off x="8459786" y="2909300"/>
        <a:ext cx="2212265" cy="516000"/>
      </dsp:txXfrm>
    </dsp:sp>
    <dsp:sp modelId="{08B02FBC-8BF8-42D6-B3AA-628DC54D871E}">
      <dsp:nvSpPr>
        <dsp:cNvPr id="0" name=""/>
        <dsp:cNvSpPr/>
      </dsp:nvSpPr>
      <dsp:spPr>
        <a:xfrm>
          <a:off x="8232512" y="3819036"/>
          <a:ext cx="2244373" cy="14251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6D71334-8A63-4210-BDE6-658CD05EAC42}">
      <dsp:nvSpPr>
        <dsp:cNvPr id="0" name=""/>
        <dsp:cNvSpPr/>
      </dsp:nvSpPr>
      <dsp:spPr>
        <a:xfrm>
          <a:off x="8481887" y="4055942"/>
          <a:ext cx="2244373" cy="14251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120 trees were used to train the model.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Gini importance.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Model 1: Max depth 25.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Model 2 and 3: Max depth 6</a:t>
          </a:r>
          <a:r>
            <a:rPr lang="en-US" sz="1100" b="1" kern="1200" dirty="0"/>
            <a:t>. </a:t>
          </a:r>
        </a:p>
      </dsp:txBody>
      <dsp:txXfrm>
        <a:off x="8523629" y="4097684"/>
        <a:ext cx="2160889" cy="134169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C8B3C-C0DE-48D8-8AEC-2A7FC2CA32D0}">
      <dsp:nvSpPr>
        <dsp:cNvPr id="0" name=""/>
        <dsp:cNvSpPr/>
      </dsp:nvSpPr>
      <dsp:spPr>
        <a:xfrm>
          <a:off x="1194768" y="1856145"/>
          <a:ext cx="1612887" cy="8064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Decision</a:t>
          </a:r>
          <a:r>
            <a:rPr lang="en-US" sz="1600" kern="1200" baseline="0" dirty="0"/>
            <a:t> Tree</a:t>
          </a:r>
          <a:endParaRPr lang="en-US" sz="1600" kern="1200" dirty="0"/>
        </a:p>
      </dsp:txBody>
      <dsp:txXfrm>
        <a:off x="1218388" y="1879765"/>
        <a:ext cx="1565647" cy="759203"/>
      </dsp:txXfrm>
    </dsp:sp>
    <dsp:sp modelId="{71B6A0D9-630F-4F20-BB10-C9A66B658000}">
      <dsp:nvSpPr>
        <dsp:cNvPr id="0" name=""/>
        <dsp:cNvSpPr/>
      </dsp:nvSpPr>
      <dsp:spPr>
        <a:xfrm rot="17692822">
          <a:off x="2363515" y="1547747"/>
          <a:ext cx="153343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533436" y="1606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91898" y="1525473"/>
        <a:ext cx="76671" cy="76671"/>
      </dsp:txXfrm>
    </dsp:sp>
    <dsp:sp modelId="{F3BB8C92-006E-4205-BDF6-0EA97A3B9F28}">
      <dsp:nvSpPr>
        <dsp:cNvPr id="0" name=""/>
        <dsp:cNvSpPr/>
      </dsp:nvSpPr>
      <dsp:spPr>
        <a:xfrm>
          <a:off x="3452811" y="465029"/>
          <a:ext cx="1612887" cy="80644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Complexity </a:t>
          </a:r>
        </a:p>
      </dsp:txBody>
      <dsp:txXfrm>
        <a:off x="3476431" y="488649"/>
        <a:ext cx="1565647" cy="759203"/>
      </dsp:txXfrm>
    </dsp:sp>
    <dsp:sp modelId="{E7E9A0C9-DC2E-49FE-B1BA-562D76661D69}">
      <dsp:nvSpPr>
        <dsp:cNvPr id="0" name=""/>
        <dsp:cNvSpPr/>
      </dsp:nvSpPr>
      <dsp:spPr>
        <a:xfrm rot="19457599">
          <a:off x="4991021" y="620336"/>
          <a:ext cx="79451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94511" y="1606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68414" y="616535"/>
        <a:ext cx="39725" cy="39725"/>
      </dsp:txXfrm>
    </dsp:sp>
    <dsp:sp modelId="{A2E4AD00-3720-4AF8-99BD-E76801546BBE}">
      <dsp:nvSpPr>
        <dsp:cNvPr id="0" name=""/>
        <dsp:cNvSpPr/>
      </dsp:nvSpPr>
      <dsp:spPr>
        <a:xfrm>
          <a:off x="5710854" y="1323"/>
          <a:ext cx="1612887" cy="80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15 Features </a:t>
          </a:r>
        </a:p>
      </dsp:txBody>
      <dsp:txXfrm>
        <a:off x="5734474" y="24943"/>
        <a:ext cx="1565647" cy="759203"/>
      </dsp:txXfrm>
    </dsp:sp>
    <dsp:sp modelId="{DF33E35A-B262-4D23-B4CF-66C55B935D04}">
      <dsp:nvSpPr>
        <dsp:cNvPr id="0" name=""/>
        <dsp:cNvSpPr/>
      </dsp:nvSpPr>
      <dsp:spPr>
        <a:xfrm rot="2142401">
          <a:off x="4991021" y="1084041"/>
          <a:ext cx="79451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94511" y="1606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68414" y="1080240"/>
        <a:ext cx="39725" cy="39725"/>
      </dsp:txXfrm>
    </dsp:sp>
    <dsp:sp modelId="{EA73A8B4-2C80-4602-B37D-94B9BC333CE4}">
      <dsp:nvSpPr>
        <dsp:cNvPr id="0" name=""/>
        <dsp:cNvSpPr/>
      </dsp:nvSpPr>
      <dsp:spPr>
        <a:xfrm>
          <a:off x="5710854" y="928734"/>
          <a:ext cx="1612887" cy="80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 Decision Tree to perform the classification </a:t>
          </a:r>
        </a:p>
      </dsp:txBody>
      <dsp:txXfrm>
        <a:off x="5734474" y="952354"/>
        <a:ext cx="1565647" cy="759203"/>
      </dsp:txXfrm>
    </dsp:sp>
    <dsp:sp modelId="{372EA6BD-E5E2-4D48-9B37-79ED38E7553A}">
      <dsp:nvSpPr>
        <dsp:cNvPr id="0" name=""/>
        <dsp:cNvSpPr/>
      </dsp:nvSpPr>
      <dsp:spPr>
        <a:xfrm>
          <a:off x="2807656" y="2243304"/>
          <a:ext cx="6451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45155" y="1606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14105" y="2243238"/>
        <a:ext cx="32257" cy="32257"/>
      </dsp:txXfrm>
    </dsp:sp>
    <dsp:sp modelId="{CDFAD17F-9CF4-4AD7-9D75-33504B2476DC}">
      <dsp:nvSpPr>
        <dsp:cNvPr id="0" name=""/>
        <dsp:cNvSpPr/>
      </dsp:nvSpPr>
      <dsp:spPr>
        <a:xfrm>
          <a:off x="3452811" y="1856145"/>
          <a:ext cx="1612887" cy="80644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Accuracy </a:t>
          </a:r>
        </a:p>
      </dsp:txBody>
      <dsp:txXfrm>
        <a:off x="3476431" y="1879765"/>
        <a:ext cx="1565647" cy="759203"/>
      </dsp:txXfrm>
    </dsp:sp>
    <dsp:sp modelId="{1FF63F23-3A60-4796-A61D-174CDCC6D116}">
      <dsp:nvSpPr>
        <dsp:cNvPr id="0" name=""/>
        <dsp:cNvSpPr/>
      </dsp:nvSpPr>
      <dsp:spPr>
        <a:xfrm>
          <a:off x="5065699" y="2243304"/>
          <a:ext cx="6451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45155" y="1606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72148" y="2243238"/>
        <a:ext cx="32257" cy="32257"/>
      </dsp:txXfrm>
    </dsp:sp>
    <dsp:sp modelId="{6064DD65-8C31-472C-9809-B4D41144DD54}">
      <dsp:nvSpPr>
        <dsp:cNvPr id="0" name=""/>
        <dsp:cNvSpPr/>
      </dsp:nvSpPr>
      <dsp:spPr>
        <a:xfrm>
          <a:off x="5710854" y="1856145"/>
          <a:ext cx="1612887" cy="80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Test Accuracy: </a:t>
          </a:r>
          <a:r>
            <a:rPr lang="en-US" sz="1600" b="0" i="0" kern="1200" dirty="0"/>
            <a:t>0.6365</a:t>
          </a:r>
          <a:endParaRPr lang="en-US" sz="1600" kern="1200" dirty="0"/>
        </a:p>
      </dsp:txBody>
      <dsp:txXfrm>
        <a:off x="5734474" y="1879765"/>
        <a:ext cx="1565647" cy="759203"/>
      </dsp:txXfrm>
    </dsp:sp>
    <dsp:sp modelId="{97AB2CEC-968C-40C4-8FC1-E84EE3A50091}">
      <dsp:nvSpPr>
        <dsp:cNvPr id="0" name=""/>
        <dsp:cNvSpPr/>
      </dsp:nvSpPr>
      <dsp:spPr>
        <a:xfrm rot="3907178">
          <a:off x="2363515" y="2938862"/>
          <a:ext cx="153343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533436" y="1606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91898" y="2916589"/>
        <a:ext cx="76671" cy="76671"/>
      </dsp:txXfrm>
    </dsp:sp>
    <dsp:sp modelId="{C8C6DC8D-F247-40AA-AFEC-6AB9747588A9}">
      <dsp:nvSpPr>
        <dsp:cNvPr id="0" name=""/>
        <dsp:cNvSpPr/>
      </dsp:nvSpPr>
      <dsp:spPr>
        <a:xfrm>
          <a:off x="3452811" y="3247260"/>
          <a:ext cx="1612887" cy="80644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F1-Score </a:t>
          </a:r>
        </a:p>
      </dsp:txBody>
      <dsp:txXfrm>
        <a:off x="3476431" y="3270880"/>
        <a:ext cx="1565647" cy="759203"/>
      </dsp:txXfrm>
    </dsp:sp>
    <dsp:sp modelId="{A4212E2F-4308-4F62-AF33-07A7D07C3357}">
      <dsp:nvSpPr>
        <dsp:cNvPr id="0" name=""/>
        <dsp:cNvSpPr/>
      </dsp:nvSpPr>
      <dsp:spPr>
        <a:xfrm rot="19457599">
          <a:off x="4991021" y="3402568"/>
          <a:ext cx="79451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94511" y="1606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68414" y="3398767"/>
        <a:ext cx="39725" cy="39725"/>
      </dsp:txXfrm>
    </dsp:sp>
    <dsp:sp modelId="{E2E4B490-8380-4B84-AF12-250CFAD7BC84}">
      <dsp:nvSpPr>
        <dsp:cNvPr id="0" name=""/>
        <dsp:cNvSpPr/>
      </dsp:nvSpPr>
      <dsp:spPr>
        <a:xfrm>
          <a:off x="5710854" y="2783555"/>
          <a:ext cx="1612887" cy="80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Red Class: 0.75  </a:t>
          </a:r>
        </a:p>
      </dsp:txBody>
      <dsp:txXfrm>
        <a:off x="5734474" y="2807175"/>
        <a:ext cx="1565647" cy="759203"/>
      </dsp:txXfrm>
    </dsp:sp>
    <dsp:sp modelId="{4B0CCE3C-E3E7-415F-BE83-31BD9672B1BF}">
      <dsp:nvSpPr>
        <dsp:cNvPr id="0" name=""/>
        <dsp:cNvSpPr/>
      </dsp:nvSpPr>
      <dsp:spPr>
        <a:xfrm rot="2142401">
          <a:off x="4991021" y="3866273"/>
          <a:ext cx="79451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94511" y="1606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68414" y="3862472"/>
        <a:ext cx="39725" cy="39725"/>
      </dsp:txXfrm>
    </dsp:sp>
    <dsp:sp modelId="{FCB6FA92-38D8-4EAB-8F02-88F0D4B263C5}">
      <dsp:nvSpPr>
        <dsp:cNvPr id="0" name=""/>
        <dsp:cNvSpPr/>
      </dsp:nvSpPr>
      <dsp:spPr>
        <a:xfrm>
          <a:off x="5710854" y="3710966"/>
          <a:ext cx="1612887" cy="80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Blue Class: </a:t>
          </a:r>
          <a:r>
            <a:rPr lang="en-US" sz="1600" b="0" i="0" kern="1200" dirty="0"/>
            <a:t>0.35</a:t>
          </a:r>
          <a:r>
            <a:rPr lang="en-US" sz="1600" kern="1200" dirty="0"/>
            <a:t> </a:t>
          </a:r>
        </a:p>
      </dsp:txBody>
      <dsp:txXfrm>
        <a:off x="5734474" y="3734586"/>
        <a:ext cx="1565647" cy="75920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2BCA0-276B-43B4-9D85-7C324A83D617}">
      <dsp:nvSpPr>
        <dsp:cNvPr id="0" name=""/>
        <dsp:cNvSpPr/>
      </dsp:nvSpPr>
      <dsp:spPr>
        <a:xfrm>
          <a:off x="348894" y="712"/>
          <a:ext cx="1671809" cy="8333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Extract statistics from raw data based on color and name.</a:t>
          </a:r>
        </a:p>
      </dsp:txBody>
      <dsp:txXfrm>
        <a:off x="373301" y="25119"/>
        <a:ext cx="1622995" cy="784486"/>
      </dsp:txXfrm>
    </dsp:sp>
    <dsp:sp modelId="{52421B75-8147-42BC-8001-0F4E892D74F3}">
      <dsp:nvSpPr>
        <dsp:cNvPr id="0" name=""/>
        <dsp:cNvSpPr/>
      </dsp:nvSpPr>
      <dsp:spPr>
        <a:xfrm rot="5400000">
          <a:off x="1028555" y="854845"/>
          <a:ext cx="312487" cy="3749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1072303" y="886094"/>
        <a:ext cx="224991" cy="218741"/>
      </dsp:txXfrm>
    </dsp:sp>
    <dsp:sp modelId="{419D8CF9-C75D-4B75-8813-E3D1B7EE857C}">
      <dsp:nvSpPr>
        <dsp:cNvPr id="0" name=""/>
        <dsp:cNvSpPr/>
      </dsp:nvSpPr>
      <dsp:spPr>
        <a:xfrm>
          <a:off x="348894" y="1250663"/>
          <a:ext cx="1671809" cy="833300"/>
        </a:xfrm>
        <a:prstGeom prst="roundRect">
          <a:avLst>
            <a:gd name="adj" fmla="val 10000"/>
          </a:avLst>
        </a:prstGeom>
        <a:solidFill>
          <a:schemeClr val="accent2">
            <a:hueOff val="1540825"/>
            <a:satOff val="0"/>
            <a:lumOff val="46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Compute the mean of the statistics.</a:t>
          </a:r>
        </a:p>
      </dsp:txBody>
      <dsp:txXfrm>
        <a:off x="373301" y="1275070"/>
        <a:ext cx="1622995" cy="784486"/>
      </dsp:txXfrm>
    </dsp:sp>
    <dsp:sp modelId="{1A019071-1BD9-456E-B2A4-33BEF6AE127C}">
      <dsp:nvSpPr>
        <dsp:cNvPr id="0" name=""/>
        <dsp:cNvSpPr/>
      </dsp:nvSpPr>
      <dsp:spPr>
        <a:xfrm rot="5400000">
          <a:off x="1028555" y="2104796"/>
          <a:ext cx="312487" cy="3749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2054433"/>
            <a:satOff val="0"/>
            <a:lumOff val="62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1072303" y="2136045"/>
        <a:ext cx="224991" cy="218741"/>
      </dsp:txXfrm>
    </dsp:sp>
    <dsp:sp modelId="{C94D48BE-C158-4E10-9C46-E060F0AA0E3D}">
      <dsp:nvSpPr>
        <dsp:cNvPr id="0" name=""/>
        <dsp:cNvSpPr/>
      </dsp:nvSpPr>
      <dsp:spPr>
        <a:xfrm>
          <a:off x="348894" y="2500614"/>
          <a:ext cx="1671809" cy="833300"/>
        </a:xfrm>
        <a:prstGeom prst="roundRect">
          <a:avLst>
            <a:gd name="adj" fmla="val 10000"/>
          </a:avLst>
        </a:prstGeom>
        <a:solidFill>
          <a:schemeClr val="accent2">
            <a:hueOff val="3081649"/>
            <a:satOff val="0"/>
            <a:lumOff val="9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Input the mean into the model. </a:t>
          </a:r>
        </a:p>
      </dsp:txBody>
      <dsp:txXfrm>
        <a:off x="373301" y="2525021"/>
        <a:ext cx="1622995" cy="784486"/>
      </dsp:txXfrm>
    </dsp:sp>
    <dsp:sp modelId="{84B6DE28-F9DF-4CE4-9030-D3C9E818C860}">
      <dsp:nvSpPr>
        <dsp:cNvPr id="0" name=""/>
        <dsp:cNvSpPr/>
      </dsp:nvSpPr>
      <dsp:spPr>
        <a:xfrm rot="5400000">
          <a:off x="1028555" y="3354747"/>
          <a:ext cx="312487" cy="3749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108866"/>
            <a:satOff val="0"/>
            <a:lumOff val="1241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1072303" y="3385996"/>
        <a:ext cx="224991" cy="218741"/>
      </dsp:txXfrm>
    </dsp:sp>
    <dsp:sp modelId="{1A0136AB-2113-4E2E-A727-D0E0691D4425}">
      <dsp:nvSpPr>
        <dsp:cNvPr id="0" name=""/>
        <dsp:cNvSpPr/>
      </dsp:nvSpPr>
      <dsp:spPr>
        <a:xfrm>
          <a:off x="348894" y="3750565"/>
          <a:ext cx="1671809" cy="833300"/>
        </a:xfrm>
        <a:prstGeom prst="roundRect">
          <a:avLst>
            <a:gd name="adj" fmla="val 10000"/>
          </a:avLst>
        </a:prstGeom>
        <a:solidFill>
          <a:schemeClr val="accent2">
            <a:hueOff val="4622474"/>
            <a:satOff val="0"/>
            <a:lumOff val="139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Compute output Probability. </a:t>
          </a:r>
        </a:p>
      </dsp:txBody>
      <dsp:txXfrm>
        <a:off x="373301" y="3774972"/>
        <a:ext cx="1622995" cy="784486"/>
      </dsp:txXfrm>
    </dsp:sp>
    <dsp:sp modelId="{C5A327D5-D911-4111-A15A-9FA7DAD5ACCA}">
      <dsp:nvSpPr>
        <dsp:cNvPr id="0" name=""/>
        <dsp:cNvSpPr/>
      </dsp:nvSpPr>
      <dsp:spPr>
        <a:xfrm rot="5400000">
          <a:off x="1028555" y="4604698"/>
          <a:ext cx="312487" cy="3749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6163298"/>
            <a:satOff val="0"/>
            <a:lumOff val="1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1072303" y="4635947"/>
        <a:ext cx="224991" cy="218741"/>
      </dsp:txXfrm>
    </dsp:sp>
    <dsp:sp modelId="{E8461238-00E5-43FE-8C67-D236E151BDF2}">
      <dsp:nvSpPr>
        <dsp:cNvPr id="0" name=""/>
        <dsp:cNvSpPr/>
      </dsp:nvSpPr>
      <dsp:spPr>
        <a:xfrm>
          <a:off x="348894" y="5000516"/>
          <a:ext cx="1671809" cy="833300"/>
        </a:xfrm>
        <a:prstGeom prst="roundRect">
          <a:avLst>
            <a:gd name="adj" fmla="val 10000"/>
          </a:avLst>
        </a:prstGeom>
        <a:solidFill>
          <a:schemeClr val="accent2">
            <a:hueOff val="6163298"/>
            <a:satOff val="0"/>
            <a:lumOff val="1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/>
            <a:t>Average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>
              <a:solidFill>
                <a:schemeClr val="tx1">
                  <a:lumMod val="95000"/>
                  <a:lumOff val="5000"/>
                </a:schemeClr>
              </a:solidFill>
            </a:rPr>
            <a:t>RPS : 0.19356</a:t>
          </a:r>
          <a:endParaRPr lang="en-US" sz="1400" i="1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373301" y="5024923"/>
        <a:ext cx="1622995" cy="784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8C764-A0EE-41C9-954B-A995AB7106F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88D74-7976-470A-9E43-1ED6627554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25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4C56-BE4C-4ED9-883C-5375297191F6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78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B5CF-6049-4587-8ABB-CD1A80DBE899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81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704-DA03-432F-9889-B06D5121E628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44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4784-41A0-453D-B7F0-DECF3C5987B1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5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1558-AA8A-4EAA-AE04-F67F02A21283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68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7E29-56B4-4847-917C-E8171B25CB07}" type="datetime1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49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68616-117A-46AD-A14D-75DD820139A0}" type="datetime1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1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21B3-D8F0-4CE9-8AED-F57C9B2DCDB9}" type="datetime1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37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B22A-A5E6-4DE5-88A7-21FC327D577A}" type="datetime1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31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408A2-58EE-46A0-974F-E0A5E1959DFD}" type="datetime1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58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C7A6-DF22-4E8A-9048-8704D46213D7}" type="datetime1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7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071A1-BB76-42FA-80EE-34E3F854A5C0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27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28.emf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C73258-4CE3-4CC3-B6FC-74D00F5EF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 anchorCtr="0">
            <a:normAutofit fontScale="90000"/>
          </a:bodyPr>
          <a:lstStyle/>
          <a:p>
            <a:pPr algn="r"/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Applied Computing</a:t>
            </a:r>
            <a:b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 Project </a:t>
            </a:r>
            <a:b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Machine Learning Applied to a UFC dataset.   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66EA457-27A4-489C-839C-05C58A1C7C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25" r="15124" b="-2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10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2C130A-375B-46DF-A529-2DF6886A3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7715" y="2654423"/>
            <a:ext cx="4818395" cy="37363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Professor : Laura </a:t>
            </a:r>
            <a:r>
              <a:rPr lang="en-US" sz="2000" dirty="0" err="1"/>
              <a:t>Hervert</a:t>
            </a:r>
            <a:r>
              <a:rPr lang="en-US" sz="2000" dirty="0"/>
              <a:t> Escobar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November 20</a:t>
            </a:r>
            <a:r>
              <a:rPr lang="en-US" sz="2000" baseline="30000" dirty="0"/>
              <a:t>th</a:t>
            </a:r>
            <a:r>
              <a:rPr lang="en-US" sz="2000" dirty="0"/>
              <a:t> , 2020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Team 1.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Erick Axel Martinez Rios A01331212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Arturo Daniel Gonzalez </a:t>
            </a:r>
            <a:r>
              <a:rPr lang="en-US" sz="2000" dirty="0" err="1"/>
              <a:t>Cañon</a:t>
            </a:r>
            <a:r>
              <a:rPr lang="en-US" sz="2000" dirty="0"/>
              <a:t> A00513641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Alfredo Gallegos Pérez  A01272429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Kevin Stalin </a:t>
            </a:r>
            <a:r>
              <a:rPr lang="en-US" sz="2000" dirty="0" err="1"/>
              <a:t>Catzim</a:t>
            </a:r>
            <a:r>
              <a:rPr lang="en-US" sz="2000" dirty="0"/>
              <a:t> Ríos A00818960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Christian Fernando López Orozco A01631685</a:t>
            </a:r>
            <a:endParaRPr lang="en-US" sz="17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10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339553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547C64C2-FC09-4323-A32D-5DCB300AD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3C1875-5366-4C39-AF8F-0DAFF2C7E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522" y="591829"/>
            <a:ext cx="3939688" cy="5583126"/>
          </a:xfrm>
        </p:spPr>
        <p:txBody>
          <a:bodyPr>
            <a:normAutofit/>
          </a:bodyPr>
          <a:lstStyle/>
          <a:p>
            <a:r>
              <a:rPr lang="en-US" sz="6100">
                <a:solidFill>
                  <a:schemeClr val="bg1"/>
                </a:solidFill>
              </a:rPr>
              <a:t>Description of the models. 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2518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31298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6978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D18715-9005-4861-864D-EEF0E7FAC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7CE633F-9882-4A5C-83A2-1109D0C73261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9" name="Marcador de contenido 2">
            <a:extLst>
              <a:ext uri="{FF2B5EF4-FFF2-40B4-BE49-F238E27FC236}">
                <a16:creationId xmlns:a16="http://schemas.microsoft.com/office/drawing/2014/main" id="{561CBA2F-9CD1-4E67-BEBC-B6BC1D3DC7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894697"/>
              </p:ext>
            </p:extLst>
          </p:nvPr>
        </p:nvGraphicFramePr>
        <p:xfrm>
          <a:off x="5492710" y="671805"/>
          <a:ext cx="5861090" cy="550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3308114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3107C-4E83-4D4C-803D-050CFD027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238"/>
          </a:xfrm>
        </p:spPr>
        <p:txBody>
          <a:bodyPr/>
          <a:lstStyle/>
          <a:p>
            <a:r>
              <a:rPr lang="en-US" dirty="0"/>
              <a:t>Machine Learning Techniques Applied 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803F5382-2BE1-439A-91A4-4EF5996EF1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532397"/>
              </p:ext>
            </p:extLst>
          </p:nvPr>
        </p:nvGraphicFramePr>
        <p:xfrm>
          <a:off x="838200" y="1"/>
          <a:ext cx="10729404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BDC3AC-C59C-48AD-B0C9-4774615F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81902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72EB4-A0B4-4A88-B674-884712EB4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83"/>
            <a:ext cx="5451764" cy="996085"/>
          </a:xfrm>
        </p:spPr>
        <p:txBody>
          <a:bodyPr/>
          <a:lstStyle/>
          <a:p>
            <a:r>
              <a:rPr lang="en-US" dirty="0"/>
              <a:t>Results Comparison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0AF015-4A24-4743-8F39-052DC69A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01422713-E117-45FB-BBDB-56FD4E1B6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643107"/>
              </p:ext>
            </p:extLst>
          </p:nvPr>
        </p:nvGraphicFramePr>
        <p:xfrm>
          <a:off x="838200" y="1210059"/>
          <a:ext cx="6770140" cy="135553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692173">
                  <a:extLst>
                    <a:ext uri="{9D8B030D-6E8A-4147-A177-3AD203B41FA5}">
                      <a16:colId xmlns:a16="http://schemas.microsoft.com/office/drawing/2014/main" val="3209103014"/>
                    </a:ext>
                  </a:extLst>
                </a:gridCol>
                <a:gridCol w="1692173">
                  <a:extLst>
                    <a:ext uri="{9D8B030D-6E8A-4147-A177-3AD203B41FA5}">
                      <a16:colId xmlns:a16="http://schemas.microsoft.com/office/drawing/2014/main" val="2665210002"/>
                    </a:ext>
                  </a:extLst>
                </a:gridCol>
                <a:gridCol w="1692897">
                  <a:extLst>
                    <a:ext uri="{9D8B030D-6E8A-4147-A177-3AD203B41FA5}">
                      <a16:colId xmlns:a16="http://schemas.microsoft.com/office/drawing/2014/main" val="4190317583"/>
                    </a:ext>
                  </a:extLst>
                </a:gridCol>
                <a:gridCol w="1692897">
                  <a:extLst>
                    <a:ext uri="{9D8B030D-6E8A-4147-A177-3AD203B41FA5}">
                      <a16:colId xmlns:a16="http://schemas.microsoft.com/office/drawing/2014/main" val="3957060985"/>
                    </a:ext>
                  </a:extLst>
                </a:gridCol>
              </a:tblGrid>
              <a:tr h="8662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Accuracy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K- Nearest Neighbor 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Complete Model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(Model 1)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Reduced Model from PCA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Loading scores 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(Model 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Reduced model from </a:t>
                      </a:r>
                      <a:r>
                        <a:rPr lang="en-US" sz="1200" u="sng" dirty="0">
                          <a:effectLst/>
                        </a:rPr>
                        <a:t>Gini importance </a:t>
                      </a:r>
                      <a:r>
                        <a:rPr lang="en-US" sz="1200" dirty="0">
                          <a:effectLst/>
                        </a:rPr>
                        <a:t>scores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(Model 3)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7452111"/>
                  </a:ext>
                </a:extLst>
              </a:tr>
              <a:tr h="166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Training Set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</a:rPr>
                        <a:t>0.7107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</a:rPr>
                        <a:t>0.6947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</a:rPr>
                        <a:t>0.7224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104543"/>
                  </a:ext>
                </a:extLst>
              </a:tr>
              <a:tr h="166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Testing Set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</a:rPr>
                        <a:t>0.6209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</a:rPr>
                        <a:t>0.5897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</a:rPr>
                        <a:t>0.6490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5710794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A5251725-1D59-4663-B23F-D5BB545C0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019069"/>
              </p:ext>
            </p:extLst>
          </p:nvPr>
        </p:nvGraphicFramePr>
        <p:xfrm>
          <a:off x="838200" y="2792633"/>
          <a:ext cx="6770140" cy="1355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2173">
                  <a:extLst>
                    <a:ext uri="{9D8B030D-6E8A-4147-A177-3AD203B41FA5}">
                      <a16:colId xmlns:a16="http://schemas.microsoft.com/office/drawing/2014/main" val="4139686155"/>
                    </a:ext>
                  </a:extLst>
                </a:gridCol>
                <a:gridCol w="1692173">
                  <a:extLst>
                    <a:ext uri="{9D8B030D-6E8A-4147-A177-3AD203B41FA5}">
                      <a16:colId xmlns:a16="http://schemas.microsoft.com/office/drawing/2014/main" val="2301090259"/>
                    </a:ext>
                  </a:extLst>
                </a:gridCol>
                <a:gridCol w="1692897">
                  <a:extLst>
                    <a:ext uri="{9D8B030D-6E8A-4147-A177-3AD203B41FA5}">
                      <a16:colId xmlns:a16="http://schemas.microsoft.com/office/drawing/2014/main" val="2303915958"/>
                    </a:ext>
                  </a:extLst>
                </a:gridCol>
                <a:gridCol w="1692897">
                  <a:extLst>
                    <a:ext uri="{9D8B030D-6E8A-4147-A177-3AD203B41FA5}">
                      <a16:colId xmlns:a16="http://schemas.microsoft.com/office/drawing/2014/main" val="11919339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Accuracy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Support Vector Machine  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Complete Model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(Model 1)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Reduced Model from PCA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Loading scores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(Model 2)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Reduced model from </a:t>
                      </a:r>
                      <a:r>
                        <a:rPr lang="en-US" sz="1200" u="sng" dirty="0">
                          <a:effectLst/>
                        </a:rPr>
                        <a:t>Gini importance </a:t>
                      </a:r>
                      <a:r>
                        <a:rPr lang="en-US" sz="1200" dirty="0">
                          <a:effectLst/>
                        </a:rPr>
                        <a:t>scores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(Model 3)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8993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Training Set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</a:rPr>
                        <a:t>0.7930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</a:rPr>
                        <a:t>0.6474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</a:rPr>
                        <a:t>0.6974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5564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Testing Set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</a:rPr>
                        <a:t>0.6771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</a:rPr>
                        <a:t>0.6271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</a:rPr>
                        <a:t>0.6349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0939271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FB4396E9-8CB1-47FD-9F2B-EACEE1094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434369"/>
              </p:ext>
            </p:extLst>
          </p:nvPr>
        </p:nvGraphicFramePr>
        <p:xfrm>
          <a:off x="838200" y="4375207"/>
          <a:ext cx="6770140" cy="145713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692173">
                  <a:extLst>
                    <a:ext uri="{9D8B030D-6E8A-4147-A177-3AD203B41FA5}">
                      <a16:colId xmlns:a16="http://schemas.microsoft.com/office/drawing/2014/main" val="2457362139"/>
                    </a:ext>
                  </a:extLst>
                </a:gridCol>
                <a:gridCol w="1692173">
                  <a:extLst>
                    <a:ext uri="{9D8B030D-6E8A-4147-A177-3AD203B41FA5}">
                      <a16:colId xmlns:a16="http://schemas.microsoft.com/office/drawing/2014/main" val="3659005788"/>
                    </a:ext>
                  </a:extLst>
                </a:gridCol>
                <a:gridCol w="1692897">
                  <a:extLst>
                    <a:ext uri="{9D8B030D-6E8A-4147-A177-3AD203B41FA5}">
                      <a16:colId xmlns:a16="http://schemas.microsoft.com/office/drawing/2014/main" val="325775228"/>
                    </a:ext>
                  </a:extLst>
                </a:gridCol>
                <a:gridCol w="1692897">
                  <a:extLst>
                    <a:ext uri="{9D8B030D-6E8A-4147-A177-3AD203B41FA5}">
                      <a16:colId xmlns:a16="http://schemas.microsoft.com/office/drawing/2014/main" val="2962065536"/>
                    </a:ext>
                  </a:extLst>
                </a:gridCol>
              </a:tblGrid>
              <a:tr h="9549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Accuracy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Random Forest 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Complete Model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Model 1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Reduced Model from PCA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Loading scores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Model 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Reduced model from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u="sng" dirty="0">
                          <a:effectLst/>
                        </a:rPr>
                        <a:t>Gini importance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scores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Model 3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7589510"/>
                  </a:ext>
                </a:extLst>
              </a:tr>
              <a:tr h="1074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Training Set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1.0000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0.6818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0.7146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7727722"/>
                  </a:ext>
                </a:extLst>
              </a:tr>
              <a:tr h="1074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Testing Set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0.6583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0.6537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0.6775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851669"/>
                  </a:ext>
                </a:extLst>
              </a:tr>
            </a:tbl>
          </a:graphicData>
        </a:graphic>
      </p:graphicFrame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11EDE3F8-B9E6-4654-A16A-C0C431114588}"/>
              </a:ext>
            </a:extLst>
          </p:cNvPr>
          <p:cNvSpPr/>
          <p:nvPr/>
        </p:nvSpPr>
        <p:spPr>
          <a:xfrm>
            <a:off x="5920509" y="778001"/>
            <a:ext cx="1687831" cy="5384800"/>
          </a:xfrm>
          <a:prstGeom prst="round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FC34F4D-86A9-46B7-A5DC-7C4D10EA6CDD}"/>
              </a:ext>
            </a:extLst>
          </p:cNvPr>
          <p:cNvSpPr txBox="1"/>
          <p:nvPr/>
        </p:nvSpPr>
        <p:spPr>
          <a:xfrm>
            <a:off x="8526262" y="778001"/>
            <a:ext cx="2911876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Requires the standardization of the data and its testing phase is slow with high dimensional inputs. 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C47A843-905F-4CCB-9E72-78FDA729FEA4}"/>
              </a:ext>
            </a:extLst>
          </p:cNvPr>
          <p:cNvSpPr txBox="1"/>
          <p:nvPr/>
        </p:nvSpPr>
        <p:spPr>
          <a:xfrm>
            <a:off x="8526262" y="2520752"/>
            <a:ext cx="2911876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Requires the standardization of the data.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Showed lower F1-Score values for Blue class (0.07)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995B670-4295-4CA2-A35C-5756A302D695}"/>
              </a:ext>
            </a:extLst>
          </p:cNvPr>
          <p:cNvSpPr txBox="1"/>
          <p:nvPr/>
        </p:nvSpPr>
        <p:spPr>
          <a:xfrm>
            <a:off x="8526262" y="5084412"/>
            <a:ext cx="291187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Requires 120 trees to make predictions.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8BBED5A0-915D-47D0-BE81-D69BDF2F9DAB}"/>
              </a:ext>
            </a:extLst>
          </p:cNvPr>
          <p:cNvCxnSpPr>
            <a:stCxn id="20" idx="1"/>
            <a:endCxn id="5" idx="3"/>
          </p:cNvCxnSpPr>
          <p:nvPr/>
        </p:nvCxnSpPr>
        <p:spPr>
          <a:xfrm flipH="1">
            <a:off x="7608340" y="1516665"/>
            <a:ext cx="917922" cy="37116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CB0ACAE-B43A-4433-9CA7-425EF48231D0}"/>
              </a:ext>
            </a:extLst>
          </p:cNvPr>
          <p:cNvCxnSpPr>
            <a:cxnSpLocks/>
            <a:stCxn id="21" idx="1"/>
            <a:endCxn id="6" idx="3"/>
          </p:cNvCxnSpPr>
          <p:nvPr/>
        </p:nvCxnSpPr>
        <p:spPr>
          <a:xfrm flipH="1" flipV="1">
            <a:off x="7608340" y="3470401"/>
            <a:ext cx="917922" cy="6601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4EE7591F-D1A2-49B7-9A0A-7D7A5572C7B5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7608340" y="4956152"/>
            <a:ext cx="917922" cy="45142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963891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C39E0-C102-4D81-8A56-1AD38D94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040" y="373349"/>
            <a:ext cx="5358414" cy="112697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Selection of the best model  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B9BB73C3-0B6F-4BBE-92A3-6273DB75D2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7471967"/>
              </p:ext>
            </p:extLst>
          </p:nvPr>
        </p:nvGraphicFramePr>
        <p:xfrm>
          <a:off x="-568171" y="1500326"/>
          <a:ext cx="8518511" cy="4518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420907-3A60-47AD-9F81-37085D4E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9B6CA95-7757-4602-BA70-9C1B9D6DD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30647"/>
              </p:ext>
            </p:extLst>
          </p:nvPr>
        </p:nvGraphicFramePr>
        <p:xfrm>
          <a:off x="7060375" y="4043874"/>
          <a:ext cx="4747260" cy="17469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6561">
                  <a:extLst>
                    <a:ext uri="{9D8B030D-6E8A-4147-A177-3AD203B41FA5}">
                      <a16:colId xmlns:a16="http://schemas.microsoft.com/office/drawing/2014/main" val="227796408"/>
                    </a:ext>
                  </a:extLst>
                </a:gridCol>
                <a:gridCol w="1186561">
                  <a:extLst>
                    <a:ext uri="{9D8B030D-6E8A-4147-A177-3AD203B41FA5}">
                      <a16:colId xmlns:a16="http://schemas.microsoft.com/office/drawing/2014/main" val="2253842928"/>
                    </a:ext>
                  </a:extLst>
                </a:gridCol>
                <a:gridCol w="1187069">
                  <a:extLst>
                    <a:ext uri="{9D8B030D-6E8A-4147-A177-3AD203B41FA5}">
                      <a16:colId xmlns:a16="http://schemas.microsoft.com/office/drawing/2014/main" val="971482437"/>
                    </a:ext>
                  </a:extLst>
                </a:gridCol>
                <a:gridCol w="1187069">
                  <a:extLst>
                    <a:ext uri="{9D8B030D-6E8A-4147-A177-3AD203B41FA5}">
                      <a16:colId xmlns:a16="http://schemas.microsoft.com/office/drawing/2014/main" val="18957137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Accuracy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Decision Trees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Complete Model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(Model 1)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Reduced Model from PCA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Loading scores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(Model 2)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Reduced model from Gini importance scores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(Model 3)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3651369"/>
                  </a:ext>
                </a:extLst>
              </a:tr>
              <a:tr h="526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Training Set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</a:rPr>
                        <a:t>1.0000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</a:rPr>
                        <a:t>0.6790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</a:rPr>
                        <a:t>0.6790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5655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</a:rPr>
                        <a:t>0.5663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</a:rPr>
                        <a:t>0.6256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</a:rPr>
                        <a:t>0.6365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9243437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AA4A3DB6-80F0-4B9E-AC93-440E6CF122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2866" y="474019"/>
            <a:ext cx="2004134" cy="3211169"/>
          </a:xfrm>
          <a:prstGeom prst="rect">
            <a:avLst/>
          </a:prstGeom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87206555-5C98-4C2F-A284-FF921A632819}"/>
              </a:ext>
            </a:extLst>
          </p:cNvPr>
          <p:cNvCxnSpPr>
            <a:cxnSpLocks/>
          </p:cNvCxnSpPr>
          <p:nvPr/>
        </p:nvCxnSpPr>
        <p:spPr>
          <a:xfrm flipV="1">
            <a:off x="10591060" y="838940"/>
            <a:ext cx="0" cy="272988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896569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D0EF3-62AF-4C7D-91C0-3830D047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968" y="168234"/>
            <a:ext cx="6172200" cy="696067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Prediction Matches Results 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13F2E937-54DD-418E-A169-3CC6FE84B8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5428526"/>
              </p:ext>
            </p:extLst>
          </p:nvPr>
        </p:nvGraphicFramePr>
        <p:xfrm>
          <a:off x="9552373" y="335452"/>
          <a:ext cx="2369598" cy="5834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E7EAACC8-1F7C-45D2-BADE-6A1CF38C44F1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99" y="958788"/>
            <a:ext cx="8416031" cy="54572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2014797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A5046-2B0D-4DBC-BF88-14EEB3FE9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3DBF80-967A-4BBA-8EA0-725D4C209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715"/>
            <a:ext cx="10515600" cy="463224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It was </a:t>
            </a:r>
            <a:r>
              <a:rPr lang="en-US" b="1" dirty="0"/>
              <a:t>concluded</a:t>
            </a:r>
            <a:r>
              <a:rPr lang="en-US" dirty="0"/>
              <a:t> that the </a:t>
            </a:r>
            <a:r>
              <a:rPr lang="en-US" b="1" dirty="0"/>
              <a:t>proposed reductions had similar performance results in terms of accuracy compared to the complete models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 Gini importance provided a model by using a </a:t>
            </a:r>
            <a:r>
              <a:rPr lang="en-US" b="1" dirty="0"/>
              <a:t>Decision Tree </a:t>
            </a:r>
            <a:r>
              <a:rPr lang="en-US" dirty="0"/>
              <a:t>that is easily trainable, highly interpretable, and received a higher accuracy in the test phase. The selection is also supported by the </a:t>
            </a:r>
            <a:r>
              <a:rPr lang="en-US" b="1" dirty="0"/>
              <a:t>low RPS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None of the reduced models could predict when a Draw would occur during a match.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A39047E-ACB0-4AA2-9ACD-38E0F622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08477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FF8D59-ED76-4E90-80FE-7D7A25C6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-US"/>
              <a:t>Conclusions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3F0C9E-F094-4BB0-BB88-B523C32BB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7CE633F-9882-4A5C-83A2-1109D0C73261}" type="slidenum">
              <a:rPr lang="en-US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accent2"/>
              </a:solidFill>
            </a:endParaRP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101D1A23-3483-4F6E-BEB6-8173ECFE2F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0938741"/>
              </p:ext>
            </p:extLst>
          </p:nvPr>
        </p:nvGraphicFramePr>
        <p:xfrm>
          <a:off x="838200" y="1336268"/>
          <a:ext cx="10845800" cy="4840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3916715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12">
            <a:extLst>
              <a:ext uri="{FF2B5EF4-FFF2-40B4-BE49-F238E27FC236}">
                <a16:creationId xmlns:a16="http://schemas.microsoft.com/office/drawing/2014/main" id="{609CB703-C563-4F1F-BF28-83C06E978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B87749-B383-4E60-8797-4BD02BC02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0" y="583345"/>
            <a:ext cx="5833787" cy="22741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1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Thanks for your attention.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3B961A-D638-4432-9FB3-EB7B92E5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2493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7CE633F-9882-4A5C-83A2-1109D0C73261}" type="slidenum">
              <a:rPr lang="en-US">
                <a:solidFill>
                  <a:schemeClr val="bg1"/>
                </a:solidFill>
              </a:rPr>
              <a:pPr defTabSz="914400">
                <a:spcAft>
                  <a:spcPts val="600"/>
                </a:spcAft>
              </a:pPr>
              <a:t>17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041" y="259737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0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56014A39-C328-4BA5-9451-ED5A3331D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8391" y="2814239"/>
            <a:ext cx="3217333" cy="3217333"/>
          </a:xfrm>
          <a:prstGeom prst="rect">
            <a:avLst/>
          </a:prstGeom>
        </p:spPr>
      </p:pic>
      <p:sp>
        <p:nvSpPr>
          <p:cNvPr id="3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821" y="282667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9869" y="610939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07334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F60D3-BC40-4881-A628-127101E0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532"/>
            <a:ext cx="2911876" cy="721935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4F9650-50F5-4164-B77B-9905C5422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18</a:t>
            </a:fld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17E7FBE-D2AA-4F7E-B6FB-B5E022E7A626}"/>
              </a:ext>
            </a:extLst>
          </p:cNvPr>
          <p:cNvSpPr/>
          <p:nvPr/>
        </p:nvSpPr>
        <p:spPr>
          <a:xfrm>
            <a:off x="838200" y="678287"/>
            <a:ext cx="107331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●	[1] Choi, R., </a:t>
            </a:r>
            <a:r>
              <a:rPr lang="en-US" sz="1200" dirty="0" err="1"/>
              <a:t>Coyner</a:t>
            </a:r>
            <a:r>
              <a:rPr lang="en-US" sz="1200" dirty="0"/>
              <a:t>, A., </a:t>
            </a:r>
            <a:r>
              <a:rPr lang="en-US" sz="1200" dirty="0" err="1"/>
              <a:t>Kalpathy</a:t>
            </a:r>
            <a:r>
              <a:rPr lang="en-US" sz="1200" dirty="0"/>
              <a:t>-Cramer, J., Chiang, M., &amp;amp; Campbell, J. (2020, January 28). Introduction to Machine Learning, Neural Networks, and Deep Learning. Retrieved November 08, 2020, from https://tvst.arvojournals.org/article.aspx?articleid=2762344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●	[2] Shinde, P. P., &amp; Shah, S. (2018). A Review of Machine Learning and Deep Learning Applications. 2018 Fourth International Conference on Computing Communication Control and Automation (ICCUBEA). doi:10.1109/iccubea.2018.8697857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●	[3] </a:t>
            </a:r>
            <a:r>
              <a:rPr lang="en-US" sz="1200" dirty="0" err="1"/>
              <a:t>Warrier</a:t>
            </a:r>
            <a:r>
              <a:rPr lang="en-US" sz="1200" dirty="0"/>
              <a:t>, R. (2019, July 05). UFC-Fight historical data from 1993 to 2019. Retrieved November 08, 2020, from https://www.kaggle.com/rajeevw/ufcdata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●	[4] </a:t>
            </a:r>
            <a:r>
              <a:rPr lang="en-US" sz="1200" dirty="0" err="1"/>
              <a:t>Hitkul</a:t>
            </a:r>
            <a:r>
              <a:rPr lang="en-US" sz="1200" dirty="0"/>
              <a:t>, Aggarwal, K., Yadav, N., &amp; </a:t>
            </a:r>
            <a:r>
              <a:rPr lang="en-US" sz="1200" dirty="0" err="1"/>
              <a:t>Dwivedy</a:t>
            </a:r>
            <a:r>
              <a:rPr lang="en-US" sz="1200" dirty="0"/>
              <a:t>, M. (2018). A Comparative Study of Machine Learning Algorithms for Prior Prediction of UFC Fights. Advances in Intelligent Systems and Computing, 67–76. doi:10.1007/978-981-13-0761-4_7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●	[5] D.H. Wolpert, The Supervised Learning No-Free-Lunch Theorems, in: Soft Computing and Industry, Springer London, 2002: pp. 25–42. doi:10.1007/978-1-4471-0123-9_3.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●	[6] A.C. </a:t>
            </a:r>
            <a:r>
              <a:rPr lang="en-US" sz="1200" dirty="0" err="1"/>
              <a:t>Faul</a:t>
            </a:r>
            <a:r>
              <a:rPr lang="en-US" sz="1200" dirty="0"/>
              <a:t>, A Concise Introduction to Machine Learning, Chapman and Hall/CRC, 2019. doi:10.1201/9781351204750. 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●	[7] G. </a:t>
            </a:r>
            <a:r>
              <a:rPr lang="en-US" sz="1200" dirty="0" err="1"/>
              <a:t>Rebala</a:t>
            </a:r>
            <a:r>
              <a:rPr lang="en-US" sz="1200" dirty="0"/>
              <a:t>, A. Ravi, S. </a:t>
            </a:r>
            <a:r>
              <a:rPr lang="en-US" sz="1200" dirty="0" err="1"/>
              <a:t>Churiwala</a:t>
            </a:r>
            <a:r>
              <a:rPr lang="en-US" sz="1200" dirty="0"/>
              <a:t>, An Introduction to Machine Learning, Springer International Publishing, 2019. doi:10.1007/978-3-030-15729-6.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●	[8] </a:t>
            </a:r>
            <a:r>
              <a:rPr lang="en-US" sz="1200" dirty="0" err="1"/>
              <a:t>Navlani</a:t>
            </a:r>
            <a:r>
              <a:rPr lang="en-US" sz="1200" dirty="0"/>
              <a:t>, A. (2018, August 2). KNN Classification using Scikit-learn. Retrieved November 08, 2020, from https://www.datacamp.com/community/tutorials/k-nearest-neighbor-classification-scikit-learn. 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●	[9] </a:t>
            </a:r>
            <a:r>
              <a:rPr lang="en-US" sz="1200" dirty="0" err="1"/>
              <a:t>Navlani</a:t>
            </a:r>
            <a:r>
              <a:rPr lang="en-US" sz="1200" dirty="0"/>
              <a:t>, A. (2019, December). (Tutorial) Support Vector Machines (SVM) in Scikit-learn. Retrieved November 08, 2020, from https://www.datacamp.com/community/tutorials/svm-classification-scikit-learn-python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●	[10] Sharma, S. (2019, December 18). How to Classify Non-linear Data to Linear Data? Retrieved November 08, 2020, from https://medium.com/analytics-vidhya/how-to-classify-non-linear-data-to-linear-data-bb2df1a6b781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●	[11] </a:t>
            </a:r>
            <a:r>
              <a:rPr lang="en-US" sz="1200" dirty="0" err="1"/>
              <a:t>Louppe</a:t>
            </a:r>
            <a:r>
              <a:rPr lang="en-US" sz="1200" dirty="0"/>
              <a:t>, Gilles. (2014). Understanding Random Forests: From Theory to Practice. 10.13140/2.1.1570.5928. 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●	[12] </a:t>
            </a:r>
            <a:r>
              <a:rPr lang="en-US" sz="1200" dirty="0" err="1"/>
              <a:t>Swamynathan</a:t>
            </a:r>
            <a:r>
              <a:rPr lang="en-US" sz="1200" dirty="0"/>
              <a:t>, M. (2019). Mastering machine learning with Python in six steps: A practical implementation guide to predictive data analytics using Python. Berkeley: </a:t>
            </a:r>
            <a:r>
              <a:rPr lang="en-US" sz="1200" dirty="0" err="1"/>
              <a:t>Apress</a:t>
            </a:r>
            <a:r>
              <a:rPr lang="en-US" sz="1200" dirty="0"/>
              <a:t>. doi:10.1007/978-1-4842-2866-1</a:t>
            </a:r>
          </a:p>
          <a:p>
            <a:pPr algn="just"/>
            <a:r>
              <a:rPr lang="en-US" sz="1200" dirty="0"/>
              <a:t>●	[13] Ultimate Fighting Championship, U. (2020). UFC stats. Retrieved November 18, 2020, from http://ufcstats.com/statistics/events/completed</a:t>
            </a:r>
          </a:p>
          <a:p>
            <a:pPr algn="just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6751072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9B936F-2876-4779-AAEE-E85301270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318835"/>
            <a:ext cx="4395340" cy="998706"/>
          </a:xfrm>
        </p:spPr>
        <p:txBody>
          <a:bodyPr anchor="b">
            <a:normAutofit/>
          </a:bodyPr>
          <a:lstStyle/>
          <a:p>
            <a:pPr algn="ctr"/>
            <a:r>
              <a:rPr lang="en-US" sz="5400" dirty="0"/>
              <a:t>Content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Libros">
            <a:extLst>
              <a:ext uri="{FF2B5EF4-FFF2-40B4-BE49-F238E27FC236}">
                <a16:creationId xmlns:a16="http://schemas.microsoft.com/office/drawing/2014/main" id="{445E7185-D200-46A5-BB2D-81976299E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143" y="818188"/>
            <a:ext cx="5221625" cy="522162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E2AF09-AA7B-4FB7-857B-7F81E5698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9911" y="1811046"/>
            <a:ext cx="6012269" cy="3881114"/>
          </a:xfrm>
        </p:spPr>
        <p:txBody>
          <a:bodyPr anchor="t">
            <a:noAutofit/>
          </a:bodyPr>
          <a:lstStyle/>
          <a:p>
            <a:pPr algn="just"/>
            <a:r>
              <a:rPr lang="en-US" sz="2800" dirty="0"/>
              <a:t>Introduction </a:t>
            </a:r>
            <a:r>
              <a:rPr lang="en-US" sz="2800" b="1" dirty="0"/>
              <a:t>(Kevin)</a:t>
            </a:r>
          </a:p>
          <a:p>
            <a:pPr algn="just"/>
            <a:r>
              <a:rPr lang="en-US" sz="2800" dirty="0"/>
              <a:t>Problem Statement and Methodology </a:t>
            </a:r>
            <a:r>
              <a:rPr lang="en-US" sz="2800" b="1" dirty="0"/>
              <a:t>(Kevin)</a:t>
            </a:r>
          </a:p>
          <a:p>
            <a:pPr algn="just"/>
            <a:r>
              <a:rPr lang="en-US" sz="2800" dirty="0"/>
              <a:t>Data analysis </a:t>
            </a:r>
            <a:r>
              <a:rPr lang="en-US" sz="2800" b="1" dirty="0"/>
              <a:t>(Alfredo)</a:t>
            </a:r>
          </a:p>
          <a:p>
            <a:pPr algn="just"/>
            <a:r>
              <a:rPr lang="en-US" sz="2800" dirty="0"/>
              <a:t>Feature Selection </a:t>
            </a:r>
            <a:r>
              <a:rPr lang="en-US" sz="2800" b="1" dirty="0"/>
              <a:t>(Arturo)</a:t>
            </a:r>
          </a:p>
          <a:p>
            <a:pPr algn="just"/>
            <a:r>
              <a:rPr lang="en-US" sz="2800" dirty="0"/>
              <a:t>Proposed solutions </a:t>
            </a:r>
            <a:r>
              <a:rPr lang="en-US" sz="2800" b="1" dirty="0"/>
              <a:t>(Erick)</a:t>
            </a:r>
          </a:p>
          <a:p>
            <a:pPr algn="just"/>
            <a:r>
              <a:rPr lang="en-US" sz="2800" dirty="0"/>
              <a:t>Results Analysis </a:t>
            </a:r>
            <a:r>
              <a:rPr lang="en-US" sz="2800" b="1" dirty="0"/>
              <a:t>(Erick)</a:t>
            </a:r>
          </a:p>
          <a:p>
            <a:pPr algn="just"/>
            <a:r>
              <a:rPr lang="en-US" sz="2800" dirty="0"/>
              <a:t>Conclusions </a:t>
            </a:r>
            <a:r>
              <a:rPr lang="en-US" sz="2800" b="1" dirty="0"/>
              <a:t>(Christian)</a:t>
            </a:r>
          </a:p>
          <a:p>
            <a:pPr algn="just"/>
            <a:r>
              <a:rPr lang="en-US" sz="2800" dirty="0"/>
              <a:t>References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05488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7FF36-A220-4436-A4D1-AF8B3D99B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720" y="279969"/>
            <a:ext cx="3619500" cy="749842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</a:t>
            </a:r>
          </a:p>
        </p:txBody>
      </p:sp>
      <p:graphicFrame>
        <p:nvGraphicFramePr>
          <p:cNvPr id="1028" name="Marcador de contenido 2">
            <a:extLst>
              <a:ext uri="{FF2B5EF4-FFF2-40B4-BE49-F238E27FC236}">
                <a16:creationId xmlns:a16="http://schemas.microsoft.com/office/drawing/2014/main" id="{9DD786E7-ABD3-4DD4-BA5C-2D6C36456F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557475"/>
              </p:ext>
            </p:extLst>
          </p:nvPr>
        </p:nvGraphicFramePr>
        <p:xfrm>
          <a:off x="838200" y="1149087"/>
          <a:ext cx="6947517" cy="5389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781B30-3472-45EC-8DF0-C78D8176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175B2A-157D-46DB-8299-DEA45839A8C7}"/>
              </a:ext>
            </a:extLst>
          </p:cNvPr>
          <p:cNvSpPr txBox="1"/>
          <p:nvPr/>
        </p:nvSpPr>
        <p:spPr>
          <a:xfrm>
            <a:off x="8456636" y="4605415"/>
            <a:ext cx="317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1. Machine Learning Paradigm [1].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A157CB-45F3-4C93-A0E9-98DCFA6137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56"/>
          <a:stretch/>
        </p:blipFill>
        <p:spPr bwMode="auto">
          <a:xfrm>
            <a:off x="8301084" y="1459345"/>
            <a:ext cx="3222896" cy="302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43284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85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4D6814-169F-43E3-94DE-4ACA49AB3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What is UFC ? </a:t>
            </a:r>
          </a:p>
        </p:txBody>
      </p:sp>
      <p:sp>
        <p:nvSpPr>
          <p:cNvPr id="97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8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99" name="Straight Connector 91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027906"/>
            <a:ext cx="340878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0D6FE1-DCC7-4BCF-A2FD-429D0154A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7CE633F-9882-4A5C-83A2-1109D0C73261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91C941A4-0BBC-488E-BEFB-717F4A0A60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4981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022165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499DD0-2765-496D-857D-1B6FA968E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8" y="1070800"/>
            <a:ext cx="4214894" cy="5583126"/>
          </a:xfrm>
        </p:spPr>
        <p:txBody>
          <a:bodyPr>
            <a:normAutofit/>
          </a:bodyPr>
          <a:lstStyle/>
          <a:p>
            <a:pPr algn="r"/>
            <a:r>
              <a:rPr lang="en-US" sz="6700"/>
              <a:t>Problem </a:t>
            </a:r>
            <a:r>
              <a:rPr lang="en-US" sz="6700" dirty="0"/>
              <a:t>Statements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1728E6-AAE0-4536-BF01-BE538F76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1959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7CE633F-9882-4A5C-83A2-1109D0C73261}" type="slidenum">
              <a:rPr lang="en-US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22" name="Straight Connector 18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AD562B10-FDE2-4275-BD8C-5079080E80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002536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464077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54139-E101-43D1-8FA8-EB91CC01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7FB6DD-EF9E-4764-9B15-D947F7E5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759547E1-78E9-4172-9F99-1A98788687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262403"/>
              </p:ext>
            </p:extLst>
          </p:nvPr>
        </p:nvGraphicFramePr>
        <p:xfrm>
          <a:off x="2290439" y="1258409"/>
          <a:ext cx="8416031" cy="4341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332F4F94-30B4-4ED4-8A73-EE36A561C5DD}"/>
              </a:ext>
            </a:extLst>
          </p:cNvPr>
          <p:cNvSpPr/>
          <p:nvPr/>
        </p:nvSpPr>
        <p:spPr>
          <a:xfrm>
            <a:off x="2290439" y="4699932"/>
            <a:ext cx="33433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2. Methodology workflow [5]. </a:t>
            </a:r>
          </a:p>
        </p:txBody>
      </p:sp>
    </p:spTree>
    <p:extLst>
      <p:ext uri="{BB962C8B-B14F-4D97-AF65-F5344CB8AC3E}">
        <p14:creationId xmlns:p14="http://schemas.microsoft.com/office/powerpoint/2010/main" val="398096683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E1E8B-F44F-46A2-890B-5E220133C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867" y="685943"/>
            <a:ext cx="6155988" cy="770413"/>
          </a:xfrm>
        </p:spPr>
        <p:txBody>
          <a:bodyPr anchor="b">
            <a:normAutofit/>
          </a:bodyPr>
          <a:lstStyle/>
          <a:p>
            <a:r>
              <a:rPr lang="en-US" sz="4600" dirty="0"/>
              <a:t>Database Description. </a:t>
            </a:r>
          </a:p>
        </p:txBody>
      </p:sp>
      <p:graphicFrame>
        <p:nvGraphicFramePr>
          <p:cNvPr id="28" name="Marcador de contenido 2">
            <a:extLst>
              <a:ext uri="{FF2B5EF4-FFF2-40B4-BE49-F238E27FC236}">
                <a16:creationId xmlns:a16="http://schemas.microsoft.com/office/drawing/2014/main" id="{DEDF192A-C1BB-47C3-959D-78060DC88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5137246"/>
              </p:ext>
            </p:extLst>
          </p:nvPr>
        </p:nvGraphicFramePr>
        <p:xfrm>
          <a:off x="873867" y="2116483"/>
          <a:ext cx="5872373" cy="3385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6FD1F5-72C6-40FB-923F-74B17E088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7CE633F-9882-4A5C-83A2-1109D0C73261}" type="slidenum">
              <a:rPr lang="en-US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accent2"/>
              </a:solidFill>
            </a:endParaRP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13E46E3B-386E-4C20-9A98-D2528658F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26556"/>
              </p:ext>
            </p:extLst>
          </p:nvPr>
        </p:nvGraphicFramePr>
        <p:xfrm>
          <a:off x="7340084" y="878109"/>
          <a:ext cx="4474346" cy="171704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491130">
                  <a:extLst>
                    <a:ext uri="{9D8B030D-6E8A-4147-A177-3AD203B41FA5}">
                      <a16:colId xmlns:a16="http://schemas.microsoft.com/office/drawing/2014/main" val="1941215893"/>
                    </a:ext>
                  </a:extLst>
                </a:gridCol>
                <a:gridCol w="1491608">
                  <a:extLst>
                    <a:ext uri="{9D8B030D-6E8A-4147-A177-3AD203B41FA5}">
                      <a16:colId xmlns:a16="http://schemas.microsoft.com/office/drawing/2014/main" val="3382063147"/>
                    </a:ext>
                  </a:extLst>
                </a:gridCol>
                <a:gridCol w="1491608">
                  <a:extLst>
                    <a:ext uri="{9D8B030D-6E8A-4147-A177-3AD203B41FA5}">
                      <a16:colId xmlns:a16="http://schemas.microsoft.com/office/drawing/2014/main" val="1141800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Target Variable (Winner)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Number of Samples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Percentage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7619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Blue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1135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35.4466%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490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Draw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1.5928%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3412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2016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62.9606%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4899284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5E3D19D2-921B-4F7F-8247-016CD1E22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68785"/>
              </p:ext>
            </p:extLst>
          </p:nvPr>
        </p:nvGraphicFramePr>
        <p:xfrm>
          <a:off x="7744941" y="3603602"/>
          <a:ext cx="3481752" cy="292608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740876">
                  <a:extLst>
                    <a:ext uri="{9D8B030D-6E8A-4147-A177-3AD203B41FA5}">
                      <a16:colId xmlns:a16="http://schemas.microsoft.com/office/drawing/2014/main" val="1956043429"/>
                    </a:ext>
                  </a:extLst>
                </a:gridCol>
                <a:gridCol w="1740876">
                  <a:extLst>
                    <a:ext uri="{9D8B030D-6E8A-4147-A177-3AD203B41FA5}">
                      <a16:colId xmlns:a16="http://schemas.microsoft.com/office/drawing/2014/main" val="19406191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effectLst/>
                        </a:rPr>
                        <a:t>Categorical Variable </a:t>
                      </a:r>
                      <a:endParaRPr lang="en-US" b="1" dirty="0">
                        <a:effectLst/>
                      </a:endParaRP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effectLst/>
                        </a:rPr>
                        <a:t>Number of categories </a:t>
                      </a:r>
                      <a:endParaRPr lang="en-US" b="1" dirty="0">
                        <a:effectLst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824228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 err="1">
                          <a:effectLst/>
                        </a:rPr>
                        <a:t>R_fighter</a:t>
                      </a:r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b="1" dirty="0">
                        <a:effectLst/>
                      </a:endParaRP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875</a:t>
                      </a:r>
                      <a:endParaRPr lang="en-US" dirty="0">
                        <a:effectLst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993520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 err="1">
                          <a:effectLst/>
                        </a:rPr>
                        <a:t>B_fighter</a:t>
                      </a:r>
                      <a:endParaRPr lang="en-US" b="1" dirty="0">
                        <a:effectLst/>
                      </a:endParaRP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1048</a:t>
                      </a:r>
                      <a:endParaRPr lang="en-US" dirty="0">
                        <a:effectLst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222808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effectLst/>
                        </a:rPr>
                        <a:t>Referee</a:t>
                      </a:r>
                      <a:endParaRPr lang="en-US" b="1" dirty="0">
                        <a:effectLst/>
                      </a:endParaRP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166</a:t>
                      </a:r>
                      <a:endParaRPr lang="en-US" dirty="0">
                        <a:effectLst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063534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effectLst/>
                        </a:rPr>
                        <a:t>Date</a:t>
                      </a:r>
                      <a:endParaRPr lang="en-US" b="1" dirty="0">
                        <a:effectLst/>
                      </a:endParaRP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445</a:t>
                      </a:r>
                      <a:endParaRPr lang="en-US" dirty="0">
                        <a:effectLst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3698511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effectLst/>
                        </a:rPr>
                        <a:t>Location</a:t>
                      </a:r>
                      <a:endParaRPr lang="en-US" b="1" dirty="0">
                        <a:effectLst/>
                      </a:endParaRP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146</a:t>
                      </a:r>
                      <a:endParaRPr lang="en-US" dirty="0">
                        <a:effectLst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394653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 err="1">
                          <a:effectLst/>
                        </a:rPr>
                        <a:t>Weight_class</a:t>
                      </a:r>
                      <a:endParaRPr lang="en-US" b="0" dirty="0">
                        <a:effectLst/>
                      </a:endParaRP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13</a:t>
                      </a:r>
                      <a:endParaRPr lang="en-US" dirty="0">
                        <a:effectLst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4253335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 err="1">
                          <a:effectLst/>
                        </a:rPr>
                        <a:t>Title_bout</a:t>
                      </a:r>
                      <a:endParaRPr lang="en-US" dirty="0">
                        <a:effectLst/>
                      </a:endParaRP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dirty="0">
                        <a:effectLst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3256919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B_Stance</a:t>
                      </a:r>
                      <a:endParaRPr lang="en-US">
                        <a:effectLst/>
                      </a:endParaRP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2890308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 err="1">
                          <a:effectLst/>
                        </a:rPr>
                        <a:t>R_Stance</a:t>
                      </a:r>
                      <a:endParaRPr lang="en-US" dirty="0">
                        <a:effectLst/>
                      </a:endParaRP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endParaRPr lang="en-US" dirty="0">
                        <a:effectLst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685349864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66940A62-4AB7-45AF-A572-F247461E4335}"/>
              </a:ext>
            </a:extLst>
          </p:cNvPr>
          <p:cNvSpPr txBox="1"/>
          <p:nvPr/>
        </p:nvSpPr>
        <p:spPr>
          <a:xfrm>
            <a:off x="8507092" y="328318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Table 1. Classes Distribution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83050C8-D684-4212-9325-E6EC65C820D4}"/>
              </a:ext>
            </a:extLst>
          </p:cNvPr>
          <p:cNvSpPr txBox="1"/>
          <p:nvPr/>
        </p:nvSpPr>
        <p:spPr>
          <a:xfrm>
            <a:off x="7844983" y="3105292"/>
            <a:ext cx="345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Table 2. Categorical Variables </a:t>
            </a:r>
          </a:p>
        </p:txBody>
      </p:sp>
    </p:spTree>
    <p:extLst>
      <p:ext uri="{BB962C8B-B14F-4D97-AF65-F5344CB8AC3E}">
        <p14:creationId xmlns:p14="http://schemas.microsoft.com/office/powerpoint/2010/main" val="392134342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E4315A-1DD1-4562-846B-68A3750F0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976" y="217543"/>
            <a:ext cx="4823643" cy="9790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b="1" i="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 Selection through PCA  </a:t>
            </a:r>
          </a:p>
        </p:txBody>
      </p:sp>
      <p:sp>
        <p:nvSpPr>
          <p:cNvPr id="48" name="Rectangle 3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A8F6BC2-43ED-4E13-B26D-A1B3F44F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7CE633F-9882-4A5C-83A2-1109D0C73261}" type="slidenum">
              <a:rPr lang="en-US">
                <a:solidFill>
                  <a:schemeClr val="accent2"/>
                </a:solidFill>
              </a:rPr>
              <a:pPr defTabSz="914400">
                <a:spcAft>
                  <a:spcPts val="600"/>
                </a:spcAft>
              </a:pPr>
              <a:t>8</a:t>
            </a:fld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49" name="Straight Connector 3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Marcador de contenido 4">
            <a:extLst>
              <a:ext uri="{FF2B5EF4-FFF2-40B4-BE49-F238E27FC236}">
                <a16:creationId xmlns:a16="http://schemas.microsoft.com/office/drawing/2014/main" id="{1E070291-12DC-4C1B-93FE-3D3DB8F88C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7169868"/>
              </p:ext>
            </p:extLst>
          </p:nvPr>
        </p:nvGraphicFramePr>
        <p:xfrm>
          <a:off x="279142" y="477519"/>
          <a:ext cx="5221626" cy="3483613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621195">
                  <a:extLst>
                    <a:ext uri="{9D8B030D-6E8A-4147-A177-3AD203B41FA5}">
                      <a16:colId xmlns:a16="http://schemas.microsoft.com/office/drawing/2014/main" val="2891613158"/>
                    </a:ext>
                  </a:extLst>
                </a:gridCol>
                <a:gridCol w="2600431">
                  <a:extLst>
                    <a:ext uri="{9D8B030D-6E8A-4147-A177-3AD203B41FA5}">
                      <a16:colId xmlns:a16="http://schemas.microsoft.com/office/drawing/2014/main" val="972249245"/>
                    </a:ext>
                  </a:extLst>
                </a:gridCol>
              </a:tblGrid>
              <a:tr h="1223731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cap="none" spc="0" dirty="0">
                          <a:effectLst/>
                        </a:rPr>
                        <a:t>PCA Component </a:t>
                      </a:r>
                      <a:endParaRPr lang="en-US" sz="3000" b="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339603" marT="34170" marB="170852" anchor="b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cap="none" spc="0" dirty="0">
                          <a:effectLst/>
                        </a:rPr>
                        <a:t>Variance Percentage </a:t>
                      </a:r>
                      <a:endParaRPr lang="en-US" sz="3000" b="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339603" marT="34170" marB="170852" anchor="b"/>
                </a:tc>
                <a:extLst>
                  <a:ext uri="{0D108BD9-81ED-4DB2-BD59-A6C34878D82A}">
                    <a16:rowId xmlns:a16="http://schemas.microsoft.com/office/drawing/2014/main" val="2535831494"/>
                  </a:ext>
                </a:extLst>
              </a:tr>
              <a:tr h="75329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cap="none" spc="0" dirty="0">
                          <a:effectLst/>
                        </a:rPr>
                        <a:t>PC0</a:t>
                      </a:r>
                      <a:endParaRPr lang="en-US" sz="3000" b="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339603" marT="51256" marB="170852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cap="none" spc="0" dirty="0">
                          <a:effectLst/>
                        </a:rPr>
                        <a:t>14.1075%</a:t>
                      </a:r>
                      <a:endParaRPr lang="en-US" sz="2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339603" marT="51256" marB="170852"/>
                </a:tc>
                <a:extLst>
                  <a:ext uri="{0D108BD9-81ED-4DB2-BD59-A6C34878D82A}">
                    <a16:rowId xmlns:a16="http://schemas.microsoft.com/office/drawing/2014/main" val="2927335002"/>
                  </a:ext>
                </a:extLst>
              </a:tr>
              <a:tr h="75329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cap="none" spc="0">
                          <a:effectLst/>
                        </a:rPr>
                        <a:t>PC1</a:t>
                      </a:r>
                      <a:endParaRPr lang="en-US" sz="30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339603" marT="51256" marB="170852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cap="none" spc="0" dirty="0">
                          <a:effectLst/>
                        </a:rPr>
                        <a:t>8.8113%</a:t>
                      </a:r>
                      <a:endParaRPr lang="en-US" sz="2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339603" marT="51256" marB="170852"/>
                </a:tc>
                <a:extLst>
                  <a:ext uri="{0D108BD9-81ED-4DB2-BD59-A6C34878D82A}">
                    <a16:rowId xmlns:a16="http://schemas.microsoft.com/office/drawing/2014/main" val="3199688832"/>
                  </a:ext>
                </a:extLst>
              </a:tr>
              <a:tr h="75329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cap="none" spc="0">
                          <a:effectLst/>
                        </a:rPr>
                        <a:t>Total </a:t>
                      </a:r>
                      <a:endParaRPr lang="en-US" sz="30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339603" marT="51256" marB="170852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22.9189%</a:t>
                      </a:r>
                      <a:endParaRPr lang="en-US" sz="2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339603" marT="51256" marB="170852"/>
                </a:tc>
                <a:extLst>
                  <a:ext uri="{0D108BD9-81ED-4DB2-BD59-A6C34878D82A}">
                    <a16:rowId xmlns:a16="http://schemas.microsoft.com/office/drawing/2014/main" val="1470500003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AE0D73E8-6EFD-41BA-89BA-ABD142752F3C}"/>
              </a:ext>
            </a:extLst>
          </p:cNvPr>
          <p:cNvSpPr txBox="1"/>
          <p:nvPr/>
        </p:nvSpPr>
        <p:spPr>
          <a:xfrm>
            <a:off x="387807" y="4349156"/>
            <a:ext cx="51129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TO SELECT THE VARIABLES THE </a:t>
            </a:r>
            <a:r>
              <a:rPr lang="en-US" i="1" dirty="0"/>
              <a:t>LOADING SCORES</a:t>
            </a:r>
            <a:r>
              <a:rPr lang="en-US" b="1" i="1" dirty="0"/>
              <a:t> </a:t>
            </a:r>
            <a:r>
              <a:rPr lang="en-US" b="1" dirty="0"/>
              <a:t>OF EACH VARIABLE IN THE FIRST PRINCIPAL COMPONENT WERE COMPUTED.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THE ONES WITH </a:t>
            </a:r>
            <a:r>
              <a:rPr lang="en-US" i="1" dirty="0"/>
              <a:t>THE HIGHEST LOADING SCORE </a:t>
            </a:r>
            <a:r>
              <a:rPr lang="en-US" b="1" dirty="0"/>
              <a:t>ABSOLUTE VALUE WERE SELECTED.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95F85D1-6E27-43A8-A5DD-3E7CF65D987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989" y="1558812"/>
            <a:ext cx="5465221" cy="323872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C758C6E-523F-4A10-8448-4B40B9BE9870}"/>
              </a:ext>
            </a:extLst>
          </p:cNvPr>
          <p:cNvSpPr txBox="1"/>
          <p:nvPr/>
        </p:nvSpPr>
        <p:spPr>
          <a:xfrm>
            <a:off x="6886809" y="4858273"/>
            <a:ext cx="4018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3. Loading scores of variables for the first principal component.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F8D5545-CA1D-4A86-AF2B-8ADA14139483}"/>
              </a:ext>
            </a:extLst>
          </p:cNvPr>
          <p:cNvSpPr txBox="1"/>
          <p:nvPr/>
        </p:nvSpPr>
        <p:spPr>
          <a:xfrm>
            <a:off x="1149825" y="54094"/>
            <a:ext cx="3455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Table 3. Variance percentage. </a:t>
            </a:r>
          </a:p>
        </p:txBody>
      </p:sp>
    </p:spTree>
    <p:extLst>
      <p:ext uri="{BB962C8B-B14F-4D97-AF65-F5344CB8AC3E}">
        <p14:creationId xmlns:p14="http://schemas.microsoft.com/office/powerpoint/2010/main" val="65975063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B4815-8185-4299-AEB0-D916AC8A0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cap="all" dirty="0"/>
              <a:t>Feature Selection through GINI IMPORTANCE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D46CBF-8D4A-498A-87F8-E6DE85512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84542" cy="4351338"/>
          </a:xfrm>
        </p:spPr>
        <p:txBody>
          <a:bodyPr/>
          <a:lstStyle/>
          <a:p>
            <a:pPr algn="just"/>
            <a:r>
              <a:rPr lang="en-US" dirty="0"/>
              <a:t>The decision trees and random forest determine the importance of variables based on the its impurity [6,7]. </a:t>
            </a:r>
          </a:p>
          <a:p>
            <a:pPr algn="just"/>
            <a:r>
              <a:rPr lang="en-US" dirty="0"/>
              <a:t>In this case, Gini importance was used to determine the  impurity of each variable and estimate their relative importance [6,7,12].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1B1AE4-1724-4ADD-9096-2F50E180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9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42AC3FE-A675-411D-B4C6-E7A555435E98}"/>
              </a:ext>
            </a:extLst>
          </p:cNvPr>
          <p:cNvSpPr txBox="1"/>
          <p:nvPr/>
        </p:nvSpPr>
        <p:spPr>
          <a:xfrm>
            <a:off x="7437225" y="4899828"/>
            <a:ext cx="4018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4. Relative importance scores based the Gini importance criteria. 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2858AD-76DD-40F9-9D0E-979A3AB05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968" y="1690688"/>
            <a:ext cx="4981575" cy="306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664901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GradientVTI">
  <a:themeElements>
    <a:clrScheme name="Custom 33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1760</Words>
  <Application>Microsoft Office PowerPoint</Application>
  <PresentationFormat>Panorámica</PresentationFormat>
  <Paragraphs>262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Gill Sans Nova</vt:lpstr>
      <vt:lpstr>GradientVTI</vt:lpstr>
      <vt:lpstr>Applied Computing  Final Project   Machine Learning Applied to a UFC dataset.   </vt:lpstr>
      <vt:lpstr>Content </vt:lpstr>
      <vt:lpstr>Introduction </vt:lpstr>
      <vt:lpstr>What is UFC ? </vt:lpstr>
      <vt:lpstr>Problem Statements </vt:lpstr>
      <vt:lpstr>Methodology </vt:lpstr>
      <vt:lpstr>Database Description. </vt:lpstr>
      <vt:lpstr>Feature Selection through PCA  </vt:lpstr>
      <vt:lpstr>Feature Selection through GINI IMPORTANCE</vt:lpstr>
      <vt:lpstr>Description of the models. </vt:lpstr>
      <vt:lpstr>Machine Learning Techniques Applied </vt:lpstr>
      <vt:lpstr>Results Comparison </vt:lpstr>
      <vt:lpstr>Selection of the best model  </vt:lpstr>
      <vt:lpstr>Prediction Matches Results </vt:lpstr>
      <vt:lpstr>Conclusions</vt:lpstr>
      <vt:lpstr>Conclusions </vt:lpstr>
      <vt:lpstr>Thanks for your attention. 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Computing Final Project  Machine Learning Applied to a UFC dataset.   </dc:title>
  <dc:creator>Erick Axel Martinez Ríos</dc:creator>
  <cp:lastModifiedBy>Erick Axel Martinez Ríos</cp:lastModifiedBy>
  <cp:revision>21</cp:revision>
  <dcterms:created xsi:type="dcterms:W3CDTF">2020-11-19T07:32:43Z</dcterms:created>
  <dcterms:modified xsi:type="dcterms:W3CDTF">2020-11-20T07:26:52Z</dcterms:modified>
</cp:coreProperties>
</file>