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Zen Dots"/>
      <p:regular r:id="rId38"/>
    </p:embeddedFont>
    <p:embeddedFont>
      <p:font typeface="Anaheim"/>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 uri="GoogleSlidesCustomDataVersion2">
      <go:slidesCustomData xmlns:go="http://customooxmlschemas.google.com/" r:id="rId40" roundtripDataSignature="AMtx7miBEdZl7Nzj5fxvshWc8obIM5u9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602" orient="horz"/>
        <p:guide pos="340" orient="horz"/>
        <p:guide pos="5306"/>
        <p:guide pos="2900" orient="horz"/>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naheim-regular.fntdata"/><Relationship Id="rId16" Type="http://schemas.openxmlformats.org/officeDocument/2006/relationships/slide" Target="slides/slide11.xml"/><Relationship Id="rId38" Type="http://schemas.openxmlformats.org/officeDocument/2006/relationships/font" Target="fonts/ZenDot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1e78eed6304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5" name="Google Shape;1255;g1e78eed6304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e9bf2945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3" name="Google Shape;1353;g1e9bf29450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e9bf2945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0" name="Google Shape;1360;g1e9bf29450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e9bf2945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7" name="Google Shape;1367;g1e9bf29450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1e9bf2945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5" name="Google Shape;1375;g1e9bf29450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7" name="Shape 1387"/>
        <p:cNvGrpSpPr/>
        <p:nvPr/>
      </p:nvGrpSpPr>
      <p:grpSpPr>
        <a:xfrm>
          <a:off x="0" y="0"/>
          <a:ext cx="0" cy="0"/>
          <a:chOff x="0" y="0"/>
          <a:chExt cx="0" cy="0"/>
        </a:xfrm>
      </p:grpSpPr>
      <p:sp>
        <p:nvSpPr>
          <p:cNvPr id="1388" name="Google Shape;1388;g1e9bf2945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9" name="Google Shape;1389;g1e9bf294500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1e9bf294500_0_2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6" name="Google Shape;1396;g1e9bf294500_0_2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3" name="Google Shape;14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g1e78eed630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2" name="Google Shape;1462;g1e78eed630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1" name="Google Shape;15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6" name="Google Shape;15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e78eed6304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1" name="Google Shape;1261;g1e78eed6304_1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g1e9bf294500_0_3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4" name="Google Shape;1604;g1e9bf294500_0_39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g1e9bf294500_0_4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5" name="Google Shape;1675;g1e9bf294500_0_4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1e9bf294500_0_4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0" name="Google Shape;1730;g1e9bf294500_0_4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g1e9bf294500_0_4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5" name="Google Shape;1785;g1e9bf294500_0_4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1e9e2774b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1" name="Google Shape;1791;g1e9e2774be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1e9bf294500_0_4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9" name="Google Shape;1799;g1e9bf294500_0_4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20112200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1" name="Google Shape;1831;g201122002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201122002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9" name="Google Shape;1909;g201122002d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1e9bf294500_0_2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5" name="Google Shape;1995;g1e9bf294500_0_25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g1e9bf294500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4" name="Google Shape;2134;g1e9bf294500_0_1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e78eed6304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0" name="Google Shape;1270;g1e78eed6304_1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g1e9bf294500_0_2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1" name="Google Shape;2151;g1e9bf294500_0_2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1e9bf294500_0_2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7" name="Google Shape;2157;g1e9bf294500_0_27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1" name="Shape 2161"/>
        <p:cNvGrpSpPr/>
        <p:nvPr/>
      </p:nvGrpSpPr>
      <p:grpSpPr>
        <a:xfrm>
          <a:off x="0" y="0"/>
          <a:ext cx="0" cy="0"/>
          <a:chOff x="0" y="0"/>
          <a:chExt cx="0" cy="0"/>
        </a:xfrm>
      </p:grpSpPr>
      <p:sp>
        <p:nvSpPr>
          <p:cNvPr id="2162" name="Google Shape;2162;g1e9bf294500_0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3" name="Google Shape;2163;g1e9bf294500_0_1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e78eed6304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6" name="Google Shape;1276;g1e78eed6304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2" name="Google Shape;128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1faa7ddc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1" name="Google Shape;1291;g1faa7ddc1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faa7ddc10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9" name="Google Shape;1309;g1faa7ddc10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1faa7ddc10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7" name="Google Shape;1327;g1faa7ddc102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faa7ddc10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6" name="Google Shape;1346;g1faa7ddc102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5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 name="Google Shape;10;p50"/>
          <p:cNvGrpSpPr/>
          <p:nvPr/>
        </p:nvGrpSpPr>
        <p:grpSpPr>
          <a:xfrm>
            <a:off x="372025" y="321975"/>
            <a:ext cx="8400000" cy="4503300"/>
            <a:chOff x="372025" y="321975"/>
            <a:chExt cx="8400000" cy="4503300"/>
          </a:xfrm>
        </p:grpSpPr>
        <p:sp>
          <p:nvSpPr>
            <p:cNvPr id="11" name="Google Shape;11;p50"/>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50"/>
            <p:cNvGrpSpPr/>
            <p:nvPr/>
          </p:nvGrpSpPr>
          <p:grpSpPr>
            <a:xfrm>
              <a:off x="372025" y="321975"/>
              <a:ext cx="8400000" cy="4499700"/>
              <a:chOff x="372025" y="321975"/>
              <a:chExt cx="8400000" cy="4499700"/>
            </a:xfrm>
          </p:grpSpPr>
          <p:sp>
            <p:nvSpPr>
              <p:cNvPr id="13" name="Google Shape;13;p5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 name="Google Shape;19;p50"/>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grpSp>
        <p:nvGrpSpPr>
          <p:cNvPr id="20" name="Google Shape;20;p50"/>
          <p:cNvGrpSpPr/>
          <p:nvPr/>
        </p:nvGrpSpPr>
        <p:grpSpPr>
          <a:xfrm>
            <a:off x="371330" y="3441041"/>
            <a:ext cx="8400431" cy="1380780"/>
            <a:chOff x="4122825" y="2769975"/>
            <a:chExt cx="4390775" cy="1934950"/>
          </a:xfrm>
        </p:grpSpPr>
        <p:sp>
          <p:nvSpPr>
            <p:cNvPr id="21" name="Google Shape;21;p5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4" name="Google Shape;44;p50"/>
          <p:cNvCxnSpPr/>
          <p:nvPr/>
        </p:nvCxnSpPr>
        <p:spPr>
          <a:xfrm>
            <a:off x="372000" y="2007600"/>
            <a:ext cx="1495500" cy="0"/>
          </a:xfrm>
          <a:prstGeom prst="straightConnector1">
            <a:avLst/>
          </a:prstGeom>
          <a:noFill/>
          <a:ln cap="flat" cmpd="sng" w="152400">
            <a:solidFill>
              <a:schemeClr val="dk2"/>
            </a:solidFill>
            <a:prstDash val="solid"/>
            <a:round/>
            <a:headEnd len="sm" w="sm" type="none"/>
            <a:tailEnd len="sm" w="sm" type="none"/>
          </a:ln>
        </p:spPr>
      </p:cxnSp>
      <p:cxnSp>
        <p:nvCxnSpPr>
          <p:cNvPr id="45" name="Google Shape;45;p50"/>
          <p:cNvCxnSpPr/>
          <p:nvPr/>
        </p:nvCxnSpPr>
        <p:spPr>
          <a:xfrm>
            <a:off x="7276500" y="2007600"/>
            <a:ext cx="1495500" cy="0"/>
          </a:xfrm>
          <a:prstGeom prst="straightConnector1">
            <a:avLst/>
          </a:prstGeom>
          <a:noFill/>
          <a:ln cap="flat" cmpd="sng" w="152400">
            <a:solidFill>
              <a:schemeClr val="dk2"/>
            </a:solidFill>
            <a:prstDash val="solid"/>
            <a:round/>
            <a:headEnd len="sm" w="sm" type="none"/>
            <a:tailEnd len="sm" w="sm" type="none"/>
          </a:ln>
        </p:spPr>
      </p:cxnSp>
      <p:grpSp>
        <p:nvGrpSpPr>
          <p:cNvPr id="46" name="Google Shape;46;p50"/>
          <p:cNvGrpSpPr/>
          <p:nvPr/>
        </p:nvGrpSpPr>
        <p:grpSpPr>
          <a:xfrm>
            <a:off x="4313685" y="2999817"/>
            <a:ext cx="530320" cy="530308"/>
            <a:chOff x="5720325" y="1250450"/>
            <a:chExt cx="1103225" cy="1103200"/>
          </a:xfrm>
        </p:grpSpPr>
        <p:sp>
          <p:nvSpPr>
            <p:cNvPr id="47" name="Google Shape;47;p50"/>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0"/>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0"/>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0"/>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0"/>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0"/>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0"/>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50"/>
          <p:cNvSpPr txBox="1"/>
          <p:nvPr>
            <p:ph type="ctrTitle"/>
          </p:nvPr>
        </p:nvSpPr>
        <p:spPr>
          <a:xfrm>
            <a:off x="1319275" y="590075"/>
            <a:ext cx="6505500" cy="240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5200"/>
              <a:buNone/>
              <a:defRPr sz="5200">
                <a:solidFill>
                  <a:schemeClr val="lt2"/>
                </a:solidFill>
              </a:defRPr>
            </a:lvl1pPr>
            <a:lvl2pPr lvl="1" algn="ctr">
              <a:lnSpc>
                <a:spcPct val="100000"/>
              </a:lnSpc>
              <a:spcBef>
                <a:spcPts val="0"/>
              </a:spcBef>
              <a:spcAft>
                <a:spcPts val="0"/>
              </a:spcAft>
              <a:buClr>
                <a:schemeClr val="lt2"/>
              </a:buClr>
              <a:buSzPts val="5200"/>
              <a:buNone/>
              <a:defRPr sz="5200">
                <a:solidFill>
                  <a:schemeClr val="lt2"/>
                </a:solidFill>
              </a:defRPr>
            </a:lvl2pPr>
            <a:lvl3pPr lvl="2" algn="ctr">
              <a:lnSpc>
                <a:spcPct val="100000"/>
              </a:lnSpc>
              <a:spcBef>
                <a:spcPts val="0"/>
              </a:spcBef>
              <a:spcAft>
                <a:spcPts val="0"/>
              </a:spcAft>
              <a:buClr>
                <a:schemeClr val="lt2"/>
              </a:buClr>
              <a:buSzPts val="5200"/>
              <a:buNone/>
              <a:defRPr sz="5200">
                <a:solidFill>
                  <a:schemeClr val="lt2"/>
                </a:solidFill>
              </a:defRPr>
            </a:lvl3pPr>
            <a:lvl4pPr lvl="3" algn="ctr">
              <a:lnSpc>
                <a:spcPct val="100000"/>
              </a:lnSpc>
              <a:spcBef>
                <a:spcPts val="0"/>
              </a:spcBef>
              <a:spcAft>
                <a:spcPts val="0"/>
              </a:spcAft>
              <a:buClr>
                <a:schemeClr val="lt2"/>
              </a:buClr>
              <a:buSzPts val="5200"/>
              <a:buNone/>
              <a:defRPr sz="5200">
                <a:solidFill>
                  <a:schemeClr val="lt2"/>
                </a:solidFill>
              </a:defRPr>
            </a:lvl4pPr>
            <a:lvl5pPr lvl="4" algn="ctr">
              <a:lnSpc>
                <a:spcPct val="100000"/>
              </a:lnSpc>
              <a:spcBef>
                <a:spcPts val="0"/>
              </a:spcBef>
              <a:spcAft>
                <a:spcPts val="0"/>
              </a:spcAft>
              <a:buClr>
                <a:schemeClr val="lt2"/>
              </a:buClr>
              <a:buSzPts val="5200"/>
              <a:buNone/>
              <a:defRPr sz="5200">
                <a:solidFill>
                  <a:schemeClr val="lt2"/>
                </a:solidFill>
              </a:defRPr>
            </a:lvl5pPr>
            <a:lvl6pPr lvl="5" algn="ctr">
              <a:lnSpc>
                <a:spcPct val="100000"/>
              </a:lnSpc>
              <a:spcBef>
                <a:spcPts val="0"/>
              </a:spcBef>
              <a:spcAft>
                <a:spcPts val="0"/>
              </a:spcAft>
              <a:buClr>
                <a:schemeClr val="lt2"/>
              </a:buClr>
              <a:buSzPts val="5200"/>
              <a:buNone/>
              <a:defRPr sz="5200">
                <a:solidFill>
                  <a:schemeClr val="lt2"/>
                </a:solidFill>
              </a:defRPr>
            </a:lvl6pPr>
            <a:lvl7pPr lvl="6" algn="ctr">
              <a:lnSpc>
                <a:spcPct val="100000"/>
              </a:lnSpc>
              <a:spcBef>
                <a:spcPts val="0"/>
              </a:spcBef>
              <a:spcAft>
                <a:spcPts val="0"/>
              </a:spcAft>
              <a:buClr>
                <a:schemeClr val="lt2"/>
              </a:buClr>
              <a:buSzPts val="5200"/>
              <a:buNone/>
              <a:defRPr sz="5200">
                <a:solidFill>
                  <a:schemeClr val="lt2"/>
                </a:solidFill>
              </a:defRPr>
            </a:lvl7pPr>
            <a:lvl8pPr lvl="7" algn="ctr">
              <a:lnSpc>
                <a:spcPct val="100000"/>
              </a:lnSpc>
              <a:spcBef>
                <a:spcPts val="0"/>
              </a:spcBef>
              <a:spcAft>
                <a:spcPts val="0"/>
              </a:spcAft>
              <a:buClr>
                <a:schemeClr val="lt2"/>
              </a:buClr>
              <a:buSzPts val="5200"/>
              <a:buNone/>
              <a:defRPr sz="5200">
                <a:solidFill>
                  <a:schemeClr val="lt2"/>
                </a:solidFill>
              </a:defRPr>
            </a:lvl8pPr>
            <a:lvl9pPr lvl="8" algn="ctr">
              <a:lnSpc>
                <a:spcPct val="100000"/>
              </a:lnSpc>
              <a:spcBef>
                <a:spcPts val="0"/>
              </a:spcBef>
              <a:spcAft>
                <a:spcPts val="0"/>
              </a:spcAft>
              <a:buClr>
                <a:schemeClr val="lt2"/>
              </a:buClr>
              <a:buSzPts val="5200"/>
              <a:buNone/>
              <a:defRPr sz="5200">
                <a:solidFill>
                  <a:schemeClr val="lt2"/>
                </a:solidFill>
              </a:defRPr>
            </a:lvl9pPr>
          </a:lstStyle>
          <a:p/>
        </p:txBody>
      </p:sp>
      <p:sp>
        <p:nvSpPr>
          <p:cNvPr id="55" name="Google Shape;55;p50"/>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77" name="Shape 477"/>
        <p:cNvGrpSpPr/>
        <p:nvPr/>
      </p:nvGrpSpPr>
      <p:grpSpPr>
        <a:xfrm>
          <a:off x="0" y="0"/>
          <a:ext cx="0" cy="0"/>
          <a:chOff x="0" y="0"/>
          <a:chExt cx="0" cy="0"/>
        </a:xfrm>
      </p:grpSpPr>
      <p:grpSp>
        <p:nvGrpSpPr>
          <p:cNvPr id="478" name="Google Shape;478;p59"/>
          <p:cNvGrpSpPr/>
          <p:nvPr/>
        </p:nvGrpSpPr>
        <p:grpSpPr>
          <a:xfrm>
            <a:off x="818830" y="3790732"/>
            <a:ext cx="757775" cy="901643"/>
            <a:chOff x="1081548" y="3586707"/>
            <a:chExt cx="975133" cy="1160267"/>
          </a:xfrm>
        </p:grpSpPr>
        <p:sp>
          <p:nvSpPr>
            <p:cNvPr id="479" name="Google Shape;479;p59"/>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9"/>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9"/>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9"/>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9"/>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9"/>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9"/>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9"/>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9"/>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9"/>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9"/>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9"/>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9"/>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9"/>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9"/>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9"/>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9"/>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9"/>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9"/>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9"/>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9"/>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9"/>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9"/>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9"/>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9"/>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9"/>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9"/>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9"/>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9"/>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9"/>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9"/>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59"/>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59"/>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9"/>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9"/>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29" name="Google Shape;529;p5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30" name="Google Shape;530;p59"/>
          <p:cNvGrpSpPr/>
          <p:nvPr/>
        </p:nvGrpSpPr>
        <p:grpSpPr>
          <a:xfrm>
            <a:off x="372025" y="321975"/>
            <a:ext cx="8400000" cy="4503300"/>
            <a:chOff x="372025" y="321975"/>
            <a:chExt cx="8400000" cy="4503300"/>
          </a:xfrm>
        </p:grpSpPr>
        <p:grpSp>
          <p:nvGrpSpPr>
            <p:cNvPr id="531" name="Google Shape;531;p59"/>
            <p:cNvGrpSpPr/>
            <p:nvPr/>
          </p:nvGrpSpPr>
          <p:grpSpPr>
            <a:xfrm>
              <a:off x="372025" y="321975"/>
              <a:ext cx="8400000" cy="4503300"/>
              <a:chOff x="372025" y="321975"/>
              <a:chExt cx="8400000" cy="4503300"/>
            </a:xfrm>
          </p:grpSpPr>
          <p:sp>
            <p:nvSpPr>
              <p:cNvPr id="532" name="Google Shape;532;p59"/>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3" name="Google Shape;533;p59"/>
              <p:cNvGrpSpPr/>
              <p:nvPr/>
            </p:nvGrpSpPr>
            <p:grpSpPr>
              <a:xfrm>
                <a:off x="372025" y="321975"/>
                <a:ext cx="8400000" cy="4499700"/>
                <a:chOff x="372025" y="321975"/>
                <a:chExt cx="8400000" cy="4499700"/>
              </a:xfrm>
            </p:grpSpPr>
            <p:sp>
              <p:nvSpPr>
                <p:cNvPr id="534" name="Google Shape;534;p5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0" name="Google Shape;540;p59"/>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541" name="Google Shape;541;p59"/>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542" name="Google Shape;542;p5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3" name="Google Shape;543;p59"/>
          <p:cNvSpPr txBox="1"/>
          <p:nvPr>
            <p:ph idx="2" type="title"/>
          </p:nvPr>
        </p:nvSpPr>
        <p:spPr>
          <a:xfrm>
            <a:off x="1355100" y="2482871"/>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4" name="Google Shape;544;p59"/>
          <p:cNvSpPr txBox="1"/>
          <p:nvPr>
            <p:ph idx="1" type="subTitle"/>
          </p:nvPr>
        </p:nvSpPr>
        <p:spPr>
          <a:xfrm>
            <a:off x="1355100" y="3010584"/>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45" name="Google Shape;545;p59"/>
          <p:cNvSpPr txBox="1"/>
          <p:nvPr>
            <p:ph idx="3" type="title"/>
          </p:nvPr>
        </p:nvSpPr>
        <p:spPr>
          <a:xfrm>
            <a:off x="5452500" y="1598709"/>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6" name="Google Shape;546;p59"/>
          <p:cNvSpPr txBox="1"/>
          <p:nvPr>
            <p:ph idx="4" type="subTitle"/>
          </p:nvPr>
        </p:nvSpPr>
        <p:spPr>
          <a:xfrm>
            <a:off x="5452500" y="212642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47" name="Google Shape;547;p59"/>
          <p:cNvSpPr txBox="1"/>
          <p:nvPr>
            <p:ph idx="5" type="title"/>
          </p:nvPr>
        </p:nvSpPr>
        <p:spPr>
          <a:xfrm>
            <a:off x="5452500" y="3367059"/>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8" name="Google Shape;548;p59"/>
          <p:cNvSpPr txBox="1"/>
          <p:nvPr>
            <p:ph idx="6" type="subTitle"/>
          </p:nvPr>
        </p:nvSpPr>
        <p:spPr>
          <a:xfrm>
            <a:off x="5452500" y="3894771"/>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bg>
      <p:bgPr>
        <a:solidFill>
          <a:schemeClr val="accent4"/>
        </a:solidFill>
      </p:bgPr>
    </p:bg>
    <p:spTree>
      <p:nvGrpSpPr>
        <p:cNvPr id="549" name="Shape 549"/>
        <p:cNvGrpSpPr/>
        <p:nvPr/>
      </p:nvGrpSpPr>
      <p:grpSpPr>
        <a:xfrm>
          <a:off x="0" y="0"/>
          <a:ext cx="0" cy="0"/>
          <a:chOff x="0" y="0"/>
          <a:chExt cx="0" cy="0"/>
        </a:xfrm>
      </p:grpSpPr>
      <p:pic>
        <p:nvPicPr>
          <p:cNvPr id="550" name="Google Shape;550;p6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551" name="Google Shape;551;p60"/>
          <p:cNvGrpSpPr/>
          <p:nvPr/>
        </p:nvGrpSpPr>
        <p:grpSpPr>
          <a:xfrm>
            <a:off x="372025" y="321975"/>
            <a:ext cx="8400000" cy="4499700"/>
            <a:chOff x="372025" y="321975"/>
            <a:chExt cx="8400000" cy="4499700"/>
          </a:xfrm>
        </p:grpSpPr>
        <p:sp>
          <p:nvSpPr>
            <p:cNvPr id="552" name="Google Shape;552;p60"/>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0"/>
            <p:cNvSpPr/>
            <p:nvPr/>
          </p:nvSpPr>
          <p:spPr>
            <a:xfrm>
              <a:off x="372025" y="321975"/>
              <a:ext cx="8400000" cy="218100"/>
            </a:xfrm>
            <a:prstGeom prst="rect">
              <a:avLst/>
            </a:prstGeom>
            <a:solidFill>
              <a:schemeClr val="accent5"/>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0"/>
            <p:cNvSpPr/>
            <p:nvPr/>
          </p:nvSpPr>
          <p:spPr>
            <a:xfrm>
              <a:off x="4864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0"/>
            <p:cNvSpPr/>
            <p:nvPr/>
          </p:nvSpPr>
          <p:spPr>
            <a:xfrm>
              <a:off x="66990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0"/>
            <p:cNvSpPr/>
            <p:nvPr/>
          </p:nvSpPr>
          <p:spPr>
            <a:xfrm>
              <a:off x="8533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7" name="Google Shape;557;p60"/>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8" name="Google Shape;558;p60"/>
          <p:cNvGrpSpPr/>
          <p:nvPr/>
        </p:nvGrpSpPr>
        <p:grpSpPr>
          <a:xfrm>
            <a:off x="371330" y="4054252"/>
            <a:ext cx="8400431" cy="767401"/>
            <a:chOff x="4122825" y="2769975"/>
            <a:chExt cx="4390775" cy="1934950"/>
          </a:xfrm>
        </p:grpSpPr>
        <p:sp>
          <p:nvSpPr>
            <p:cNvPr id="559" name="Google Shape;559;p6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2" name="Google Shape;582;p60"/>
          <p:cNvGrpSpPr/>
          <p:nvPr/>
        </p:nvGrpSpPr>
        <p:grpSpPr>
          <a:xfrm flipH="1" rot="10800000">
            <a:off x="371330" y="539955"/>
            <a:ext cx="8400431" cy="767401"/>
            <a:chOff x="4122825" y="2769975"/>
            <a:chExt cx="4390775" cy="1934950"/>
          </a:xfrm>
        </p:grpSpPr>
        <p:sp>
          <p:nvSpPr>
            <p:cNvPr id="583" name="Google Shape;583;p60"/>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0"/>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0"/>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0"/>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0"/>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0"/>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0"/>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0"/>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0"/>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0"/>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0"/>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0"/>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0"/>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0"/>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0"/>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0"/>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0"/>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0"/>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0"/>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0"/>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0"/>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0"/>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0"/>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6" name="Google Shape;606;p60"/>
          <p:cNvSpPr txBox="1"/>
          <p:nvPr>
            <p:ph idx="1" type="subTitle"/>
          </p:nvPr>
        </p:nvSpPr>
        <p:spPr>
          <a:xfrm>
            <a:off x="2369750" y="3096300"/>
            <a:ext cx="4404600" cy="615900"/>
          </a:xfrm>
          <a:prstGeom prst="rect">
            <a:avLst/>
          </a:prstGeom>
          <a:solidFill>
            <a:schemeClr val="accent6"/>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07" name="Google Shape;607;p60"/>
          <p:cNvSpPr txBox="1"/>
          <p:nvPr>
            <p:ph type="title"/>
          </p:nvPr>
        </p:nvSpPr>
        <p:spPr>
          <a:xfrm>
            <a:off x="720150" y="1431300"/>
            <a:ext cx="7704000" cy="166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12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08" name="Shape 608"/>
        <p:cNvGrpSpPr/>
        <p:nvPr/>
      </p:nvGrpSpPr>
      <p:grpSpPr>
        <a:xfrm>
          <a:off x="0" y="0"/>
          <a:ext cx="0" cy="0"/>
          <a:chOff x="0" y="0"/>
          <a:chExt cx="0" cy="0"/>
        </a:xfrm>
      </p:grpSpPr>
      <p:pic>
        <p:nvPicPr>
          <p:cNvPr id="609" name="Google Shape;609;p61"/>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610" name="Google Shape;610;p61"/>
          <p:cNvGrpSpPr/>
          <p:nvPr/>
        </p:nvGrpSpPr>
        <p:grpSpPr>
          <a:xfrm>
            <a:off x="372025" y="321975"/>
            <a:ext cx="8400000" cy="4503300"/>
            <a:chOff x="372025" y="321975"/>
            <a:chExt cx="8400000" cy="4503300"/>
          </a:xfrm>
        </p:grpSpPr>
        <p:grpSp>
          <p:nvGrpSpPr>
            <p:cNvPr id="611" name="Google Shape;611;p61"/>
            <p:cNvGrpSpPr/>
            <p:nvPr/>
          </p:nvGrpSpPr>
          <p:grpSpPr>
            <a:xfrm>
              <a:off x="372025" y="321975"/>
              <a:ext cx="8400000" cy="4503300"/>
              <a:chOff x="372025" y="321975"/>
              <a:chExt cx="8400000" cy="4503300"/>
            </a:xfrm>
          </p:grpSpPr>
          <p:sp>
            <p:nvSpPr>
              <p:cNvPr id="612" name="Google Shape;612;p61"/>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p61"/>
              <p:cNvGrpSpPr/>
              <p:nvPr/>
            </p:nvGrpSpPr>
            <p:grpSpPr>
              <a:xfrm>
                <a:off x="372025" y="321975"/>
                <a:ext cx="8400000" cy="4499700"/>
                <a:chOff x="372025" y="321975"/>
                <a:chExt cx="8400000" cy="4499700"/>
              </a:xfrm>
            </p:grpSpPr>
            <p:sp>
              <p:nvSpPr>
                <p:cNvPr id="614" name="Google Shape;614;p61"/>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1"/>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1"/>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1"/>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1"/>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1"/>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0" name="Google Shape;620;p61"/>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621" name="Google Shape;621;p61"/>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622" name="Google Shape;622;p6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3" name="Google Shape;623;p61"/>
          <p:cNvSpPr txBox="1"/>
          <p:nvPr>
            <p:ph idx="2" type="title"/>
          </p:nvPr>
        </p:nvSpPr>
        <p:spPr>
          <a:xfrm>
            <a:off x="720000"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4" name="Google Shape;624;p61"/>
          <p:cNvSpPr txBox="1"/>
          <p:nvPr>
            <p:ph idx="1" type="subTitle"/>
          </p:nvPr>
        </p:nvSpPr>
        <p:spPr>
          <a:xfrm>
            <a:off x="720000"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5" name="Google Shape;625;p61"/>
          <p:cNvSpPr txBox="1"/>
          <p:nvPr>
            <p:ph idx="3" type="title"/>
          </p:nvPr>
        </p:nvSpPr>
        <p:spPr>
          <a:xfrm>
            <a:off x="3419269"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6" name="Google Shape;626;p61"/>
          <p:cNvSpPr txBox="1"/>
          <p:nvPr>
            <p:ph idx="4" type="subTitle"/>
          </p:nvPr>
        </p:nvSpPr>
        <p:spPr>
          <a:xfrm>
            <a:off x="3419271"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7" name="Google Shape;627;p61"/>
          <p:cNvSpPr txBox="1"/>
          <p:nvPr>
            <p:ph idx="5" type="title"/>
          </p:nvPr>
        </p:nvSpPr>
        <p:spPr>
          <a:xfrm>
            <a:off x="720000"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8" name="Google Shape;628;p61"/>
          <p:cNvSpPr txBox="1"/>
          <p:nvPr>
            <p:ph idx="6" type="subTitle"/>
          </p:nvPr>
        </p:nvSpPr>
        <p:spPr>
          <a:xfrm>
            <a:off x="720000"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29" name="Google Shape;629;p61"/>
          <p:cNvSpPr txBox="1"/>
          <p:nvPr>
            <p:ph idx="7" type="title"/>
          </p:nvPr>
        </p:nvSpPr>
        <p:spPr>
          <a:xfrm>
            <a:off x="3419269"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30" name="Google Shape;630;p61"/>
          <p:cNvSpPr txBox="1"/>
          <p:nvPr>
            <p:ph idx="8" type="subTitle"/>
          </p:nvPr>
        </p:nvSpPr>
        <p:spPr>
          <a:xfrm>
            <a:off x="3419271"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1" name="Google Shape;631;p61"/>
          <p:cNvSpPr txBox="1"/>
          <p:nvPr>
            <p:ph idx="9" type="title"/>
          </p:nvPr>
        </p:nvSpPr>
        <p:spPr>
          <a:xfrm>
            <a:off x="6118545" y="1639250"/>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32" name="Google Shape;632;p61"/>
          <p:cNvSpPr txBox="1"/>
          <p:nvPr>
            <p:ph idx="13" type="subTitle"/>
          </p:nvPr>
        </p:nvSpPr>
        <p:spPr>
          <a:xfrm>
            <a:off x="6118549" y="2166950"/>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3" name="Google Shape;633;p61"/>
          <p:cNvSpPr txBox="1"/>
          <p:nvPr>
            <p:ph idx="14" type="title"/>
          </p:nvPr>
        </p:nvSpPr>
        <p:spPr>
          <a:xfrm>
            <a:off x="6118545" y="3325325"/>
            <a:ext cx="23055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34" name="Google Shape;634;p61"/>
          <p:cNvSpPr txBox="1"/>
          <p:nvPr>
            <p:ph idx="15" type="subTitle"/>
          </p:nvPr>
        </p:nvSpPr>
        <p:spPr>
          <a:xfrm>
            <a:off x="6118550" y="3853025"/>
            <a:ext cx="2305500" cy="61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5" name="Shape 635"/>
        <p:cNvGrpSpPr/>
        <p:nvPr/>
      </p:nvGrpSpPr>
      <p:grpSpPr>
        <a:xfrm>
          <a:off x="0" y="0"/>
          <a:ext cx="0" cy="0"/>
          <a:chOff x="0" y="0"/>
          <a:chExt cx="0" cy="0"/>
        </a:xfrm>
      </p:grpSpPr>
      <p:pic>
        <p:nvPicPr>
          <p:cNvPr id="636" name="Google Shape;636;p62"/>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637" name="Google Shape;637;p62"/>
          <p:cNvGrpSpPr/>
          <p:nvPr/>
        </p:nvGrpSpPr>
        <p:grpSpPr>
          <a:xfrm>
            <a:off x="372025" y="321975"/>
            <a:ext cx="8400000" cy="4503300"/>
            <a:chOff x="372025" y="321975"/>
            <a:chExt cx="8400000" cy="4503300"/>
          </a:xfrm>
        </p:grpSpPr>
        <p:grpSp>
          <p:nvGrpSpPr>
            <p:cNvPr id="638" name="Google Shape;638;p62"/>
            <p:cNvGrpSpPr/>
            <p:nvPr/>
          </p:nvGrpSpPr>
          <p:grpSpPr>
            <a:xfrm>
              <a:off x="372025" y="321975"/>
              <a:ext cx="8400000" cy="4503300"/>
              <a:chOff x="372025" y="321975"/>
              <a:chExt cx="8400000" cy="4503300"/>
            </a:xfrm>
          </p:grpSpPr>
          <p:sp>
            <p:nvSpPr>
              <p:cNvPr id="639" name="Google Shape;639;p62"/>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0" name="Google Shape;640;p62"/>
              <p:cNvGrpSpPr/>
              <p:nvPr/>
            </p:nvGrpSpPr>
            <p:grpSpPr>
              <a:xfrm>
                <a:off x="372025" y="321975"/>
                <a:ext cx="8400000" cy="4499700"/>
                <a:chOff x="372025" y="321975"/>
                <a:chExt cx="8400000" cy="4499700"/>
              </a:xfrm>
            </p:grpSpPr>
            <p:sp>
              <p:nvSpPr>
                <p:cNvPr id="641" name="Google Shape;641;p6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7" name="Google Shape;647;p62"/>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648" name="Google Shape;648;p62"/>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649" name="Google Shape;649;p6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0" name="Google Shape;650;p62"/>
          <p:cNvSpPr txBox="1"/>
          <p:nvPr>
            <p:ph idx="1" type="subTitle"/>
          </p:nvPr>
        </p:nvSpPr>
        <p:spPr>
          <a:xfrm>
            <a:off x="1383650" y="2639606"/>
            <a:ext cx="2907600" cy="1052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651" name="Shape 651"/>
        <p:cNvGrpSpPr/>
        <p:nvPr/>
      </p:nvGrpSpPr>
      <p:grpSpPr>
        <a:xfrm>
          <a:off x="0" y="0"/>
          <a:ext cx="0" cy="0"/>
          <a:chOff x="0" y="0"/>
          <a:chExt cx="0" cy="0"/>
        </a:xfrm>
      </p:grpSpPr>
      <p:grpSp>
        <p:nvGrpSpPr>
          <p:cNvPr id="652" name="Google Shape;652;p63"/>
          <p:cNvGrpSpPr/>
          <p:nvPr/>
        </p:nvGrpSpPr>
        <p:grpSpPr>
          <a:xfrm rot="513767">
            <a:off x="7302476" y="127263"/>
            <a:ext cx="1208232" cy="1240909"/>
            <a:chOff x="3275000" y="551700"/>
            <a:chExt cx="1208175" cy="1240850"/>
          </a:xfrm>
        </p:grpSpPr>
        <p:sp>
          <p:nvSpPr>
            <p:cNvPr id="653" name="Google Shape;653;p63"/>
            <p:cNvSpPr/>
            <p:nvPr/>
          </p:nvSpPr>
          <p:spPr>
            <a:xfrm>
              <a:off x="3956050" y="578475"/>
              <a:ext cx="172800" cy="376500"/>
            </a:xfrm>
            <a:custGeom>
              <a:rect b="b" l="l" r="r" t="t"/>
              <a:pathLst>
                <a:path extrusionOk="0" h="15060" w="6912">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3"/>
            <p:cNvSpPr/>
            <p:nvPr/>
          </p:nvSpPr>
          <p:spPr>
            <a:xfrm>
              <a:off x="3830600" y="748775"/>
              <a:ext cx="11225" cy="143650"/>
            </a:xfrm>
            <a:custGeom>
              <a:rect b="b" l="l" r="r" t="t"/>
              <a:pathLst>
                <a:path extrusionOk="0" h="5746" w="449">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p:nvPr/>
          </p:nvSpPr>
          <p:spPr>
            <a:xfrm>
              <a:off x="3582400" y="652375"/>
              <a:ext cx="11225" cy="289425"/>
            </a:xfrm>
            <a:custGeom>
              <a:rect b="b" l="l" r="r" t="t"/>
              <a:pathLst>
                <a:path extrusionOk="0" h="11577" w="449">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3"/>
            <p:cNvSpPr/>
            <p:nvPr/>
          </p:nvSpPr>
          <p:spPr>
            <a:xfrm>
              <a:off x="3463725" y="640050"/>
              <a:ext cx="181800" cy="425775"/>
            </a:xfrm>
            <a:custGeom>
              <a:rect b="b" l="l" r="r" t="t"/>
              <a:pathLst>
                <a:path extrusionOk="0" h="17031" w="7272">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3"/>
            <p:cNvSpPr/>
            <p:nvPr/>
          </p:nvSpPr>
          <p:spPr>
            <a:xfrm>
              <a:off x="3978550" y="634175"/>
              <a:ext cx="269950" cy="424000"/>
            </a:xfrm>
            <a:custGeom>
              <a:rect b="b" l="l" r="r" t="t"/>
              <a:pathLst>
                <a:path extrusionOk="0" h="16960" w="10798">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3"/>
            <p:cNvSpPr/>
            <p:nvPr/>
          </p:nvSpPr>
          <p:spPr>
            <a:xfrm>
              <a:off x="4055700" y="895325"/>
              <a:ext cx="248425" cy="88350"/>
            </a:xfrm>
            <a:custGeom>
              <a:rect b="b" l="l" r="r" t="t"/>
              <a:pathLst>
                <a:path extrusionOk="0" h="3534" w="9937">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3"/>
            <p:cNvSpPr/>
            <p:nvPr/>
          </p:nvSpPr>
          <p:spPr>
            <a:xfrm>
              <a:off x="4055675" y="1079250"/>
              <a:ext cx="305375" cy="14100"/>
            </a:xfrm>
            <a:custGeom>
              <a:rect b="b" l="l" r="r" t="t"/>
              <a:pathLst>
                <a:path extrusionOk="0" h="564" w="12215">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3"/>
            <p:cNvSpPr/>
            <p:nvPr/>
          </p:nvSpPr>
          <p:spPr>
            <a:xfrm>
              <a:off x="4021450" y="1133900"/>
              <a:ext cx="426550" cy="118400"/>
            </a:xfrm>
            <a:custGeom>
              <a:rect b="b" l="l" r="r" t="t"/>
              <a:pathLst>
                <a:path extrusionOk="0" h="4736" w="17062">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3"/>
            <p:cNvSpPr/>
            <p:nvPr/>
          </p:nvSpPr>
          <p:spPr>
            <a:xfrm>
              <a:off x="4070775" y="1294750"/>
              <a:ext cx="240000" cy="11225"/>
            </a:xfrm>
            <a:custGeom>
              <a:rect b="b" l="l" r="r" t="t"/>
              <a:pathLst>
                <a:path extrusionOk="0" h="449" w="960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3"/>
            <p:cNvSpPr/>
            <p:nvPr/>
          </p:nvSpPr>
          <p:spPr>
            <a:xfrm>
              <a:off x="4435150" y="1234025"/>
              <a:ext cx="48025" cy="46475"/>
            </a:xfrm>
            <a:custGeom>
              <a:rect b="b" l="l" r="r" t="t"/>
              <a:pathLst>
                <a:path extrusionOk="0" h="1859" w="1921">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3"/>
            <p:cNvSpPr/>
            <p:nvPr/>
          </p:nvSpPr>
          <p:spPr>
            <a:xfrm>
              <a:off x="4146700" y="1728575"/>
              <a:ext cx="52975" cy="46400"/>
            </a:xfrm>
            <a:custGeom>
              <a:rect b="b" l="l" r="r" t="t"/>
              <a:pathLst>
                <a:path extrusionOk="0" h="1856" w="2119">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4232375" y="1597575"/>
              <a:ext cx="48025" cy="46425"/>
            </a:xfrm>
            <a:custGeom>
              <a:rect b="b" l="l" r="r" t="t"/>
              <a:pathLst>
                <a:path extrusionOk="0" h="1857" w="1921">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3"/>
            <p:cNvSpPr/>
            <p:nvPr/>
          </p:nvSpPr>
          <p:spPr>
            <a:xfrm>
              <a:off x="3908250" y="1746175"/>
              <a:ext cx="52975" cy="46375"/>
            </a:xfrm>
            <a:custGeom>
              <a:rect b="b" l="l" r="r" t="t"/>
              <a:pathLst>
                <a:path extrusionOk="0" h="1855" w="2119">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3"/>
            <p:cNvSpPr/>
            <p:nvPr/>
          </p:nvSpPr>
          <p:spPr>
            <a:xfrm>
              <a:off x="3977950" y="1694975"/>
              <a:ext cx="50500" cy="46425"/>
            </a:xfrm>
            <a:custGeom>
              <a:rect b="b" l="l" r="r" t="t"/>
              <a:pathLst>
                <a:path extrusionOk="0" h="1857" w="202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3"/>
            <p:cNvSpPr/>
            <p:nvPr/>
          </p:nvSpPr>
          <p:spPr>
            <a:xfrm>
              <a:off x="3448425" y="1725875"/>
              <a:ext cx="53000" cy="46425"/>
            </a:xfrm>
            <a:custGeom>
              <a:rect b="b" l="l" r="r" t="t"/>
              <a:pathLst>
                <a:path extrusionOk="0" h="1857" w="212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3"/>
            <p:cNvSpPr/>
            <p:nvPr/>
          </p:nvSpPr>
          <p:spPr>
            <a:xfrm>
              <a:off x="3352325" y="1550125"/>
              <a:ext cx="53000" cy="46425"/>
            </a:xfrm>
            <a:custGeom>
              <a:rect b="b" l="l" r="r" t="t"/>
              <a:pathLst>
                <a:path extrusionOk="0" h="1857" w="212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3"/>
            <p:cNvSpPr/>
            <p:nvPr/>
          </p:nvSpPr>
          <p:spPr>
            <a:xfrm>
              <a:off x="3275000" y="1234100"/>
              <a:ext cx="53000" cy="46400"/>
            </a:xfrm>
            <a:custGeom>
              <a:rect b="b" l="l" r="r" t="t"/>
              <a:pathLst>
                <a:path extrusionOk="0" h="1856" w="212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3"/>
            <p:cNvSpPr/>
            <p:nvPr/>
          </p:nvSpPr>
          <p:spPr>
            <a:xfrm>
              <a:off x="3367675" y="1181700"/>
              <a:ext cx="50500" cy="46400"/>
            </a:xfrm>
            <a:custGeom>
              <a:rect b="b" l="l" r="r" t="t"/>
              <a:pathLst>
                <a:path extrusionOk="0" h="1856" w="202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3"/>
            <p:cNvSpPr/>
            <p:nvPr/>
          </p:nvSpPr>
          <p:spPr>
            <a:xfrm>
              <a:off x="3729600" y="1677400"/>
              <a:ext cx="53000" cy="46375"/>
            </a:xfrm>
            <a:custGeom>
              <a:rect b="b" l="l" r="r" t="t"/>
              <a:pathLst>
                <a:path extrusionOk="0" h="1855" w="212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3"/>
            <p:cNvSpPr/>
            <p:nvPr/>
          </p:nvSpPr>
          <p:spPr>
            <a:xfrm>
              <a:off x="4392625" y="1499050"/>
              <a:ext cx="50525" cy="46350"/>
            </a:xfrm>
            <a:custGeom>
              <a:rect b="b" l="l" r="r" t="t"/>
              <a:pathLst>
                <a:path extrusionOk="0" h="1854" w="2021">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4216025" y="592100"/>
              <a:ext cx="52975" cy="46375"/>
            </a:xfrm>
            <a:custGeom>
              <a:rect b="b" l="l" r="r" t="t"/>
              <a:pathLst>
                <a:path extrusionOk="0" h="1855" w="2119">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4015550" y="718925"/>
              <a:ext cx="53025" cy="46400"/>
            </a:xfrm>
            <a:custGeom>
              <a:rect b="b" l="l" r="r" t="t"/>
              <a:pathLst>
                <a:path extrusionOk="0" h="1856" w="2121">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3636450" y="661950"/>
              <a:ext cx="50550" cy="46450"/>
            </a:xfrm>
            <a:custGeom>
              <a:rect b="b" l="l" r="r" t="t"/>
              <a:pathLst>
                <a:path extrusionOk="0" h="1858" w="2022">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3442850" y="604800"/>
              <a:ext cx="52975" cy="46475"/>
            </a:xfrm>
            <a:custGeom>
              <a:rect b="b" l="l" r="r" t="t"/>
              <a:pathLst>
                <a:path extrusionOk="0" h="1859" w="2119">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3301925" y="954900"/>
              <a:ext cx="50525" cy="46375"/>
            </a:xfrm>
            <a:custGeom>
              <a:rect b="b" l="l" r="r" t="t"/>
              <a:pathLst>
                <a:path extrusionOk="0" h="1855" w="2021">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3"/>
            <p:cNvSpPr/>
            <p:nvPr/>
          </p:nvSpPr>
          <p:spPr>
            <a:xfrm>
              <a:off x="3287150" y="1128625"/>
              <a:ext cx="50550" cy="46425"/>
            </a:xfrm>
            <a:custGeom>
              <a:rect b="b" l="l" r="r" t="t"/>
              <a:pathLst>
                <a:path extrusionOk="0" h="1857" w="2022">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3"/>
            <p:cNvSpPr/>
            <p:nvPr/>
          </p:nvSpPr>
          <p:spPr>
            <a:xfrm>
              <a:off x="3561550" y="608775"/>
              <a:ext cx="52975" cy="46400"/>
            </a:xfrm>
            <a:custGeom>
              <a:rect b="b" l="l" r="r" t="t"/>
              <a:pathLst>
                <a:path extrusionOk="0" h="1856" w="2119">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4346000" y="1061675"/>
              <a:ext cx="52975" cy="46400"/>
            </a:xfrm>
            <a:custGeom>
              <a:rect b="b" l="l" r="r" t="t"/>
              <a:pathLst>
                <a:path extrusionOk="0" h="1856" w="2119">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4289025" y="863625"/>
              <a:ext cx="53000" cy="46375"/>
            </a:xfrm>
            <a:custGeom>
              <a:rect b="b" l="l" r="r" t="t"/>
              <a:pathLst>
                <a:path extrusionOk="0" h="1855" w="212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3810325" y="713625"/>
              <a:ext cx="50550" cy="46425"/>
            </a:xfrm>
            <a:custGeom>
              <a:rect b="b" l="l" r="r" t="t"/>
              <a:pathLst>
                <a:path extrusionOk="0" h="1857" w="2022">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3"/>
            <p:cNvSpPr/>
            <p:nvPr/>
          </p:nvSpPr>
          <p:spPr>
            <a:xfrm>
              <a:off x="4112125" y="551700"/>
              <a:ext cx="50500" cy="46400"/>
            </a:xfrm>
            <a:custGeom>
              <a:rect b="b" l="l" r="r" t="t"/>
              <a:pathLst>
                <a:path extrusionOk="0" h="1856" w="202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3"/>
            <p:cNvSpPr/>
            <p:nvPr/>
          </p:nvSpPr>
          <p:spPr>
            <a:xfrm>
              <a:off x="4298700" y="1277175"/>
              <a:ext cx="50500" cy="46400"/>
            </a:xfrm>
            <a:custGeom>
              <a:rect b="b" l="l" r="r" t="t"/>
              <a:pathLst>
                <a:path extrusionOk="0" h="1856" w="202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4091375" y="1374875"/>
              <a:ext cx="313825" cy="139475"/>
            </a:xfrm>
            <a:custGeom>
              <a:rect b="b" l="l" r="r" t="t"/>
              <a:pathLst>
                <a:path extrusionOk="0" h="5579" w="12553">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4083375" y="1510250"/>
              <a:ext cx="81600" cy="229550"/>
            </a:xfrm>
            <a:custGeom>
              <a:rect b="b" l="l" r="r" t="t"/>
              <a:pathLst>
                <a:path extrusionOk="0" h="9182" w="3264">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4132975" y="1461025"/>
              <a:ext cx="129050" cy="147025"/>
            </a:xfrm>
            <a:custGeom>
              <a:rect b="b" l="l" r="r" t="t"/>
              <a:pathLst>
                <a:path extrusionOk="0" h="5881" w="5162">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3"/>
            <p:cNvSpPr/>
            <p:nvPr/>
          </p:nvSpPr>
          <p:spPr>
            <a:xfrm>
              <a:off x="3674375" y="697100"/>
              <a:ext cx="79775" cy="207650"/>
            </a:xfrm>
            <a:custGeom>
              <a:rect b="b" l="l" r="r" t="t"/>
              <a:pathLst>
                <a:path extrusionOk="0" h="8306" w="3191">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3"/>
            <p:cNvSpPr/>
            <p:nvPr/>
          </p:nvSpPr>
          <p:spPr>
            <a:xfrm>
              <a:off x="3324900" y="1045350"/>
              <a:ext cx="229475" cy="91750"/>
            </a:xfrm>
            <a:custGeom>
              <a:rect b="b" l="l" r="r" t="t"/>
              <a:pathLst>
                <a:path extrusionOk="0" h="3670" w="9179">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a:off x="3337950" y="970825"/>
              <a:ext cx="216450" cy="11225"/>
            </a:xfrm>
            <a:custGeom>
              <a:rect b="b" l="l" r="r" t="t"/>
              <a:pathLst>
                <a:path extrusionOk="0" h="449" w="8658">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a:off x="4036450" y="760100"/>
              <a:ext cx="11225" cy="200275"/>
            </a:xfrm>
            <a:custGeom>
              <a:rect b="b" l="l" r="r" t="t"/>
              <a:pathLst>
                <a:path extrusionOk="0" h="8011" w="449">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a:off x="3996325" y="1485650"/>
              <a:ext cx="11200" cy="220550"/>
            </a:xfrm>
            <a:custGeom>
              <a:rect b="b" l="l" r="r" t="t"/>
              <a:pathLst>
                <a:path extrusionOk="0" h="8822" w="448">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a:off x="3403675" y="1199275"/>
              <a:ext cx="142525" cy="11200"/>
            </a:xfrm>
            <a:custGeom>
              <a:rect b="b" l="l" r="r" t="t"/>
              <a:pathLst>
                <a:path extrusionOk="0" h="448" w="5701">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a:off x="3307475" y="1263975"/>
              <a:ext cx="238725" cy="113850"/>
            </a:xfrm>
            <a:custGeom>
              <a:rect b="b" l="l" r="r" t="t"/>
              <a:pathLst>
                <a:path extrusionOk="0" h="4554" w="9549">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3"/>
            <p:cNvSpPr/>
            <p:nvPr/>
          </p:nvSpPr>
          <p:spPr>
            <a:xfrm>
              <a:off x="3489100" y="1485650"/>
              <a:ext cx="112475" cy="254150"/>
            </a:xfrm>
            <a:custGeom>
              <a:rect b="b" l="l" r="r" t="t"/>
              <a:pathLst>
                <a:path extrusionOk="0" h="10166" w="4499">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3"/>
            <p:cNvSpPr/>
            <p:nvPr/>
          </p:nvSpPr>
          <p:spPr>
            <a:xfrm>
              <a:off x="3750450" y="1508250"/>
              <a:ext cx="11250" cy="175400"/>
            </a:xfrm>
            <a:custGeom>
              <a:rect b="b" l="l" r="r" t="t"/>
              <a:pathLst>
                <a:path extrusionOk="0" h="7016" w="45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3832575" y="1540100"/>
              <a:ext cx="90675" cy="222500"/>
            </a:xfrm>
            <a:custGeom>
              <a:rect b="b" l="l" r="r" t="t"/>
              <a:pathLst>
                <a:path extrusionOk="0" h="8900" w="3627">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3395400" y="1475950"/>
              <a:ext cx="159825" cy="103025"/>
            </a:xfrm>
            <a:custGeom>
              <a:rect b="b" l="l" r="r" t="t"/>
              <a:pathLst>
                <a:path extrusionOk="0" h="4121" w="6393">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3"/>
            <p:cNvSpPr/>
            <p:nvPr/>
          </p:nvSpPr>
          <p:spPr>
            <a:xfrm>
              <a:off x="3482900" y="850875"/>
              <a:ext cx="707900" cy="707925"/>
            </a:xfrm>
            <a:custGeom>
              <a:rect b="b" l="l" r="r" t="t"/>
              <a:pathLst>
                <a:path extrusionOk="0" h="28317" w="28316">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63"/>
            <p:cNvSpPr/>
            <p:nvPr/>
          </p:nvSpPr>
          <p:spPr>
            <a:xfrm>
              <a:off x="3482850" y="850875"/>
              <a:ext cx="491975" cy="707925"/>
            </a:xfrm>
            <a:custGeom>
              <a:rect b="b" l="l" r="r" t="t"/>
              <a:pathLst>
                <a:path extrusionOk="0" h="28317" w="19679">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63"/>
            <p:cNvSpPr/>
            <p:nvPr/>
          </p:nvSpPr>
          <p:spPr>
            <a:xfrm>
              <a:off x="3976800" y="1516675"/>
              <a:ext cx="50275" cy="42125"/>
            </a:xfrm>
            <a:custGeom>
              <a:rect b="b" l="l" r="r" t="t"/>
              <a:pathLst>
                <a:path extrusionOk="0" h="1685" w="2011">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63"/>
            <p:cNvSpPr/>
            <p:nvPr/>
          </p:nvSpPr>
          <p:spPr>
            <a:xfrm>
              <a:off x="3685575" y="1077300"/>
              <a:ext cx="205750" cy="272350"/>
            </a:xfrm>
            <a:custGeom>
              <a:rect b="b" l="l" r="r" t="t"/>
              <a:pathLst>
                <a:path extrusionOk="0" h="10894" w="823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63"/>
            <p:cNvSpPr/>
            <p:nvPr/>
          </p:nvSpPr>
          <p:spPr>
            <a:xfrm>
              <a:off x="3916850" y="1079500"/>
              <a:ext cx="48075" cy="270150"/>
            </a:xfrm>
            <a:custGeom>
              <a:rect b="b" l="l" r="r" t="t"/>
              <a:pathLst>
                <a:path extrusionOk="0" h="10806" w="1923">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3"/>
            <p:cNvSpPr/>
            <p:nvPr/>
          </p:nvSpPr>
          <p:spPr>
            <a:xfrm>
              <a:off x="4042850" y="938225"/>
              <a:ext cx="64450" cy="67975"/>
            </a:xfrm>
            <a:custGeom>
              <a:rect b="b" l="l" r="r" t="t"/>
              <a:pathLst>
                <a:path extrusionOk="0" h="2719" w="2578">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3"/>
            <p:cNvSpPr/>
            <p:nvPr/>
          </p:nvSpPr>
          <p:spPr>
            <a:xfrm>
              <a:off x="4074525" y="1036350"/>
              <a:ext cx="39775" cy="231025"/>
            </a:xfrm>
            <a:custGeom>
              <a:rect b="b" l="l" r="r" t="t"/>
              <a:pathLst>
                <a:path extrusionOk="0" h="9241" w="1591">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6" name="Google Shape;706;p63"/>
          <p:cNvGrpSpPr/>
          <p:nvPr/>
        </p:nvGrpSpPr>
        <p:grpSpPr>
          <a:xfrm rot="-263580">
            <a:off x="603860" y="3660284"/>
            <a:ext cx="1347151" cy="1115842"/>
            <a:chOff x="3159675" y="4001400"/>
            <a:chExt cx="1347100" cy="1115800"/>
          </a:xfrm>
        </p:grpSpPr>
        <p:sp>
          <p:nvSpPr>
            <p:cNvPr id="707" name="Google Shape;707;p63"/>
            <p:cNvSpPr/>
            <p:nvPr/>
          </p:nvSpPr>
          <p:spPr>
            <a:xfrm>
              <a:off x="3671625" y="4949725"/>
              <a:ext cx="328750" cy="135375"/>
            </a:xfrm>
            <a:custGeom>
              <a:rect b="b" l="l" r="r" t="t"/>
              <a:pathLst>
                <a:path extrusionOk="0" h="5415" w="13150">
                  <a:moveTo>
                    <a:pt x="1" y="1"/>
                  </a:moveTo>
                  <a:lnTo>
                    <a:pt x="1" y="5414"/>
                  </a:lnTo>
                  <a:lnTo>
                    <a:pt x="13150" y="5414"/>
                  </a:lnTo>
                  <a:lnTo>
                    <a:pt x="1315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3"/>
            <p:cNvSpPr/>
            <p:nvPr/>
          </p:nvSpPr>
          <p:spPr>
            <a:xfrm>
              <a:off x="3671600" y="4949725"/>
              <a:ext cx="328750" cy="75325"/>
            </a:xfrm>
            <a:custGeom>
              <a:rect b="b" l="l" r="r" t="t"/>
              <a:pathLst>
                <a:path extrusionOk="0" h="3013" w="13150">
                  <a:moveTo>
                    <a:pt x="0" y="1"/>
                  </a:moveTo>
                  <a:lnTo>
                    <a:pt x="0" y="3013"/>
                  </a:lnTo>
                  <a:cubicBezTo>
                    <a:pt x="4381" y="2750"/>
                    <a:pt x="8765" y="2542"/>
                    <a:pt x="13149" y="2371"/>
                  </a:cubicBezTo>
                  <a:lnTo>
                    <a:pt x="131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63"/>
            <p:cNvSpPr/>
            <p:nvPr/>
          </p:nvSpPr>
          <p:spPr>
            <a:xfrm>
              <a:off x="3613075" y="5067300"/>
              <a:ext cx="445850" cy="49900"/>
            </a:xfrm>
            <a:custGeom>
              <a:rect b="b" l="l" r="r" t="t"/>
              <a:pathLst>
                <a:path extrusionOk="0" h="1996" w="17834">
                  <a:moveTo>
                    <a:pt x="1" y="0"/>
                  </a:moveTo>
                  <a:lnTo>
                    <a:pt x="1" y="1996"/>
                  </a:lnTo>
                  <a:lnTo>
                    <a:pt x="17833" y="1996"/>
                  </a:lnTo>
                  <a:lnTo>
                    <a:pt x="17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63"/>
            <p:cNvSpPr/>
            <p:nvPr/>
          </p:nvSpPr>
          <p:spPr>
            <a:xfrm>
              <a:off x="3159675" y="4001400"/>
              <a:ext cx="1347100" cy="968600"/>
            </a:xfrm>
            <a:custGeom>
              <a:rect b="b" l="l" r="r" t="t"/>
              <a:pathLst>
                <a:path extrusionOk="0" h="38744" w="53884">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3"/>
            <p:cNvSpPr/>
            <p:nvPr/>
          </p:nvSpPr>
          <p:spPr>
            <a:xfrm>
              <a:off x="3324800" y="4001400"/>
              <a:ext cx="1181975" cy="968625"/>
            </a:xfrm>
            <a:custGeom>
              <a:rect b="b" l="l" r="r" t="t"/>
              <a:pathLst>
                <a:path extrusionOk="0" h="38745" w="47279">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3"/>
            <p:cNvSpPr/>
            <p:nvPr/>
          </p:nvSpPr>
          <p:spPr>
            <a:xfrm>
              <a:off x="3252125" y="4078950"/>
              <a:ext cx="1159175" cy="726700"/>
            </a:xfrm>
            <a:custGeom>
              <a:rect b="b" l="l" r="r" t="t"/>
              <a:pathLst>
                <a:path extrusionOk="0" h="29068" w="46367">
                  <a:moveTo>
                    <a:pt x="0" y="0"/>
                  </a:moveTo>
                  <a:lnTo>
                    <a:pt x="0" y="29068"/>
                  </a:lnTo>
                  <a:lnTo>
                    <a:pt x="46367" y="29068"/>
                  </a:lnTo>
                  <a:lnTo>
                    <a:pt x="463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3"/>
            <p:cNvSpPr/>
            <p:nvPr/>
          </p:nvSpPr>
          <p:spPr>
            <a:xfrm>
              <a:off x="3433775" y="4078950"/>
              <a:ext cx="977525" cy="726700"/>
            </a:xfrm>
            <a:custGeom>
              <a:rect b="b" l="l" r="r" t="t"/>
              <a:pathLst>
                <a:path extrusionOk="0" h="29068" w="39101">
                  <a:moveTo>
                    <a:pt x="25075" y="0"/>
                  </a:moveTo>
                  <a:lnTo>
                    <a:pt x="0" y="29068"/>
                  </a:lnTo>
                  <a:lnTo>
                    <a:pt x="39101" y="29068"/>
                  </a:lnTo>
                  <a:lnTo>
                    <a:pt x="391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63"/>
            <p:cNvSpPr/>
            <p:nvPr/>
          </p:nvSpPr>
          <p:spPr>
            <a:xfrm>
              <a:off x="3407075" y="4455325"/>
              <a:ext cx="57500" cy="153075"/>
            </a:xfrm>
            <a:custGeom>
              <a:rect b="b" l="l" r="r" t="t"/>
              <a:pathLst>
                <a:path extrusionOk="0" h="6123" w="2300">
                  <a:moveTo>
                    <a:pt x="0" y="1"/>
                  </a:moveTo>
                  <a:lnTo>
                    <a:pt x="0" y="6123"/>
                  </a:lnTo>
                  <a:lnTo>
                    <a:pt x="2299" y="6123"/>
                  </a:lnTo>
                  <a:lnTo>
                    <a:pt x="229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63"/>
            <p:cNvSpPr/>
            <p:nvPr/>
          </p:nvSpPr>
          <p:spPr>
            <a:xfrm>
              <a:off x="3524050" y="4315400"/>
              <a:ext cx="57475" cy="293000"/>
            </a:xfrm>
            <a:custGeom>
              <a:rect b="b" l="l" r="r" t="t"/>
              <a:pathLst>
                <a:path extrusionOk="0" h="11720" w="2299">
                  <a:moveTo>
                    <a:pt x="0" y="0"/>
                  </a:moveTo>
                  <a:lnTo>
                    <a:pt x="0" y="11720"/>
                  </a:lnTo>
                  <a:lnTo>
                    <a:pt x="2299" y="11720"/>
                  </a:lnTo>
                  <a:lnTo>
                    <a:pt x="22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3"/>
            <p:cNvSpPr/>
            <p:nvPr/>
          </p:nvSpPr>
          <p:spPr>
            <a:xfrm>
              <a:off x="3642875" y="4380100"/>
              <a:ext cx="57475" cy="228300"/>
            </a:xfrm>
            <a:custGeom>
              <a:rect b="b" l="l" r="r" t="t"/>
              <a:pathLst>
                <a:path extrusionOk="0" h="9132" w="2299">
                  <a:moveTo>
                    <a:pt x="0" y="0"/>
                  </a:moveTo>
                  <a:lnTo>
                    <a:pt x="0" y="9132"/>
                  </a:lnTo>
                  <a:lnTo>
                    <a:pt x="2299" y="9132"/>
                  </a:lnTo>
                  <a:lnTo>
                    <a:pt x="229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3"/>
            <p:cNvSpPr/>
            <p:nvPr/>
          </p:nvSpPr>
          <p:spPr>
            <a:xfrm>
              <a:off x="3186575" y="4041475"/>
              <a:ext cx="30475" cy="104575"/>
            </a:xfrm>
            <a:custGeom>
              <a:rect b="b" l="l" r="r" t="t"/>
              <a:pathLst>
                <a:path extrusionOk="0" h="4183" w="1219">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3"/>
            <p:cNvSpPr/>
            <p:nvPr/>
          </p:nvSpPr>
          <p:spPr>
            <a:xfrm>
              <a:off x="3189400" y="4192775"/>
              <a:ext cx="25250" cy="284100"/>
            </a:xfrm>
            <a:custGeom>
              <a:rect b="b" l="l" r="r" t="t"/>
              <a:pathLst>
                <a:path extrusionOk="0" h="11364" w="101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63"/>
            <p:cNvSpPr/>
            <p:nvPr/>
          </p:nvSpPr>
          <p:spPr>
            <a:xfrm>
              <a:off x="3837700" y="4180450"/>
              <a:ext cx="8450" cy="515725"/>
            </a:xfrm>
            <a:custGeom>
              <a:rect b="b" l="l" r="r" t="t"/>
              <a:pathLst>
                <a:path extrusionOk="0" h="20629" w="338">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3"/>
            <p:cNvSpPr/>
            <p:nvPr/>
          </p:nvSpPr>
          <p:spPr>
            <a:xfrm>
              <a:off x="3356650" y="4223650"/>
              <a:ext cx="376525" cy="389000"/>
            </a:xfrm>
            <a:custGeom>
              <a:rect b="b" l="l" r="r" t="t"/>
              <a:pathLst>
                <a:path extrusionOk="0" h="15560" w="15061">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3"/>
            <p:cNvSpPr/>
            <p:nvPr/>
          </p:nvSpPr>
          <p:spPr>
            <a:xfrm>
              <a:off x="3402925" y="4658600"/>
              <a:ext cx="294850" cy="8375"/>
            </a:xfrm>
            <a:custGeom>
              <a:rect b="b" l="l" r="r" t="t"/>
              <a:pathLst>
                <a:path extrusionOk="0" h="335" w="11794">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3"/>
            <p:cNvSpPr/>
            <p:nvPr/>
          </p:nvSpPr>
          <p:spPr>
            <a:xfrm>
              <a:off x="3957650" y="4234850"/>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3"/>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3"/>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63"/>
            <p:cNvSpPr/>
            <p:nvPr/>
          </p:nvSpPr>
          <p:spPr>
            <a:xfrm>
              <a:off x="3957650" y="4325325"/>
              <a:ext cx="308050" cy="8425"/>
            </a:xfrm>
            <a:custGeom>
              <a:rect b="b" l="l" r="r" t="t"/>
              <a:pathLst>
                <a:path extrusionOk="0" h="337" w="12322">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3"/>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3"/>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3"/>
            <p:cNvSpPr/>
            <p:nvPr/>
          </p:nvSpPr>
          <p:spPr>
            <a:xfrm>
              <a:off x="3957650" y="4417425"/>
              <a:ext cx="308050" cy="8425"/>
            </a:xfrm>
            <a:custGeom>
              <a:rect b="b" l="l" r="r" t="t"/>
              <a:pathLst>
                <a:path extrusionOk="0" h="337" w="12322">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3"/>
            <p:cNvSpPr/>
            <p:nvPr/>
          </p:nvSpPr>
          <p:spPr>
            <a:xfrm>
              <a:off x="3997575" y="4501275"/>
              <a:ext cx="268125" cy="8375"/>
            </a:xfrm>
            <a:custGeom>
              <a:rect b="b" l="l" r="r" t="t"/>
              <a:pathLst>
                <a:path extrusionOk="0" h="335" w="10725">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3"/>
            <p:cNvSpPr/>
            <p:nvPr/>
          </p:nvSpPr>
          <p:spPr>
            <a:xfrm>
              <a:off x="3997575" y="4558400"/>
              <a:ext cx="268125" cy="8400"/>
            </a:xfrm>
            <a:custGeom>
              <a:rect b="b" l="l" r="r" t="t"/>
              <a:pathLst>
                <a:path extrusionOk="0" h="336" w="10725">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3"/>
            <p:cNvSpPr/>
            <p:nvPr/>
          </p:nvSpPr>
          <p:spPr>
            <a:xfrm>
              <a:off x="3997575" y="4618400"/>
              <a:ext cx="268125" cy="8400"/>
            </a:xfrm>
            <a:custGeom>
              <a:rect b="b" l="l" r="r" t="t"/>
              <a:pathLst>
                <a:path extrusionOk="0" h="336" w="10725">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3"/>
            <p:cNvSpPr/>
            <p:nvPr/>
          </p:nvSpPr>
          <p:spPr>
            <a:xfrm>
              <a:off x="3963150" y="4494050"/>
              <a:ext cx="22875" cy="22850"/>
            </a:xfrm>
            <a:custGeom>
              <a:rect b="b" l="l" r="r" t="t"/>
              <a:pathLst>
                <a:path extrusionOk="0" h="914" w="915">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3"/>
            <p:cNvSpPr/>
            <p:nvPr/>
          </p:nvSpPr>
          <p:spPr>
            <a:xfrm>
              <a:off x="3361850" y="4651350"/>
              <a:ext cx="22875" cy="22850"/>
            </a:xfrm>
            <a:custGeom>
              <a:rect b="b" l="l" r="r" t="t"/>
              <a:pathLst>
                <a:path extrusionOk="0" h="914" w="915">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3"/>
            <p:cNvSpPr/>
            <p:nvPr/>
          </p:nvSpPr>
          <p:spPr>
            <a:xfrm>
              <a:off x="3963150" y="4551150"/>
              <a:ext cx="22875" cy="22900"/>
            </a:xfrm>
            <a:custGeom>
              <a:rect b="b" l="l" r="r" t="t"/>
              <a:pathLst>
                <a:path extrusionOk="0" h="916" w="915">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3"/>
            <p:cNvSpPr/>
            <p:nvPr/>
          </p:nvSpPr>
          <p:spPr>
            <a:xfrm>
              <a:off x="3963150" y="4611175"/>
              <a:ext cx="22875" cy="22850"/>
            </a:xfrm>
            <a:custGeom>
              <a:rect b="b" l="l" r="r" t="t"/>
              <a:pathLst>
                <a:path extrusionOk="0" h="914" w="915">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36" name="Google Shape;736;p63"/>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737" name="Google Shape;737;p63"/>
          <p:cNvSpPr txBox="1"/>
          <p:nvPr>
            <p:ph hasCustomPrompt="1" type="title"/>
          </p:nvPr>
        </p:nvSpPr>
        <p:spPr>
          <a:xfrm>
            <a:off x="1123350" y="1555504"/>
            <a:ext cx="6897300" cy="1806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9600">
                <a:solidFill>
                  <a:schemeClr val="accent6"/>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738" name="Google Shape;738;p63"/>
          <p:cNvSpPr txBox="1"/>
          <p:nvPr>
            <p:ph idx="1" type="subTitle"/>
          </p:nvPr>
        </p:nvSpPr>
        <p:spPr>
          <a:xfrm>
            <a:off x="1123350" y="3516925"/>
            <a:ext cx="6897300" cy="428400"/>
          </a:xfrm>
          <a:prstGeom prst="rect">
            <a:avLst/>
          </a:prstGeom>
          <a:solidFill>
            <a:schemeClr val="accent6"/>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39" name="Shape 739"/>
        <p:cNvGrpSpPr/>
        <p:nvPr/>
      </p:nvGrpSpPr>
      <p:grpSpPr>
        <a:xfrm>
          <a:off x="0" y="0"/>
          <a:ext cx="0" cy="0"/>
          <a:chOff x="0" y="0"/>
          <a:chExt cx="0" cy="0"/>
        </a:xfrm>
      </p:grpSpPr>
      <p:pic>
        <p:nvPicPr>
          <p:cNvPr id="740" name="Google Shape;740;p6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741" name="Google Shape;741;p64"/>
          <p:cNvGrpSpPr/>
          <p:nvPr/>
        </p:nvGrpSpPr>
        <p:grpSpPr>
          <a:xfrm>
            <a:off x="372025" y="321975"/>
            <a:ext cx="8400000" cy="4503300"/>
            <a:chOff x="372025" y="321975"/>
            <a:chExt cx="8400000" cy="4503300"/>
          </a:xfrm>
        </p:grpSpPr>
        <p:grpSp>
          <p:nvGrpSpPr>
            <p:cNvPr id="742" name="Google Shape;742;p64"/>
            <p:cNvGrpSpPr/>
            <p:nvPr/>
          </p:nvGrpSpPr>
          <p:grpSpPr>
            <a:xfrm>
              <a:off x="372025" y="321975"/>
              <a:ext cx="8400000" cy="4503300"/>
              <a:chOff x="372025" y="321975"/>
              <a:chExt cx="8400000" cy="4503300"/>
            </a:xfrm>
          </p:grpSpPr>
          <p:sp>
            <p:nvSpPr>
              <p:cNvPr id="743" name="Google Shape;743;p64"/>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4" name="Google Shape;744;p64"/>
              <p:cNvGrpSpPr/>
              <p:nvPr/>
            </p:nvGrpSpPr>
            <p:grpSpPr>
              <a:xfrm>
                <a:off x="372025" y="321975"/>
                <a:ext cx="8400000" cy="4499700"/>
                <a:chOff x="372025" y="321975"/>
                <a:chExt cx="8400000" cy="4499700"/>
              </a:xfrm>
            </p:grpSpPr>
            <p:sp>
              <p:nvSpPr>
                <p:cNvPr id="745" name="Google Shape;745;p6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51" name="Google Shape;751;p64"/>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752" name="Google Shape;752;p64"/>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753" name="Google Shape;753;p6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4" name="Google Shape;754;p64"/>
          <p:cNvSpPr txBox="1"/>
          <p:nvPr>
            <p:ph idx="2" type="title"/>
          </p:nvPr>
        </p:nvSpPr>
        <p:spPr>
          <a:xfrm>
            <a:off x="1544823" y="1649108"/>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5" name="Google Shape;755;p64"/>
          <p:cNvSpPr txBox="1"/>
          <p:nvPr>
            <p:ph idx="1" type="subTitle"/>
          </p:nvPr>
        </p:nvSpPr>
        <p:spPr>
          <a:xfrm>
            <a:off x="1544848" y="2176808"/>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56" name="Google Shape;756;p64"/>
          <p:cNvSpPr txBox="1"/>
          <p:nvPr>
            <p:ph idx="3" type="title"/>
          </p:nvPr>
        </p:nvSpPr>
        <p:spPr>
          <a:xfrm>
            <a:off x="5556855" y="1649108"/>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7" name="Google Shape;757;p64"/>
          <p:cNvSpPr txBox="1"/>
          <p:nvPr>
            <p:ph idx="4" type="subTitle"/>
          </p:nvPr>
        </p:nvSpPr>
        <p:spPr>
          <a:xfrm>
            <a:off x="5556877" y="2176808"/>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58" name="Google Shape;758;p64"/>
          <p:cNvSpPr txBox="1"/>
          <p:nvPr>
            <p:ph idx="5" type="title"/>
          </p:nvPr>
        </p:nvSpPr>
        <p:spPr>
          <a:xfrm>
            <a:off x="1544823" y="3367383"/>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59" name="Google Shape;759;p64"/>
          <p:cNvSpPr txBox="1"/>
          <p:nvPr>
            <p:ph idx="6" type="subTitle"/>
          </p:nvPr>
        </p:nvSpPr>
        <p:spPr>
          <a:xfrm>
            <a:off x="1544848" y="3895083"/>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760" name="Google Shape;760;p64"/>
          <p:cNvSpPr txBox="1"/>
          <p:nvPr>
            <p:ph idx="7" type="title"/>
          </p:nvPr>
        </p:nvSpPr>
        <p:spPr>
          <a:xfrm>
            <a:off x="5556855" y="3367383"/>
            <a:ext cx="28671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1600">
                <a:solidFill>
                  <a:schemeClr val="l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61" name="Google Shape;761;p64"/>
          <p:cNvSpPr txBox="1"/>
          <p:nvPr>
            <p:ph idx="8" type="subTitle"/>
          </p:nvPr>
        </p:nvSpPr>
        <p:spPr>
          <a:xfrm>
            <a:off x="5556877" y="3895083"/>
            <a:ext cx="2867100" cy="599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2_1">
    <p:spTree>
      <p:nvGrpSpPr>
        <p:cNvPr id="762" name="Shape 762"/>
        <p:cNvGrpSpPr/>
        <p:nvPr/>
      </p:nvGrpSpPr>
      <p:grpSpPr>
        <a:xfrm>
          <a:off x="0" y="0"/>
          <a:ext cx="0" cy="0"/>
          <a:chOff x="0" y="0"/>
          <a:chExt cx="0" cy="0"/>
        </a:xfrm>
      </p:grpSpPr>
      <p:grpSp>
        <p:nvGrpSpPr>
          <p:cNvPr id="763" name="Google Shape;763;p65"/>
          <p:cNvGrpSpPr/>
          <p:nvPr/>
        </p:nvGrpSpPr>
        <p:grpSpPr>
          <a:xfrm>
            <a:off x="7495226" y="1393376"/>
            <a:ext cx="755026" cy="1035656"/>
            <a:chOff x="5141975" y="584675"/>
            <a:chExt cx="922225" cy="1265000"/>
          </a:xfrm>
        </p:grpSpPr>
        <p:sp>
          <p:nvSpPr>
            <p:cNvPr id="764" name="Google Shape;764;p65"/>
            <p:cNvSpPr/>
            <p:nvPr/>
          </p:nvSpPr>
          <p:spPr>
            <a:xfrm>
              <a:off x="5589875" y="654525"/>
              <a:ext cx="329975" cy="74675"/>
            </a:xfrm>
            <a:custGeom>
              <a:rect b="b" l="l" r="r" t="t"/>
              <a:pathLst>
                <a:path extrusionOk="0" h="2987" w="13199">
                  <a:moveTo>
                    <a:pt x="1" y="0"/>
                  </a:moveTo>
                  <a:lnTo>
                    <a:pt x="13198" y="2986"/>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5"/>
            <p:cNvSpPr/>
            <p:nvPr/>
          </p:nvSpPr>
          <p:spPr>
            <a:xfrm>
              <a:off x="5588125" y="647200"/>
              <a:ext cx="333125" cy="88850"/>
            </a:xfrm>
            <a:custGeom>
              <a:rect b="b" l="l" r="r" t="t"/>
              <a:pathLst>
                <a:path extrusionOk="0" h="3554" w="13325">
                  <a:moveTo>
                    <a:pt x="129" y="0"/>
                  </a:moveTo>
                  <a:lnTo>
                    <a:pt x="0" y="569"/>
                  </a:lnTo>
                  <a:lnTo>
                    <a:pt x="13196" y="3554"/>
                  </a:lnTo>
                  <a:lnTo>
                    <a:pt x="13325" y="298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5351750" y="1707200"/>
              <a:ext cx="329925" cy="74600"/>
            </a:xfrm>
            <a:custGeom>
              <a:rect b="b" l="l" r="r" t="t"/>
              <a:pathLst>
                <a:path extrusionOk="0" h="2984" w="13197">
                  <a:moveTo>
                    <a:pt x="1" y="0"/>
                  </a:moveTo>
                  <a:lnTo>
                    <a:pt x="13197" y="2984"/>
                  </a:lnTo>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5"/>
            <p:cNvSpPr/>
            <p:nvPr/>
          </p:nvSpPr>
          <p:spPr>
            <a:xfrm>
              <a:off x="5350025" y="1699800"/>
              <a:ext cx="333125" cy="88850"/>
            </a:xfrm>
            <a:custGeom>
              <a:rect b="b" l="l" r="r" t="t"/>
              <a:pathLst>
                <a:path extrusionOk="0" h="3554" w="13325">
                  <a:moveTo>
                    <a:pt x="129" y="0"/>
                  </a:moveTo>
                  <a:lnTo>
                    <a:pt x="0" y="568"/>
                  </a:lnTo>
                  <a:lnTo>
                    <a:pt x="13196" y="3553"/>
                  </a:lnTo>
                  <a:lnTo>
                    <a:pt x="13325" y="2985"/>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5"/>
            <p:cNvSpPr/>
            <p:nvPr/>
          </p:nvSpPr>
          <p:spPr>
            <a:xfrm>
              <a:off x="5470675" y="1029075"/>
              <a:ext cx="417400" cy="94425"/>
            </a:xfrm>
            <a:custGeom>
              <a:rect b="b" l="l" r="r" t="t"/>
              <a:pathLst>
                <a:path extrusionOk="0" h="3777" w="16696">
                  <a:moveTo>
                    <a:pt x="1" y="0"/>
                  </a:moveTo>
                  <a:lnTo>
                    <a:pt x="16696" y="3777"/>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5"/>
            <p:cNvSpPr/>
            <p:nvPr/>
          </p:nvSpPr>
          <p:spPr>
            <a:xfrm>
              <a:off x="5468900" y="1021725"/>
              <a:ext cx="420625" cy="108650"/>
            </a:xfrm>
            <a:custGeom>
              <a:rect b="b" l="l" r="r" t="t"/>
              <a:pathLst>
                <a:path extrusionOk="0" h="4346" w="16825">
                  <a:moveTo>
                    <a:pt x="129" y="1"/>
                  </a:moveTo>
                  <a:lnTo>
                    <a:pt x="0" y="569"/>
                  </a:lnTo>
                  <a:lnTo>
                    <a:pt x="16696" y="4345"/>
                  </a:lnTo>
                  <a:lnTo>
                    <a:pt x="16824" y="3777"/>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5"/>
            <p:cNvSpPr/>
            <p:nvPr/>
          </p:nvSpPr>
          <p:spPr>
            <a:xfrm>
              <a:off x="5453100" y="1208525"/>
              <a:ext cx="362700" cy="82075"/>
            </a:xfrm>
            <a:custGeom>
              <a:rect b="b" l="l" r="r" t="t"/>
              <a:pathLst>
                <a:path extrusionOk="0" h="3283" w="14508">
                  <a:moveTo>
                    <a:pt x="1" y="1"/>
                  </a:moveTo>
                  <a:lnTo>
                    <a:pt x="14508" y="3282"/>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5451350" y="1201175"/>
              <a:ext cx="366000" cy="96275"/>
            </a:xfrm>
            <a:custGeom>
              <a:rect b="b" l="l" r="r" t="t"/>
              <a:pathLst>
                <a:path extrusionOk="0" h="3851" w="14640">
                  <a:moveTo>
                    <a:pt x="130" y="1"/>
                  </a:moveTo>
                  <a:lnTo>
                    <a:pt x="1" y="570"/>
                  </a:lnTo>
                  <a:lnTo>
                    <a:pt x="14510" y="3851"/>
                  </a:lnTo>
                  <a:lnTo>
                    <a:pt x="14639" y="3283"/>
                  </a:lnTo>
                  <a:lnTo>
                    <a:pt x="13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5"/>
            <p:cNvSpPr/>
            <p:nvPr/>
          </p:nvSpPr>
          <p:spPr>
            <a:xfrm>
              <a:off x="5450075" y="1120200"/>
              <a:ext cx="417400" cy="94425"/>
            </a:xfrm>
            <a:custGeom>
              <a:rect b="b" l="l" r="r" t="t"/>
              <a:pathLst>
                <a:path extrusionOk="0" h="3777" w="16696">
                  <a:moveTo>
                    <a:pt x="0" y="1"/>
                  </a:moveTo>
                  <a:lnTo>
                    <a:pt x="16695" y="3777"/>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5"/>
            <p:cNvSpPr/>
            <p:nvPr/>
          </p:nvSpPr>
          <p:spPr>
            <a:xfrm>
              <a:off x="5448375" y="1112900"/>
              <a:ext cx="420650" cy="108625"/>
            </a:xfrm>
            <a:custGeom>
              <a:rect b="b" l="l" r="r" t="t"/>
              <a:pathLst>
                <a:path extrusionOk="0" h="4345" w="16826">
                  <a:moveTo>
                    <a:pt x="130" y="0"/>
                  </a:moveTo>
                  <a:lnTo>
                    <a:pt x="1" y="568"/>
                  </a:lnTo>
                  <a:lnTo>
                    <a:pt x="16697" y="4345"/>
                  </a:lnTo>
                  <a:lnTo>
                    <a:pt x="16825" y="3776"/>
                  </a:lnTo>
                  <a:lnTo>
                    <a:pt x="13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5"/>
            <p:cNvSpPr/>
            <p:nvPr/>
          </p:nvSpPr>
          <p:spPr>
            <a:xfrm>
              <a:off x="5625775" y="749975"/>
              <a:ext cx="242450" cy="54875"/>
            </a:xfrm>
            <a:custGeom>
              <a:rect b="b" l="l" r="r" t="t"/>
              <a:pathLst>
                <a:path extrusionOk="0" h="2195" w="9698">
                  <a:moveTo>
                    <a:pt x="0" y="0"/>
                  </a:moveTo>
                  <a:lnTo>
                    <a:pt x="9697" y="2195"/>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5624000" y="742650"/>
              <a:ext cx="245725" cy="69075"/>
            </a:xfrm>
            <a:custGeom>
              <a:rect b="b" l="l" r="r" t="t"/>
              <a:pathLst>
                <a:path extrusionOk="0" h="2763" w="9829">
                  <a:moveTo>
                    <a:pt x="129" y="0"/>
                  </a:moveTo>
                  <a:lnTo>
                    <a:pt x="1" y="570"/>
                  </a:lnTo>
                  <a:lnTo>
                    <a:pt x="9699" y="2762"/>
                  </a:lnTo>
                  <a:lnTo>
                    <a:pt x="9828" y="219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5458800" y="1437175"/>
              <a:ext cx="253425" cy="57350"/>
            </a:xfrm>
            <a:custGeom>
              <a:rect b="b" l="l" r="r" t="t"/>
              <a:pathLst>
                <a:path extrusionOk="0" h="2294" w="10137">
                  <a:moveTo>
                    <a:pt x="1" y="0"/>
                  </a:moveTo>
                  <a:lnTo>
                    <a:pt x="10136" y="2294"/>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5"/>
            <p:cNvSpPr/>
            <p:nvPr/>
          </p:nvSpPr>
          <p:spPr>
            <a:xfrm>
              <a:off x="5457150" y="1429825"/>
              <a:ext cx="256600" cy="71525"/>
            </a:xfrm>
            <a:custGeom>
              <a:rect b="b" l="l" r="r" t="t"/>
              <a:pathLst>
                <a:path extrusionOk="0" h="2861" w="10264">
                  <a:moveTo>
                    <a:pt x="129" y="0"/>
                  </a:moveTo>
                  <a:lnTo>
                    <a:pt x="0" y="569"/>
                  </a:lnTo>
                  <a:lnTo>
                    <a:pt x="10135" y="2861"/>
                  </a:lnTo>
                  <a:lnTo>
                    <a:pt x="10263" y="2293"/>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65"/>
            <p:cNvSpPr/>
            <p:nvPr/>
          </p:nvSpPr>
          <p:spPr>
            <a:xfrm>
              <a:off x="5440025" y="1520250"/>
              <a:ext cx="242475" cy="54850"/>
            </a:xfrm>
            <a:custGeom>
              <a:rect b="b" l="l" r="r" t="t"/>
              <a:pathLst>
                <a:path extrusionOk="0" h="2194" w="9699">
                  <a:moveTo>
                    <a:pt x="0" y="1"/>
                  </a:moveTo>
                  <a:lnTo>
                    <a:pt x="9698" y="2193"/>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65"/>
            <p:cNvSpPr/>
            <p:nvPr/>
          </p:nvSpPr>
          <p:spPr>
            <a:xfrm>
              <a:off x="5438275" y="1512850"/>
              <a:ext cx="245650" cy="69075"/>
            </a:xfrm>
            <a:custGeom>
              <a:rect b="b" l="l" r="r" t="t"/>
              <a:pathLst>
                <a:path extrusionOk="0" h="2763" w="9826">
                  <a:moveTo>
                    <a:pt x="129" y="1"/>
                  </a:moveTo>
                  <a:lnTo>
                    <a:pt x="1" y="569"/>
                  </a:lnTo>
                  <a:lnTo>
                    <a:pt x="9698" y="2763"/>
                  </a:lnTo>
                  <a:lnTo>
                    <a:pt x="9826" y="2195"/>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5"/>
            <p:cNvSpPr/>
            <p:nvPr/>
          </p:nvSpPr>
          <p:spPr>
            <a:xfrm>
              <a:off x="5578750" y="957750"/>
              <a:ext cx="242475" cy="54875"/>
            </a:xfrm>
            <a:custGeom>
              <a:rect b="b" l="l" r="r" t="t"/>
              <a:pathLst>
                <a:path extrusionOk="0" h="2195" w="9699">
                  <a:moveTo>
                    <a:pt x="1" y="0"/>
                  </a:moveTo>
                  <a:lnTo>
                    <a:pt x="9699" y="2194"/>
                  </a:lnTo>
                </a:path>
              </a:pathLst>
            </a:custGeom>
            <a:solidFill>
              <a:srgbClr val="0D1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5"/>
            <p:cNvSpPr/>
            <p:nvPr/>
          </p:nvSpPr>
          <p:spPr>
            <a:xfrm>
              <a:off x="5577000" y="950375"/>
              <a:ext cx="245650" cy="69075"/>
            </a:xfrm>
            <a:custGeom>
              <a:rect b="b" l="l" r="r" t="t"/>
              <a:pathLst>
                <a:path extrusionOk="0" h="2763" w="9826">
                  <a:moveTo>
                    <a:pt x="129" y="1"/>
                  </a:moveTo>
                  <a:lnTo>
                    <a:pt x="0" y="569"/>
                  </a:lnTo>
                  <a:lnTo>
                    <a:pt x="9697" y="2762"/>
                  </a:lnTo>
                  <a:lnTo>
                    <a:pt x="9825" y="2193"/>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5"/>
            <p:cNvSpPr/>
            <p:nvPr/>
          </p:nvSpPr>
          <p:spPr>
            <a:xfrm>
              <a:off x="5374425" y="584675"/>
              <a:ext cx="559375" cy="1265000"/>
            </a:xfrm>
            <a:custGeom>
              <a:rect b="b" l="l" r="r" t="t"/>
              <a:pathLst>
                <a:path extrusionOk="0" h="50600" w="22375">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5"/>
            <p:cNvSpPr/>
            <p:nvPr/>
          </p:nvSpPr>
          <p:spPr>
            <a:xfrm>
              <a:off x="5307375" y="660150"/>
              <a:ext cx="650775" cy="1109375"/>
            </a:xfrm>
            <a:custGeom>
              <a:rect b="b" l="l" r="r" t="t"/>
              <a:pathLst>
                <a:path extrusionOk="0" h="44375" w="26031">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5"/>
            <p:cNvSpPr/>
            <p:nvPr/>
          </p:nvSpPr>
          <p:spPr>
            <a:xfrm>
              <a:off x="5980500" y="901400"/>
              <a:ext cx="83700" cy="73425"/>
            </a:xfrm>
            <a:custGeom>
              <a:rect b="b" l="l" r="r" t="t"/>
              <a:pathLst>
                <a:path extrusionOk="0" h="2937" w="3348">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5"/>
            <p:cNvSpPr/>
            <p:nvPr/>
          </p:nvSpPr>
          <p:spPr>
            <a:xfrm>
              <a:off x="5216050" y="1573200"/>
              <a:ext cx="83675" cy="73425"/>
            </a:xfrm>
            <a:custGeom>
              <a:rect b="b" l="l" r="r" t="t"/>
              <a:pathLst>
                <a:path extrusionOk="0" h="2937" w="3347">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5"/>
            <p:cNvSpPr/>
            <p:nvPr/>
          </p:nvSpPr>
          <p:spPr>
            <a:xfrm>
              <a:off x="5300775" y="1212850"/>
              <a:ext cx="83675" cy="73400"/>
            </a:xfrm>
            <a:custGeom>
              <a:rect b="b" l="l" r="r" t="t"/>
              <a:pathLst>
                <a:path extrusionOk="0" h="2936" w="3347">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5"/>
            <p:cNvSpPr/>
            <p:nvPr/>
          </p:nvSpPr>
          <p:spPr>
            <a:xfrm>
              <a:off x="5874725" y="1642875"/>
              <a:ext cx="83675" cy="73425"/>
            </a:xfrm>
            <a:custGeom>
              <a:rect b="b" l="l" r="r" t="t"/>
              <a:pathLst>
                <a:path extrusionOk="0" h="2937" w="3347">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5"/>
            <p:cNvSpPr/>
            <p:nvPr/>
          </p:nvSpPr>
          <p:spPr>
            <a:xfrm>
              <a:off x="5522825" y="804775"/>
              <a:ext cx="25625" cy="22500"/>
            </a:xfrm>
            <a:custGeom>
              <a:rect b="b" l="l" r="r" t="t"/>
              <a:pathLst>
                <a:path extrusionOk="0" h="900" w="1025">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5"/>
            <p:cNvSpPr/>
            <p:nvPr/>
          </p:nvSpPr>
          <p:spPr>
            <a:xfrm>
              <a:off x="5886275" y="1432775"/>
              <a:ext cx="25625" cy="22475"/>
            </a:xfrm>
            <a:custGeom>
              <a:rect b="b" l="l" r="r" t="t"/>
              <a:pathLst>
                <a:path extrusionOk="0" h="899" w="1025">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5"/>
            <p:cNvSpPr/>
            <p:nvPr/>
          </p:nvSpPr>
          <p:spPr>
            <a:xfrm>
              <a:off x="5470075" y="652650"/>
              <a:ext cx="25625" cy="22450"/>
            </a:xfrm>
            <a:custGeom>
              <a:rect b="b" l="l" r="r" t="t"/>
              <a:pathLst>
                <a:path extrusionOk="0" h="898" w="1025">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5"/>
            <p:cNvSpPr/>
            <p:nvPr/>
          </p:nvSpPr>
          <p:spPr>
            <a:xfrm>
              <a:off x="5406650" y="729075"/>
              <a:ext cx="38350" cy="33675"/>
            </a:xfrm>
            <a:custGeom>
              <a:rect b="b" l="l" r="r" t="t"/>
              <a:pathLst>
                <a:path extrusionOk="0" h="1347" w="1534">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5"/>
            <p:cNvSpPr/>
            <p:nvPr/>
          </p:nvSpPr>
          <p:spPr>
            <a:xfrm>
              <a:off x="5398750" y="1312925"/>
              <a:ext cx="38375" cy="33700"/>
            </a:xfrm>
            <a:custGeom>
              <a:rect b="b" l="l" r="r" t="t"/>
              <a:pathLst>
                <a:path extrusionOk="0" h="1348" w="1535">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5"/>
            <p:cNvSpPr/>
            <p:nvPr/>
          </p:nvSpPr>
          <p:spPr>
            <a:xfrm>
              <a:off x="5811900" y="1586075"/>
              <a:ext cx="38350" cy="33675"/>
            </a:xfrm>
            <a:custGeom>
              <a:rect b="b" l="l" r="r" t="t"/>
              <a:pathLst>
                <a:path extrusionOk="0" h="1347" w="1534">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5"/>
            <p:cNvSpPr/>
            <p:nvPr/>
          </p:nvSpPr>
          <p:spPr>
            <a:xfrm>
              <a:off x="6007450" y="716175"/>
              <a:ext cx="25625" cy="22450"/>
            </a:xfrm>
            <a:custGeom>
              <a:rect b="b" l="l" r="r" t="t"/>
              <a:pathLst>
                <a:path extrusionOk="0" h="898" w="1025">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5"/>
            <p:cNvSpPr/>
            <p:nvPr/>
          </p:nvSpPr>
          <p:spPr>
            <a:xfrm>
              <a:off x="5950675" y="826300"/>
              <a:ext cx="25600" cy="22450"/>
            </a:xfrm>
            <a:custGeom>
              <a:rect b="b" l="l" r="r" t="t"/>
              <a:pathLst>
                <a:path extrusionOk="0" h="898" w="1024">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5"/>
            <p:cNvSpPr/>
            <p:nvPr/>
          </p:nvSpPr>
          <p:spPr>
            <a:xfrm>
              <a:off x="5141975" y="1575375"/>
              <a:ext cx="25625" cy="22475"/>
            </a:xfrm>
            <a:custGeom>
              <a:rect b="b" l="l" r="r" t="t"/>
              <a:pathLst>
                <a:path extrusionOk="0" h="899" w="1025">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5"/>
            <p:cNvSpPr/>
            <p:nvPr/>
          </p:nvSpPr>
          <p:spPr>
            <a:xfrm>
              <a:off x="5809750" y="1771000"/>
              <a:ext cx="25625" cy="22475"/>
            </a:xfrm>
            <a:custGeom>
              <a:rect b="b" l="l" r="r" t="t"/>
              <a:pathLst>
                <a:path extrusionOk="0" h="899" w="1025">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5"/>
            <p:cNvSpPr/>
            <p:nvPr/>
          </p:nvSpPr>
          <p:spPr>
            <a:xfrm>
              <a:off x="5859200" y="929125"/>
              <a:ext cx="25625" cy="22450"/>
            </a:xfrm>
            <a:custGeom>
              <a:rect b="b" l="l" r="r" t="t"/>
              <a:pathLst>
                <a:path extrusionOk="0" h="898" w="1025">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5"/>
            <p:cNvSpPr/>
            <p:nvPr/>
          </p:nvSpPr>
          <p:spPr>
            <a:xfrm>
              <a:off x="5256950" y="1084700"/>
              <a:ext cx="25625" cy="22450"/>
            </a:xfrm>
            <a:custGeom>
              <a:rect b="b" l="l" r="r" t="t"/>
              <a:pathLst>
                <a:path extrusionOk="0" h="898" w="1025">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0" name="Google Shape;800;p65"/>
          <p:cNvGrpSpPr/>
          <p:nvPr/>
        </p:nvGrpSpPr>
        <p:grpSpPr>
          <a:xfrm rot="-1183679">
            <a:off x="816932" y="1445906"/>
            <a:ext cx="1240952" cy="1102962"/>
            <a:chOff x="4461213" y="1170525"/>
            <a:chExt cx="1781750" cy="1583625"/>
          </a:xfrm>
        </p:grpSpPr>
        <p:sp>
          <p:nvSpPr>
            <p:cNvPr id="801" name="Google Shape;801;p65"/>
            <p:cNvSpPr/>
            <p:nvPr/>
          </p:nvSpPr>
          <p:spPr>
            <a:xfrm>
              <a:off x="5010638" y="1640650"/>
              <a:ext cx="320525" cy="793375"/>
            </a:xfrm>
            <a:custGeom>
              <a:rect b="b" l="l" r="r" t="t"/>
              <a:pathLst>
                <a:path extrusionOk="0" h="31735" w="12821">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5"/>
            <p:cNvSpPr/>
            <p:nvPr/>
          </p:nvSpPr>
          <p:spPr>
            <a:xfrm>
              <a:off x="5082563" y="2379150"/>
              <a:ext cx="45975" cy="41000"/>
            </a:xfrm>
            <a:custGeom>
              <a:rect b="b" l="l" r="r" t="t"/>
              <a:pathLst>
                <a:path extrusionOk="0" h="1640" w="1839">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5"/>
            <p:cNvSpPr/>
            <p:nvPr/>
          </p:nvSpPr>
          <p:spPr>
            <a:xfrm>
              <a:off x="5097763" y="2133650"/>
              <a:ext cx="89600" cy="92850"/>
            </a:xfrm>
            <a:custGeom>
              <a:rect b="b" l="l" r="r" t="t"/>
              <a:pathLst>
                <a:path extrusionOk="0" h="3714" w="3584">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5"/>
            <p:cNvSpPr/>
            <p:nvPr/>
          </p:nvSpPr>
          <p:spPr>
            <a:xfrm>
              <a:off x="5253438" y="1665375"/>
              <a:ext cx="73325" cy="86000"/>
            </a:xfrm>
            <a:custGeom>
              <a:rect b="b" l="l" r="r" t="t"/>
              <a:pathLst>
                <a:path extrusionOk="0" h="3440" w="2933">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5"/>
            <p:cNvSpPr/>
            <p:nvPr/>
          </p:nvSpPr>
          <p:spPr>
            <a:xfrm>
              <a:off x="5185338" y="1921150"/>
              <a:ext cx="51675" cy="36050"/>
            </a:xfrm>
            <a:custGeom>
              <a:rect b="b" l="l" r="r" t="t"/>
              <a:pathLst>
                <a:path extrusionOk="0" h="1442" w="2067">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5"/>
            <p:cNvSpPr/>
            <p:nvPr/>
          </p:nvSpPr>
          <p:spPr>
            <a:xfrm>
              <a:off x="4728113" y="1751750"/>
              <a:ext cx="299150" cy="948275"/>
            </a:xfrm>
            <a:custGeom>
              <a:rect b="b" l="l" r="r" t="t"/>
              <a:pathLst>
                <a:path extrusionOk="0" h="37931" w="11966">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5"/>
            <p:cNvSpPr/>
            <p:nvPr/>
          </p:nvSpPr>
          <p:spPr>
            <a:xfrm>
              <a:off x="5200263" y="1170525"/>
              <a:ext cx="769750" cy="538325"/>
            </a:xfrm>
            <a:custGeom>
              <a:rect b="b" l="l" r="r" t="t"/>
              <a:pathLst>
                <a:path extrusionOk="0" h="21533" w="3079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5"/>
            <p:cNvSpPr/>
            <p:nvPr/>
          </p:nvSpPr>
          <p:spPr>
            <a:xfrm>
              <a:off x="4688563" y="1248425"/>
              <a:ext cx="795925" cy="769550"/>
            </a:xfrm>
            <a:custGeom>
              <a:rect b="b" l="l" r="r" t="t"/>
              <a:pathLst>
                <a:path extrusionOk="0" h="30782" w="31837">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5"/>
            <p:cNvSpPr/>
            <p:nvPr/>
          </p:nvSpPr>
          <p:spPr>
            <a:xfrm>
              <a:off x="4461213" y="2451675"/>
              <a:ext cx="848250" cy="302475"/>
            </a:xfrm>
            <a:custGeom>
              <a:rect b="b" l="l" r="r" t="t"/>
              <a:pathLst>
                <a:path extrusionOk="0" h="12099" w="3393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5"/>
            <p:cNvSpPr/>
            <p:nvPr/>
          </p:nvSpPr>
          <p:spPr>
            <a:xfrm>
              <a:off x="4718563" y="2314125"/>
              <a:ext cx="328050" cy="298875"/>
            </a:xfrm>
            <a:custGeom>
              <a:rect b="b" l="l" r="r" t="t"/>
              <a:pathLst>
                <a:path extrusionOk="0" h="11955" w="13122">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5"/>
            <p:cNvSpPr/>
            <p:nvPr/>
          </p:nvSpPr>
          <p:spPr>
            <a:xfrm>
              <a:off x="4793763" y="2386275"/>
              <a:ext cx="176375" cy="160675"/>
            </a:xfrm>
            <a:custGeom>
              <a:rect b="b" l="l" r="r" t="t"/>
              <a:pathLst>
                <a:path extrusionOk="0" h="6427" w="7055">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5"/>
            <p:cNvSpPr/>
            <p:nvPr/>
          </p:nvSpPr>
          <p:spPr>
            <a:xfrm>
              <a:off x="4827888" y="2417375"/>
              <a:ext cx="108100" cy="98500"/>
            </a:xfrm>
            <a:custGeom>
              <a:rect b="b" l="l" r="r" t="t"/>
              <a:pathLst>
                <a:path extrusionOk="0" h="3940" w="4324">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5"/>
            <p:cNvSpPr/>
            <p:nvPr/>
          </p:nvSpPr>
          <p:spPr>
            <a:xfrm>
              <a:off x="4745038" y="2324150"/>
              <a:ext cx="64500" cy="61425"/>
            </a:xfrm>
            <a:custGeom>
              <a:rect b="b" l="l" r="r" t="t"/>
              <a:pathLst>
                <a:path extrusionOk="0" h="2457" w="258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5"/>
            <p:cNvSpPr/>
            <p:nvPr/>
          </p:nvSpPr>
          <p:spPr>
            <a:xfrm>
              <a:off x="4952588" y="2531750"/>
              <a:ext cx="64525" cy="61425"/>
            </a:xfrm>
            <a:custGeom>
              <a:rect b="b" l="l" r="r" t="t"/>
              <a:pathLst>
                <a:path extrusionOk="0" h="2457" w="2581">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5"/>
            <p:cNvSpPr/>
            <p:nvPr/>
          </p:nvSpPr>
          <p:spPr>
            <a:xfrm>
              <a:off x="4747788" y="2535200"/>
              <a:ext cx="64975" cy="61275"/>
            </a:xfrm>
            <a:custGeom>
              <a:rect b="b" l="l" r="r" t="t"/>
              <a:pathLst>
                <a:path extrusionOk="0" h="2451" w="2599">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5"/>
            <p:cNvSpPr/>
            <p:nvPr/>
          </p:nvSpPr>
          <p:spPr>
            <a:xfrm>
              <a:off x="4955663" y="2327225"/>
              <a:ext cx="64475" cy="61400"/>
            </a:xfrm>
            <a:custGeom>
              <a:rect b="b" l="l" r="r" t="t"/>
              <a:pathLst>
                <a:path extrusionOk="0" h="2456" w="2579">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5"/>
            <p:cNvSpPr/>
            <p:nvPr/>
          </p:nvSpPr>
          <p:spPr>
            <a:xfrm>
              <a:off x="4699813" y="2462650"/>
              <a:ext cx="72550" cy="31125"/>
            </a:xfrm>
            <a:custGeom>
              <a:rect b="b" l="l" r="r" t="t"/>
              <a:pathLst>
                <a:path extrusionOk="0" h="1245" w="2902">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5"/>
            <p:cNvSpPr/>
            <p:nvPr/>
          </p:nvSpPr>
          <p:spPr>
            <a:xfrm>
              <a:off x="4995163" y="2462650"/>
              <a:ext cx="72625" cy="31125"/>
            </a:xfrm>
            <a:custGeom>
              <a:rect b="b" l="l" r="r" t="t"/>
              <a:pathLst>
                <a:path extrusionOk="0" h="1245" w="2905">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5"/>
            <p:cNvSpPr/>
            <p:nvPr/>
          </p:nvSpPr>
          <p:spPr>
            <a:xfrm>
              <a:off x="4860863" y="2277100"/>
              <a:ext cx="31150" cy="72600"/>
            </a:xfrm>
            <a:custGeom>
              <a:rect b="b" l="l" r="r" t="t"/>
              <a:pathLst>
                <a:path extrusionOk="0" h="2904" w="1246">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5"/>
            <p:cNvSpPr/>
            <p:nvPr/>
          </p:nvSpPr>
          <p:spPr>
            <a:xfrm>
              <a:off x="4727713" y="1734775"/>
              <a:ext cx="248700" cy="237150"/>
            </a:xfrm>
            <a:custGeom>
              <a:rect b="b" l="l" r="r" t="t"/>
              <a:pathLst>
                <a:path extrusionOk="0" h="9486" w="9948">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5"/>
            <p:cNvSpPr/>
            <p:nvPr/>
          </p:nvSpPr>
          <p:spPr>
            <a:xfrm>
              <a:off x="4804288" y="1805400"/>
              <a:ext cx="95950" cy="95975"/>
            </a:xfrm>
            <a:custGeom>
              <a:rect b="b" l="l" r="r" t="t"/>
              <a:pathLst>
                <a:path extrusionOk="0" h="3839" w="3838">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5"/>
            <p:cNvSpPr/>
            <p:nvPr/>
          </p:nvSpPr>
          <p:spPr>
            <a:xfrm>
              <a:off x="5332038" y="1226850"/>
              <a:ext cx="146775" cy="146725"/>
            </a:xfrm>
            <a:custGeom>
              <a:rect b="b" l="l" r="r" t="t"/>
              <a:pathLst>
                <a:path extrusionOk="0" h="5869" w="5871">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5"/>
            <p:cNvSpPr/>
            <p:nvPr/>
          </p:nvSpPr>
          <p:spPr>
            <a:xfrm>
              <a:off x="5954213" y="1621600"/>
              <a:ext cx="229275" cy="165150"/>
            </a:xfrm>
            <a:custGeom>
              <a:rect b="b" l="l" r="r" t="t"/>
              <a:pathLst>
                <a:path extrusionOk="0" h="6606" w="9171">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5"/>
            <p:cNvSpPr/>
            <p:nvPr/>
          </p:nvSpPr>
          <p:spPr>
            <a:xfrm>
              <a:off x="5914813" y="1672275"/>
              <a:ext cx="224975" cy="180625"/>
            </a:xfrm>
            <a:custGeom>
              <a:rect b="b" l="l" r="r" t="t"/>
              <a:pathLst>
                <a:path extrusionOk="0" h="7225" w="8999">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5"/>
            <p:cNvSpPr/>
            <p:nvPr/>
          </p:nvSpPr>
          <p:spPr>
            <a:xfrm>
              <a:off x="5990088" y="1532350"/>
              <a:ext cx="252875" cy="149700"/>
            </a:xfrm>
            <a:custGeom>
              <a:rect b="b" l="l" r="r" t="t"/>
              <a:pathLst>
                <a:path extrusionOk="0" h="5988" w="10115">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5"/>
            <p:cNvSpPr/>
            <p:nvPr/>
          </p:nvSpPr>
          <p:spPr>
            <a:xfrm>
              <a:off x="5801963" y="1506850"/>
              <a:ext cx="190075" cy="216250"/>
            </a:xfrm>
            <a:custGeom>
              <a:rect b="b" l="l" r="r" t="t"/>
              <a:pathLst>
                <a:path extrusionOk="0" h="8650" w="7603">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5"/>
            <p:cNvSpPr/>
            <p:nvPr/>
          </p:nvSpPr>
          <p:spPr>
            <a:xfrm>
              <a:off x="5537188" y="1313000"/>
              <a:ext cx="204850" cy="121425"/>
            </a:xfrm>
            <a:custGeom>
              <a:rect b="b" l="l" r="r" t="t"/>
              <a:pathLst>
                <a:path extrusionOk="0" h="4857" w="8194">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5"/>
            <p:cNvSpPr/>
            <p:nvPr/>
          </p:nvSpPr>
          <p:spPr>
            <a:xfrm>
              <a:off x="5774013" y="1437975"/>
              <a:ext cx="58675" cy="51800"/>
            </a:xfrm>
            <a:custGeom>
              <a:rect b="b" l="l" r="r" t="t"/>
              <a:pathLst>
                <a:path extrusionOk="0" h="2072" w="2347">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5"/>
            <p:cNvSpPr/>
            <p:nvPr/>
          </p:nvSpPr>
          <p:spPr>
            <a:xfrm>
              <a:off x="4765913" y="2032750"/>
              <a:ext cx="25925" cy="75825"/>
            </a:xfrm>
            <a:custGeom>
              <a:rect b="b" l="l" r="r" t="t"/>
              <a:pathLst>
                <a:path extrusionOk="0" h="3033" w="1037">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5"/>
            <p:cNvSpPr/>
            <p:nvPr/>
          </p:nvSpPr>
          <p:spPr>
            <a:xfrm>
              <a:off x="4756538" y="2156525"/>
              <a:ext cx="33350" cy="25900"/>
            </a:xfrm>
            <a:custGeom>
              <a:rect b="b" l="l" r="r" t="t"/>
              <a:pathLst>
                <a:path extrusionOk="0" h="1036" w="1334">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5"/>
            <p:cNvSpPr/>
            <p:nvPr/>
          </p:nvSpPr>
          <p:spPr>
            <a:xfrm>
              <a:off x="5021813" y="1513025"/>
              <a:ext cx="33400" cy="25925"/>
            </a:xfrm>
            <a:custGeom>
              <a:rect b="b" l="l" r="r" t="t"/>
              <a:pathLst>
                <a:path extrusionOk="0" h="1037" w="1336">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5"/>
            <p:cNvSpPr/>
            <p:nvPr/>
          </p:nvSpPr>
          <p:spPr>
            <a:xfrm>
              <a:off x="4922488" y="1592175"/>
              <a:ext cx="62925" cy="54000"/>
            </a:xfrm>
            <a:custGeom>
              <a:rect b="b" l="l" r="r" t="t"/>
              <a:pathLst>
                <a:path extrusionOk="0" h="2160" w="2517">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5"/>
            <p:cNvSpPr/>
            <p:nvPr/>
          </p:nvSpPr>
          <p:spPr>
            <a:xfrm>
              <a:off x="5117788" y="2574200"/>
              <a:ext cx="33400" cy="25875"/>
            </a:xfrm>
            <a:custGeom>
              <a:rect b="b" l="l" r="r" t="t"/>
              <a:pathLst>
                <a:path extrusionOk="0" h="1035" w="1336">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5"/>
            <p:cNvSpPr/>
            <p:nvPr/>
          </p:nvSpPr>
          <p:spPr>
            <a:xfrm>
              <a:off x="5066963" y="2670150"/>
              <a:ext cx="33425" cy="25900"/>
            </a:xfrm>
            <a:custGeom>
              <a:rect b="b" l="l" r="r" t="t"/>
              <a:pathLst>
                <a:path extrusionOk="0" h="1036" w="1337">
                  <a:moveTo>
                    <a:pt x="669" y="0"/>
                  </a:moveTo>
                  <a:cubicBezTo>
                    <a:pt x="2" y="0"/>
                    <a:pt x="1" y="1036"/>
                    <a:pt x="669" y="1036"/>
                  </a:cubicBezTo>
                  <a:cubicBezTo>
                    <a:pt x="1337" y="1036"/>
                    <a:pt x="1337"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5" name="Google Shape;835;p6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836" name="Google Shape;836;p65"/>
          <p:cNvGrpSpPr/>
          <p:nvPr/>
        </p:nvGrpSpPr>
        <p:grpSpPr>
          <a:xfrm>
            <a:off x="372025" y="321975"/>
            <a:ext cx="8400000" cy="4503300"/>
            <a:chOff x="372025" y="321975"/>
            <a:chExt cx="8400000" cy="4503300"/>
          </a:xfrm>
        </p:grpSpPr>
        <p:grpSp>
          <p:nvGrpSpPr>
            <p:cNvPr id="837" name="Google Shape;837;p65"/>
            <p:cNvGrpSpPr/>
            <p:nvPr/>
          </p:nvGrpSpPr>
          <p:grpSpPr>
            <a:xfrm>
              <a:off x="372025" y="321975"/>
              <a:ext cx="8400000" cy="4503300"/>
              <a:chOff x="372025" y="321975"/>
              <a:chExt cx="8400000" cy="4503300"/>
            </a:xfrm>
          </p:grpSpPr>
          <p:sp>
            <p:nvSpPr>
              <p:cNvPr id="838" name="Google Shape;838;p65"/>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9" name="Google Shape;839;p65"/>
              <p:cNvGrpSpPr/>
              <p:nvPr/>
            </p:nvGrpSpPr>
            <p:grpSpPr>
              <a:xfrm>
                <a:off x="372025" y="321975"/>
                <a:ext cx="8400000" cy="4499700"/>
                <a:chOff x="372025" y="321975"/>
                <a:chExt cx="8400000" cy="4499700"/>
              </a:xfrm>
            </p:grpSpPr>
            <p:sp>
              <p:nvSpPr>
                <p:cNvPr id="840" name="Google Shape;840;p6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46" name="Google Shape;846;p6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847" name="Google Shape;847;p65"/>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848" name="Google Shape;848;p65"/>
          <p:cNvSpPr txBox="1"/>
          <p:nvPr>
            <p:ph idx="1" type="subTitle"/>
          </p:nvPr>
        </p:nvSpPr>
        <p:spPr>
          <a:xfrm>
            <a:off x="720000" y="3946209"/>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49" name="Google Shape;849;p65"/>
          <p:cNvSpPr txBox="1"/>
          <p:nvPr>
            <p:ph idx="2" type="subTitle"/>
          </p:nvPr>
        </p:nvSpPr>
        <p:spPr>
          <a:xfrm>
            <a:off x="3403825" y="3946209"/>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50" name="Google Shape;850;p65"/>
          <p:cNvSpPr txBox="1"/>
          <p:nvPr>
            <p:ph idx="3" type="subTitle"/>
          </p:nvPr>
        </p:nvSpPr>
        <p:spPr>
          <a:xfrm>
            <a:off x="6087650" y="3946209"/>
            <a:ext cx="2336400" cy="657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51" name="Google Shape;851;p65"/>
          <p:cNvSpPr txBox="1"/>
          <p:nvPr>
            <p:ph type="title"/>
          </p:nvPr>
        </p:nvSpPr>
        <p:spPr>
          <a:xfrm>
            <a:off x="720000" y="34185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lt2"/>
                </a:solidFill>
              </a:defRPr>
            </a:lvl1pPr>
            <a:lvl2pPr lvl="1" algn="ctr">
              <a:lnSpc>
                <a:spcPct val="100000"/>
              </a:lnSpc>
              <a:spcBef>
                <a:spcPts val="0"/>
              </a:spcBef>
              <a:spcAft>
                <a:spcPts val="0"/>
              </a:spcAft>
              <a:buClr>
                <a:schemeClr val="lt2"/>
              </a:buClr>
              <a:buSzPts val="3000"/>
              <a:buNone/>
              <a:defRPr sz="3000">
                <a:solidFill>
                  <a:schemeClr val="lt2"/>
                </a:solidFill>
              </a:defRPr>
            </a:lvl2pPr>
            <a:lvl3pPr lvl="2" algn="ctr">
              <a:lnSpc>
                <a:spcPct val="100000"/>
              </a:lnSpc>
              <a:spcBef>
                <a:spcPts val="0"/>
              </a:spcBef>
              <a:spcAft>
                <a:spcPts val="0"/>
              </a:spcAft>
              <a:buClr>
                <a:schemeClr val="lt2"/>
              </a:buClr>
              <a:buSzPts val="3000"/>
              <a:buNone/>
              <a:defRPr sz="3000">
                <a:solidFill>
                  <a:schemeClr val="lt2"/>
                </a:solidFill>
              </a:defRPr>
            </a:lvl3pPr>
            <a:lvl4pPr lvl="3" algn="ctr">
              <a:lnSpc>
                <a:spcPct val="100000"/>
              </a:lnSpc>
              <a:spcBef>
                <a:spcPts val="0"/>
              </a:spcBef>
              <a:spcAft>
                <a:spcPts val="0"/>
              </a:spcAft>
              <a:buClr>
                <a:schemeClr val="lt2"/>
              </a:buClr>
              <a:buSzPts val="3000"/>
              <a:buNone/>
              <a:defRPr sz="3000">
                <a:solidFill>
                  <a:schemeClr val="lt2"/>
                </a:solidFill>
              </a:defRPr>
            </a:lvl4pPr>
            <a:lvl5pPr lvl="4" algn="ctr">
              <a:lnSpc>
                <a:spcPct val="100000"/>
              </a:lnSpc>
              <a:spcBef>
                <a:spcPts val="0"/>
              </a:spcBef>
              <a:spcAft>
                <a:spcPts val="0"/>
              </a:spcAft>
              <a:buClr>
                <a:schemeClr val="lt2"/>
              </a:buClr>
              <a:buSzPts val="3000"/>
              <a:buNone/>
              <a:defRPr sz="3000">
                <a:solidFill>
                  <a:schemeClr val="lt2"/>
                </a:solidFill>
              </a:defRPr>
            </a:lvl5pPr>
            <a:lvl6pPr lvl="5" algn="ctr">
              <a:lnSpc>
                <a:spcPct val="100000"/>
              </a:lnSpc>
              <a:spcBef>
                <a:spcPts val="0"/>
              </a:spcBef>
              <a:spcAft>
                <a:spcPts val="0"/>
              </a:spcAft>
              <a:buClr>
                <a:schemeClr val="lt2"/>
              </a:buClr>
              <a:buSzPts val="3000"/>
              <a:buNone/>
              <a:defRPr sz="3000">
                <a:solidFill>
                  <a:schemeClr val="lt2"/>
                </a:solidFill>
              </a:defRPr>
            </a:lvl6pPr>
            <a:lvl7pPr lvl="6" algn="ctr">
              <a:lnSpc>
                <a:spcPct val="100000"/>
              </a:lnSpc>
              <a:spcBef>
                <a:spcPts val="0"/>
              </a:spcBef>
              <a:spcAft>
                <a:spcPts val="0"/>
              </a:spcAft>
              <a:buClr>
                <a:schemeClr val="lt2"/>
              </a:buClr>
              <a:buSzPts val="3000"/>
              <a:buNone/>
              <a:defRPr sz="3000">
                <a:solidFill>
                  <a:schemeClr val="lt2"/>
                </a:solidFill>
              </a:defRPr>
            </a:lvl7pPr>
            <a:lvl8pPr lvl="7" algn="ctr">
              <a:lnSpc>
                <a:spcPct val="100000"/>
              </a:lnSpc>
              <a:spcBef>
                <a:spcPts val="0"/>
              </a:spcBef>
              <a:spcAft>
                <a:spcPts val="0"/>
              </a:spcAft>
              <a:buClr>
                <a:schemeClr val="lt2"/>
              </a:buClr>
              <a:buSzPts val="3000"/>
              <a:buNone/>
              <a:defRPr sz="3000">
                <a:solidFill>
                  <a:schemeClr val="lt2"/>
                </a:solidFill>
              </a:defRPr>
            </a:lvl8pPr>
            <a:lvl9pPr lvl="8" algn="ctr">
              <a:lnSpc>
                <a:spcPct val="100000"/>
              </a:lnSpc>
              <a:spcBef>
                <a:spcPts val="0"/>
              </a:spcBef>
              <a:spcAft>
                <a:spcPts val="0"/>
              </a:spcAft>
              <a:buClr>
                <a:schemeClr val="lt2"/>
              </a:buClr>
              <a:buSzPts val="3000"/>
              <a:buNone/>
              <a:defRPr sz="3000">
                <a:solidFill>
                  <a:schemeClr val="lt2"/>
                </a:solidFill>
              </a:defRPr>
            </a:lvl9pPr>
          </a:lstStyle>
          <a:p/>
        </p:txBody>
      </p:sp>
      <p:sp>
        <p:nvSpPr>
          <p:cNvPr id="852" name="Google Shape;852;p65"/>
          <p:cNvSpPr txBox="1"/>
          <p:nvPr>
            <p:ph idx="4" type="title"/>
          </p:nvPr>
        </p:nvSpPr>
        <p:spPr>
          <a:xfrm>
            <a:off x="3403800" y="34185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solidFill>
                  <a:schemeClr val="accent3"/>
                </a:solidFill>
              </a:defRPr>
            </a:lvl1pPr>
            <a:lvl2pPr lvl="1" algn="ctr">
              <a:lnSpc>
                <a:spcPct val="100000"/>
              </a:lnSpc>
              <a:spcBef>
                <a:spcPts val="0"/>
              </a:spcBef>
              <a:spcAft>
                <a:spcPts val="0"/>
              </a:spcAft>
              <a:buClr>
                <a:schemeClr val="lt2"/>
              </a:buClr>
              <a:buSzPts val="3000"/>
              <a:buNone/>
              <a:defRPr sz="3000">
                <a:solidFill>
                  <a:schemeClr val="lt2"/>
                </a:solidFill>
              </a:defRPr>
            </a:lvl2pPr>
            <a:lvl3pPr lvl="2" algn="ctr">
              <a:lnSpc>
                <a:spcPct val="100000"/>
              </a:lnSpc>
              <a:spcBef>
                <a:spcPts val="0"/>
              </a:spcBef>
              <a:spcAft>
                <a:spcPts val="0"/>
              </a:spcAft>
              <a:buClr>
                <a:schemeClr val="lt2"/>
              </a:buClr>
              <a:buSzPts val="3000"/>
              <a:buNone/>
              <a:defRPr sz="3000">
                <a:solidFill>
                  <a:schemeClr val="lt2"/>
                </a:solidFill>
              </a:defRPr>
            </a:lvl3pPr>
            <a:lvl4pPr lvl="3" algn="ctr">
              <a:lnSpc>
                <a:spcPct val="100000"/>
              </a:lnSpc>
              <a:spcBef>
                <a:spcPts val="0"/>
              </a:spcBef>
              <a:spcAft>
                <a:spcPts val="0"/>
              </a:spcAft>
              <a:buClr>
                <a:schemeClr val="lt2"/>
              </a:buClr>
              <a:buSzPts val="3000"/>
              <a:buNone/>
              <a:defRPr sz="3000">
                <a:solidFill>
                  <a:schemeClr val="lt2"/>
                </a:solidFill>
              </a:defRPr>
            </a:lvl4pPr>
            <a:lvl5pPr lvl="4" algn="ctr">
              <a:lnSpc>
                <a:spcPct val="100000"/>
              </a:lnSpc>
              <a:spcBef>
                <a:spcPts val="0"/>
              </a:spcBef>
              <a:spcAft>
                <a:spcPts val="0"/>
              </a:spcAft>
              <a:buClr>
                <a:schemeClr val="lt2"/>
              </a:buClr>
              <a:buSzPts val="3000"/>
              <a:buNone/>
              <a:defRPr sz="3000">
                <a:solidFill>
                  <a:schemeClr val="lt2"/>
                </a:solidFill>
              </a:defRPr>
            </a:lvl5pPr>
            <a:lvl6pPr lvl="5" algn="ctr">
              <a:lnSpc>
                <a:spcPct val="100000"/>
              </a:lnSpc>
              <a:spcBef>
                <a:spcPts val="0"/>
              </a:spcBef>
              <a:spcAft>
                <a:spcPts val="0"/>
              </a:spcAft>
              <a:buClr>
                <a:schemeClr val="lt2"/>
              </a:buClr>
              <a:buSzPts val="3000"/>
              <a:buNone/>
              <a:defRPr sz="3000">
                <a:solidFill>
                  <a:schemeClr val="lt2"/>
                </a:solidFill>
              </a:defRPr>
            </a:lvl6pPr>
            <a:lvl7pPr lvl="6" algn="ctr">
              <a:lnSpc>
                <a:spcPct val="100000"/>
              </a:lnSpc>
              <a:spcBef>
                <a:spcPts val="0"/>
              </a:spcBef>
              <a:spcAft>
                <a:spcPts val="0"/>
              </a:spcAft>
              <a:buClr>
                <a:schemeClr val="lt2"/>
              </a:buClr>
              <a:buSzPts val="3000"/>
              <a:buNone/>
              <a:defRPr sz="3000">
                <a:solidFill>
                  <a:schemeClr val="lt2"/>
                </a:solidFill>
              </a:defRPr>
            </a:lvl7pPr>
            <a:lvl8pPr lvl="7" algn="ctr">
              <a:lnSpc>
                <a:spcPct val="100000"/>
              </a:lnSpc>
              <a:spcBef>
                <a:spcPts val="0"/>
              </a:spcBef>
              <a:spcAft>
                <a:spcPts val="0"/>
              </a:spcAft>
              <a:buClr>
                <a:schemeClr val="lt2"/>
              </a:buClr>
              <a:buSzPts val="3000"/>
              <a:buNone/>
              <a:defRPr sz="3000">
                <a:solidFill>
                  <a:schemeClr val="lt2"/>
                </a:solidFill>
              </a:defRPr>
            </a:lvl8pPr>
            <a:lvl9pPr lvl="8" algn="ctr">
              <a:lnSpc>
                <a:spcPct val="100000"/>
              </a:lnSpc>
              <a:spcBef>
                <a:spcPts val="0"/>
              </a:spcBef>
              <a:spcAft>
                <a:spcPts val="0"/>
              </a:spcAft>
              <a:buClr>
                <a:schemeClr val="lt2"/>
              </a:buClr>
              <a:buSzPts val="3000"/>
              <a:buNone/>
              <a:defRPr sz="3000">
                <a:solidFill>
                  <a:schemeClr val="lt2"/>
                </a:solidFill>
              </a:defRPr>
            </a:lvl9pPr>
          </a:lstStyle>
          <a:p/>
        </p:txBody>
      </p:sp>
      <p:sp>
        <p:nvSpPr>
          <p:cNvPr id="853" name="Google Shape;853;p65"/>
          <p:cNvSpPr txBox="1"/>
          <p:nvPr>
            <p:ph idx="5" type="title"/>
          </p:nvPr>
        </p:nvSpPr>
        <p:spPr>
          <a:xfrm>
            <a:off x="6087600" y="34185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000"/>
              <a:buNone/>
              <a:defRPr sz="3000"/>
            </a:lvl1pPr>
            <a:lvl2pPr lvl="1" algn="ctr">
              <a:lnSpc>
                <a:spcPct val="100000"/>
              </a:lnSpc>
              <a:spcBef>
                <a:spcPts val="0"/>
              </a:spcBef>
              <a:spcAft>
                <a:spcPts val="0"/>
              </a:spcAft>
              <a:buClr>
                <a:schemeClr val="lt2"/>
              </a:buClr>
              <a:buSzPts val="3000"/>
              <a:buNone/>
              <a:defRPr sz="3000">
                <a:solidFill>
                  <a:schemeClr val="lt2"/>
                </a:solidFill>
              </a:defRPr>
            </a:lvl2pPr>
            <a:lvl3pPr lvl="2" algn="ctr">
              <a:lnSpc>
                <a:spcPct val="100000"/>
              </a:lnSpc>
              <a:spcBef>
                <a:spcPts val="0"/>
              </a:spcBef>
              <a:spcAft>
                <a:spcPts val="0"/>
              </a:spcAft>
              <a:buClr>
                <a:schemeClr val="lt2"/>
              </a:buClr>
              <a:buSzPts val="3000"/>
              <a:buNone/>
              <a:defRPr sz="3000">
                <a:solidFill>
                  <a:schemeClr val="lt2"/>
                </a:solidFill>
              </a:defRPr>
            </a:lvl3pPr>
            <a:lvl4pPr lvl="3" algn="ctr">
              <a:lnSpc>
                <a:spcPct val="100000"/>
              </a:lnSpc>
              <a:spcBef>
                <a:spcPts val="0"/>
              </a:spcBef>
              <a:spcAft>
                <a:spcPts val="0"/>
              </a:spcAft>
              <a:buClr>
                <a:schemeClr val="lt2"/>
              </a:buClr>
              <a:buSzPts val="3000"/>
              <a:buNone/>
              <a:defRPr sz="3000">
                <a:solidFill>
                  <a:schemeClr val="lt2"/>
                </a:solidFill>
              </a:defRPr>
            </a:lvl4pPr>
            <a:lvl5pPr lvl="4" algn="ctr">
              <a:lnSpc>
                <a:spcPct val="100000"/>
              </a:lnSpc>
              <a:spcBef>
                <a:spcPts val="0"/>
              </a:spcBef>
              <a:spcAft>
                <a:spcPts val="0"/>
              </a:spcAft>
              <a:buClr>
                <a:schemeClr val="lt2"/>
              </a:buClr>
              <a:buSzPts val="3000"/>
              <a:buNone/>
              <a:defRPr sz="3000">
                <a:solidFill>
                  <a:schemeClr val="lt2"/>
                </a:solidFill>
              </a:defRPr>
            </a:lvl5pPr>
            <a:lvl6pPr lvl="5" algn="ctr">
              <a:lnSpc>
                <a:spcPct val="100000"/>
              </a:lnSpc>
              <a:spcBef>
                <a:spcPts val="0"/>
              </a:spcBef>
              <a:spcAft>
                <a:spcPts val="0"/>
              </a:spcAft>
              <a:buClr>
                <a:schemeClr val="lt2"/>
              </a:buClr>
              <a:buSzPts val="3000"/>
              <a:buNone/>
              <a:defRPr sz="3000">
                <a:solidFill>
                  <a:schemeClr val="lt2"/>
                </a:solidFill>
              </a:defRPr>
            </a:lvl6pPr>
            <a:lvl7pPr lvl="6" algn="ctr">
              <a:lnSpc>
                <a:spcPct val="100000"/>
              </a:lnSpc>
              <a:spcBef>
                <a:spcPts val="0"/>
              </a:spcBef>
              <a:spcAft>
                <a:spcPts val="0"/>
              </a:spcAft>
              <a:buClr>
                <a:schemeClr val="lt2"/>
              </a:buClr>
              <a:buSzPts val="3000"/>
              <a:buNone/>
              <a:defRPr sz="3000">
                <a:solidFill>
                  <a:schemeClr val="lt2"/>
                </a:solidFill>
              </a:defRPr>
            </a:lvl7pPr>
            <a:lvl8pPr lvl="7" algn="ctr">
              <a:lnSpc>
                <a:spcPct val="100000"/>
              </a:lnSpc>
              <a:spcBef>
                <a:spcPts val="0"/>
              </a:spcBef>
              <a:spcAft>
                <a:spcPts val="0"/>
              </a:spcAft>
              <a:buClr>
                <a:schemeClr val="lt2"/>
              </a:buClr>
              <a:buSzPts val="3000"/>
              <a:buNone/>
              <a:defRPr sz="3000">
                <a:solidFill>
                  <a:schemeClr val="lt2"/>
                </a:solidFill>
              </a:defRPr>
            </a:lvl8pPr>
            <a:lvl9pPr lvl="8" algn="ctr">
              <a:lnSpc>
                <a:spcPct val="100000"/>
              </a:lnSpc>
              <a:spcBef>
                <a:spcPts val="0"/>
              </a:spcBef>
              <a:spcAft>
                <a:spcPts val="0"/>
              </a:spcAft>
              <a:buClr>
                <a:schemeClr val="lt2"/>
              </a:buClr>
              <a:buSzPts val="3000"/>
              <a:buNone/>
              <a:defRPr sz="3000">
                <a:solidFill>
                  <a:schemeClr val="lt2"/>
                </a:solidFill>
              </a:defRPr>
            </a:lvl9pPr>
          </a:lstStyle>
          <a:p/>
        </p:txBody>
      </p:sp>
      <p:sp>
        <p:nvSpPr>
          <p:cNvPr id="854" name="Google Shape;854;p65"/>
          <p:cNvSpPr txBox="1"/>
          <p:nvPr>
            <p:ph idx="6"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855" name="Shape 855"/>
        <p:cNvGrpSpPr/>
        <p:nvPr/>
      </p:nvGrpSpPr>
      <p:grpSpPr>
        <a:xfrm>
          <a:off x="0" y="0"/>
          <a:ext cx="0" cy="0"/>
          <a:chOff x="0" y="0"/>
          <a:chExt cx="0" cy="0"/>
        </a:xfrm>
      </p:grpSpPr>
      <p:grpSp>
        <p:nvGrpSpPr>
          <p:cNvPr id="856" name="Google Shape;856;p66"/>
          <p:cNvGrpSpPr/>
          <p:nvPr/>
        </p:nvGrpSpPr>
        <p:grpSpPr>
          <a:xfrm rot="816243">
            <a:off x="7885012" y="585070"/>
            <a:ext cx="624221" cy="2019733"/>
            <a:chOff x="6505688" y="3123675"/>
            <a:chExt cx="624250" cy="2019825"/>
          </a:xfrm>
        </p:grpSpPr>
        <p:sp>
          <p:nvSpPr>
            <p:cNvPr id="857" name="Google Shape;857;p66"/>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6"/>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6"/>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6"/>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6"/>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6"/>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6"/>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6"/>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6"/>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6"/>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6"/>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6"/>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6"/>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6"/>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6"/>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6"/>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6"/>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6"/>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6"/>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6"/>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6"/>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6"/>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6"/>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6"/>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6"/>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6"/>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6"/>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6"/>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p66"/>
          <p:cNvGrpSpPr/>
          <p:nvPr/>
        </p:nvGrpSpPr>
        <p:grpSpPr>
          <a:xfrm>
            <a:off x="821200" y="2952525"/>
            <a:ext cx="1283225" cy="1233550"/>
            <a:chOff x="1415300" y="3922225"/>
            <a:chExt cx="1283225" cy="1233550"/>
          </a:xfrm>
        </p:grpSpPr>
        <p:sp>
          <p:nvSpPr>
            <p:cNvPr id="886" name="Google Shape;886;p66"/>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6"/>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6"/>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6"/>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6"/>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6"/>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6"/>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6"/>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6"/>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6"/>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6"/>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6"/>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6"/>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6"/>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6"/>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6"/>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66"/>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66"/>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6"/>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05" name="Google Shape;905;p6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906" name="Google Shape;906;p66"/>
          <p:cNvSpPr txBox="1"/>
          <p:nvPr>
            <p:ph type="title"/>
          </p:nvPr>
        </p:nvSpPr>
        <p:spPr>
          <a:xfrm>
            <a:off x="1123325" y="1307100"/>
            <a:ext cx="68973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66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07" name="Shape 907"/>
        <p:cNvGrpSpPr/>
        <p:nvPr/>
      </p:nvGrpSpPr>
      <p:grpSpPr>
        <a:xfrm>
          <a:off x="0" y="0"/>
          <a:ext cx="0" cy="0"/>
          <a:chOff x="0" y="0"/>
          <a:chExt cx="0" cy="0"/>
        </a:xfrm>
      </p:grpSpPr>
      <p:pic>
        <p:nvPicPr>
          <p:cNvPr id="908" name="Google Shape;908;p6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909" name="Google Shape;909;p67"/>
          <p:cNvSpPr txBox="1"/>
          <p:nvPr>
            <p:ph type="title"/>
          </p:nvPr>
        </p:nvSpPr>
        <p:spPr>
          <a:xfrm>
            <a:off x="1350650" y="917300"/>
            <a:ext cx="3406800" cy="82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910" name="Google Shape;910;p67"/>
          <p:cNvSpPr txBox="1"/>
          <p:nvPr>
            <p:ph idx="1" type="subTitle"/>
          </p:nvPr>
        </p:nvSpPr>
        <p:spPr>
          <a:xfrm>
            <a:off x="1350650" y="1745600"/>
            <a:ext cx="3406800" cy="44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911" name="Google Shape;911;p67"/>
          <p:cNvSpPr txBox="1"/>
          <p:nvPr>
            <p:ph idx="2" type="title"/>
          </p:nvPr>
        </p:nvSpPr>
        <p:spPr>
          <a:xfrm>
            <a:off x="3525250" y="3170875"/>
            <a:ext cx="4898700" cy="82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912" name="Google Shape;912;p67"/>
          <p:cNvSpPr txBox="1"/>
          <p:nvPr>
            <p:ph idx="3" type="subTitle"/>
          </p:nvPr>
        </p:nvSpPr>
        <p:spPr>
          <a:xfrm>
            <a:off x="3525250" y="3999175"/>
            <a:ext cx="4898700" cy="44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5"/>
        </a:solidFill>
      </p:bgPr>
    </p:bg>
    <p:spTree>
      <p:nvGrpSpPr>
        <p:cNvPr id="913" name="Shape 913"/>
        <p:cNvGrpSpPr/>
        <p:nvPr/>
      </p:nvGrpSpPr>
      <p:grpSpPr>
        <a:xfrm>
          <a:off x="0" y="0"/>
          <a:ext cx="0" cy="0"/>
          <a:chOff x="0" y="0"/>
          <a:chExt cx="0" cy="0"/>
        </a:xfrm>
      </p:grpSpPr>
      <p:grpSp>
        <p:nvGrpSpPr>
          <p:cNvPr id="914" name="Google Shape;914;p68"/>
          <p:cNvGrpSpPr/>
          <p:nvPr/>
        </p:nvGrpSpPr>
        <p:grpSpPr>
          <a:xfrm>
            <a:off x="7417475" y="2984313"/>
            <a:ext cx="1298825" cy="1258125"/>
            <a:chOff x="4959050" y="3849400"/>
            <a:chExt cx="1298825" cy="1258125"/>
          </a:xfrm>
        </p:grpSpPr>
        <p:sp>
          <p:nvSpPr>
            <p:cNvPr id="915" name="Google Shape;915;p68"/>
            <p:cNvSpPr/>
            <p:nvPr/>
          </p:nvSpPr>
          <p:spPr>
            <a:xfrm>
              <a:off x="5092750" y="4291850"/>
              <a:ext cx="948650" cy="418450"/>
            </a:xfrm>
            <a:custGeom>
              <a:rect b="b" l="l" r="r" t="t"/>
              <a:pathLst>
                <a:path extrusionOk="0" h="16738" w="37946">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8"/>
            <p:cNvSpPr/>
            <p:nvPr/>
          </p:nvSpPr>
          <p:spPr>
            <a:xfrm>
              <a:off x="51468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8"/>
            <p:cNvSpPr/>
            <p:nvPr/>
          </p:nvSpPr>
          <p:spPr>
            <a:xfrm>
              <a:off x="530615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8"/>
            <p:cNvSpPr/>
            <p:nvPr/>
          </p:nvSpPr>
          <p:spPr>
            <a:xfrm>
              <a:off x="54655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8"/>
            <p:cNvSpPr/>
            <p:nvPr/>
          </p:nvSpPr>
          <p:spPr>
            <a:xfrm>
              <a:off x="5625175" y="4341800"/>
              <a:ext cx="128875" cy="318700"/>
            </a:xfrm>
            <a:custGeom>
              <a:rect b="b" l="l" r="r" t="t"/>
              <a:pathLst>
                <a:path extrusionOk="0" h="12748" w="5155">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8"/>
            <p:cNvSpPr/>
            <p:nvPr/>
          </p:nvSpPr>
          <p:spPr>
            <a:xfrm>
              <a:off x="5146775" y="4522575"/>
              <a:ext cx="128900" cy="137925"/>
            </a:xfrm>
            <a:custGeom>
              <a:rect b="b" l="l" r="r" t="t"/>
              <a:pathLst>
                <a:path extrusionOk="0" h="5517" w="5156">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8"/>
            <p:cNvSpPr/>
            <p:nvPr/>
          </p:nvSpPr>
          <p:spPr>
            <a:xfrm>
              <a:off x="5306125" y="4522575"/>
              <a:ext cx="128900" cy="137925"/>
            </a:xfrm>
            <a:custGeom>
              <a:rect b="b" l="l" r="r" t="t"/>
              <a:pathLst>
                <a:path extrusionOk="0" h="5517" w="5156">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8"/>
            <p:cNvSpPr/>
            <p:nvPr/>
          </p:nvSpPr>
          <p:spPr>
            <a:xfrm>
              <a:off x="5465475" y="4522700"/>
              <a:ext cx="128900" cy="137800"/>
            </a:xfrm>
            <a:custGeom>
              <a:rect b="b" l="l" r="r" t="t"/>
              <a:pathLst>
                <a:path extrusionOk="0" h="5512" w="5156">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8"/>
            <p:cNvSpPr/>
            <p:nvPr/>
          </p:nvSpPr>
          <p:spPr>
            <a:xfrm>
              <a:off x="5625175" y="4523100"/>
              <a:ext cx="128875" cy="137400"/>
            </a:xfrm>
            <a:custGeom>
              <a:rect b="b" l="l" r="r" t="t"/>
              <a:pathLst>
                <a:path extrusionOk="0" h="5496" w="5155">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8"/>
            <p:cNvSpPr/>
            <p:nvPr/>
          </p:nvSpPr>
          <p:spPr>
            <a:xfrm>
              <a:off x="5514825" y="3986025"/>
              <a:ext cx="48675" cy="42700"/>
            </a:xfrm>
            <a:custGeom>
              <a:rect b="b" l="l" r="r" t="t"/>
              <a:pathLst>
                <a:path extrusionOk="0" h="1708" w="1947">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8"/>
            <p:cNvSpPr/>
            <p:nvPr/>
          </p:nvSpPr>
          <p:spPr>
            <a:xfrm>
              <a:off x="4959050" y="4391750"/>
              <a:ext cx="48675" cy="42725"/>
            </a:xfrm>
            <a:custGeom>
              <a:rect b="b" l="l" r="r" t="t"/>
              <a:pathLst>
                <a:path extrusionOk="0" h="1709" w="1947">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8"/>
            <p:cNvSpPr/>
            <p:nvPr/>
          </p:nvSpPr>
          <p:spPr>
            <a:xfrm>
              <a:off x="4980425" y="4312550"/>
              <a:ext cx="48650" cy="42750"/>
            </a:xfrm>
            <a:custGeom>
              <a:rect b="b" l="l" r="r" t="t"/>
              <a:pathLst>
                <a:path extrusionOk="0" h="1710" w="1946">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68"/>
            <p:cNvSpPr/>
            <p:nvPr/>
          </p:nvSpPr>
          <p:spPr>
            <a:xfrm>
              <a:off x="6198075" y="4370400"/>
              <a:ext cx="48725" cy="42725"/>
            </a:xfrm>
            <a:custGeom>
              <a:rect b="b" l="l" r="r" t="t"/>
              <a:pathLst>
                <a:path extrusionOk="0" h="1709" w="1949">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8"/>
            <p:cNvSpPr/>
            <p:nvPr/>
          </p:nvSpPr>
          <p:spPr>
            <a:xfrm>
              <a:off x="6209150" y="4464325"/>
              <a:ext cx="48725" cy="42725"/>
            </a:xfrm>
            <a:custGeom>
              <a:rect b="b" l="l" r="r" t="t"/>
              <a:pathLst>
                <a:path extrusionOk="0" h="1709" w="1949">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8"/>
            <p:cNvSpPr/>
            <p:nvPr/>
          </p:nvSpPr>
          <p:spPr>
            <a:xfrm>
              <a:off x="6216125" y="4573175"/>
              <a:ext cx="34775" cy="30500"/>
            </a:xfrm>
            <a:custGeom>
              <a:rect b="b" l="l" r="r" t="t"/>
              <a:pathLst>
                <a:path extrusionOk="0" h="1220" w="1391">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8"/>
            <p:cNvSpPr/>
            <p:nvPr/>
          </p:nvSpPr>
          <p:spPr>
            <a:xfrm>
              <a:off x="5432900" y="3994300"/>
              <a:ext cx="34750" cy="30500"/>
            </a:xfrm>
            <a:custGeom>
              <a:rect b="b" l="l" r="r" t="t"/>
              <a:pathLst>
                <a:path extrusionOk="0" h="1220" w="139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8"/>
            <p:cNvSpPr/>
            <p:nvPr/>
          </p:nvSpPr>
          <p:spPr>
            <a:xfrm>
              <a:off x="5010925" y="4245575"/>
              <a:ext cx="34775" cy="30500"/>
            </a:xfrm>
            <a:custGeom>
              <a:rect b="b" l="l" r="r" t="t"/>
              <a:pathLst>
                <a:path extrusionOk="0" h="1220" w="1391">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8"/>
            <p:cNvSpPr/>
            <p:nvPr/>
          </p:nvSpPr>
          <p:spPr>
            <a:xfrm>
              <a:off x="5441125" y="5064800"/>
              <a:ext cx="48750" cy="42725"/>
            </a:xfrm>
            <a:custGeom>
              <a:rect b="b" l="l" r="r" t="t"/>
              <a:pathLst>
                <a:path extrusionOk="0" h="1709" w="195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8"/>
            <p:cNvSpPr/>
            <p:nvPr/>
          </p:nvSpPr>
          <p:spPr>
            <a:xfrm>
              <a:off x="5398900" y="4132150"/>
              <a:ext cx="280500" cy="758350"/>
            </a:xfrm>
            <a:custGeom>
              <a:rect b="b" l="l" r="r" t="t"/>
              <a:pathLst>
                <a:path extrusionOk="0" h="30334" w="1122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8"/>
            <p:cNvSpPr/>
            <p:nvPr/>
          </p:nvSpPr>
          <p:spPr>
            <a:xfrm>
              <a:off x="5398900" y="4132150"/>
              <a:ext cx="171700" cy="403600"/>
            </a:xfrm>
            <a:custGeom>
              <a:rect b="b" l="l" r="r" t="t"/>
              <a:pathLst>
                <a:path extrusionOk="0" h="16144" w="6868">
                  <a:moveTo>
                    <a:pt x="5224" y="1"/>
                  </a:moveTo>
                  <a:lnTo>
                    <a:pt x="1" y="16143"/>
                  </a:lnTo>
                  <a:lnTo>
                    <a:pt x="1452" y="16143"/>
                  </a:lnTo>
                  <a:cubicBezTo>
                    <a:pt x="3195" y="10740"/>
                    <a:pt x="4830" y="5293"/>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8"/>
            <p:cNvSpPr/>
            <p:nvPr/>
          </p:nvSpPr>
          <p:spPr>
            <a:xfrm>
              <a:off x="5439450" y="4460500"/>
              <a:ext cx="239975" cy="430025"/>
            </a:xfrm>
            <a:custGeom>
              <a:rect b="b" l="l" r="r" t="t"/>
              <a:pathLst>
                <a:path extrusionOk="0" h="17201" w="9599">
                  <a:moveTo>
                    <a:pt x="7596" y="1"/>
                  </a:moveTo>
                  <a:cubicBezTo>
                    <a:pt x="5495" y="4736"/>
                    <a:pt x="3370" y="9465"/>
                    <a:pt x="1034" y="14078"/>
                  </a:cubicBezTo>
                  <a:lnTo>
                    <a:pt x="1" y="17200"/>
                  </a:lnTo>
                  <a:lnTo>
                    <a:pt x="959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8"/>
            <p:cNvSpPr/>
            <p:nvPr/>
          </p:nvSpPr>
          <p:spPr>
            <a:xfrm>
              <a:off x="6007725" y="4421125"/>
              <a:ext cx="100300" cy="159975"/>
            </a:xfrm>
            <a:custGeom>
              <a:rect b="b" l="l" r="r" t="t"/>
              <a:pathLst>
                <a:path extrusionOk="0" h="6399" w="4012">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8"/>
            <p:cNvSpPr/>
            <p:nvPr/>
          </p:nvSpPr>
          <p:spPr>
            <a:xfrm>
              <a:off x="5587425" y="3849400"/>
              <a:ext cx="632375" cy="482900"/>
            </a:xfrm>
            <a:custGeom>
              <a:rect b="b" l="l" r="r" t="t"/>
              <a:pathLst>
                <a:path extrusionOk="0" h="19316" w="25295">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8"/>
            <p:cNvSpPr/>
            <p:nvPr/>
          </p:nvSpPr>
          <p:spPr>
            <a:xfrm>
              <a:off x="4966550" y="4470225"/>
              <a:ext cx="446450" cy="618050"/>
            </a:xfrm>
            <a:custGeom>
              <a:rect b="b" l="l" r="r" t="t"/>
              <a:pathLst>
                <a:path extrusionOk="0" h="24722" w="17858">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8"/>
            <p:cNvSpPr/>
            <p:nvPr/>
          </p:nvSpPr>
          <p:spPr>
            <a:xfrm>
              <a:off x="5587425" y="3992700"/>
              <a:ext cx="388825" cy="189900"/>
            </a:xfrm>
            <a:custGeom>
              <a:rect b="b" l="l" r="r" t="t"/>
              <a:pathLst>
                <a:path extrusionOk="0" h="7596" w="15553">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8"/>
            <p:cNvSpPr/>
            <p:nvPr/>
          </p:nvSpPr>
          <p:spPr>
            <a:xfrm>
              <a:off x="5219175" y="4776750"/>
              <a:ext cx="184000" cy="150975"/>
            </a:xfrm>
            <a:custGeom>
              <a:rect b="b" l="l" r="r" t="t"/>
              <a:pathLst>
                <a:path extrusionOk="0" h="6039" w="736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8"/>
            <p:cNvSpPr/>
            <p:nvPr/>
          </p:nvSpPr>
          <p:spPr>
            <a:xfrm>
              <a:off x="5168225" y="4379625"/>
              <a:ext cx="28650" cy="98625"/>
            </a:xfrm>
            <a:custGeom>
              <a:rect b="b" l="l" r="r" t="t"/>
              <a:pathLst>
                <a:path extrusionOk="0" h="3945" w="1146">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68"/>
            <p:cNvSpPr/>
            <p:nvPr/>
          </p:nvSpPr>
          <p:spPr>
            <a:xfrm>
              <a:off x="5323400" y="4368425"/>
              <a:ext cx="29200" cy="129450"/>
            </a:xfrm>
            <a:custGeom>
              <a:rect b="b" l="l" r="r" t="t"/>
              <a:pathLst>
                <a:path extrusionOk="0" h="5178" w="1168">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3" name="Google Shape;943;p68"/>
          <p:cNvGrpSpPr/>
          <p:nvPr/>
        </p:nvGrpSpPr>
        <p:grpSpPr>
          <a:xfrm>
            <a:off x="6586475" y="312513"/>
            <a:ext cx="1208300" cy="1143975"/>
            <a:chOff x="1457900" y="2360075"/>
            <a:chExt cx="1208300" cy="1143975"/>
          </a:xfrm>
        </p:grpSpPr>
        <p:sp>
          <p:nvSpPr>
            <p:cNvPr id="944" name="Google Shape;944;p68"/>
            <p:cNvSpPr/>
            <p:nvPr/>
          </p:nvSpPr>
          <p:spPr>
            <a:xfrm>
              <a:off x="2053775" y="2386575"/>
              <a:ext cx="32425" cy="401700"/>
            </a:xfrm>
            <a:custGeom>
              <a:rect b="b" l="l" r="r" t="t"/>
              <a:pathLst>
                <a:path extrusionOk="0" h="16068" w="1297">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8"/>
            <p:cNvSpPr/>
            <p:nvPr/>
          </p:nvSpPr>
          <p:spPr>
            <a:xfrm>
              <a:off x="2061625" y="2527975"/>
              <a:ext cx="540600" cy="504575"/>
            </a:xfrm>
            <a:custGeom>
              <a:rect b="b" l="l" r="r" t="t"/>
              <a:pathLst>
                <a:path extrusionOk="0" h="20183" w="21624">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8"/>
            <p:cNvSpPr/>
            <p:nvPr/>
          </p:nvSpPr>
          <p:spPr>
            <a:xfrm>
              <a:off x="1724250" y="2773825"/>
              <a:ext cx="611250" cy="696725"/>
            </a:xfrm>
            <a:custGeom>
              <a:rect b="b" l="l" r="r" t="t"/>
              <a:pathLst>
                <a:path extrusionOk="0" h="27869" w="2445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8"/>
            <p:cNvSpPr/>
            <p:nvPr/>
          </p:nvSpPr>
          <p:spPr>
            <a:xfrm>
              <a:off x="1477550" y="2729850"/>
              <a:ext cx="595975" cy="179425"/>
            </a:xfrm>
            <a:custGeom>
              <a:rect b="b" l="l" r="r" t="t"/>
              <a:pathLst>
                <a:path extrusionOk="0" h="7177" w="23839">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8"/>
            <p:cNvSpPr/>
            <p:nvPr/>
          </p:nvSpPr>
          <p:spPr>
            <a:xfrm>
              <a:off x="1795775" y="2386300"/>
              <a:ext cx="206250" cy="359850"/>
            </a:xfrm>
            <a:custGeom>
              <a:rect b="b" l="l" r="r" t="t"/>
              <a:pathLst>
                <a:path extrusionOk="0" h="14394" w="825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8"/>
            <p:cNvSpPr/>
            <p:nvPr/>
          </p:nvSpPr>
          <p:spPr>
            <a:xfrm>
              <a:off x="1647350" y="2587925"/>
              <a:ext cx="330075" cy="187475"/>
            </a:xfrm>
            <a:custGeom>
              <a:rect b="b" l="l" r="r" t="t"/>
              <a:pathLst>
                <a:path extrusionOk="0" h="7499" w="13203">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8"/>
            <p:cNvSpPr/>
            <p:nvPr/>
          </p:nvSpPr>
          <p:spPr>
            <a:xfrm>
              <a:off x="1915925" y="2657050"/>
              <a:ext cx="271475" cy="271500"/>
            </a:xfrm>
            <a:custGeom>
              <a:rect b="b" l="l" r="r" t="t"/>
              <a:pathLst>
                <a:path extrusionOk="0" h="10860" w="10859">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8"/>
            <p:cNvSpPr/>
            <p:nvPr/>
          </p:nvSpPr>
          <p:spPr>
            <a:xfrm>
              <a:off x="1915925" y="2701025"/>
              <a:ext cx="266475" cy="227525"/>
            </a:xfrm>
            <a:custGeom>
              <a:rect b="b" l="l" r="r" t="t"/>
              <a:pathLst>
                <a:path extrusionOk="0" h="9101" w="10659">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8"/>
            <p:cNvSpPr/>
            <p:nvPr/>
          </p:nvSpPr>
          <p:spPr>
            <a:xfrm>
              <a:off x="2495100" y="2928025"/>
              <a:ext cx="171100" cy="171125"/>
            </a:xfrm>
            <a:custGeom>
              <a:rect b="b" l="l" r="r" t="t"/>
              <a:pathLst>
                <a:path extrusionOk="0" h="6845" w="6844">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8"/>
            <p:cNvSpPr/>
            <p:nvPr/>
          </p:nvSpPr>
          <p:spPr>
            <a:xfrm>
              <a:off x="2267625" y="3181325"/>
              <a:ext cx="93000" cy="93000"/>
            </a:xfrm>
            <a:custGeom>
              <a:rect b="b" l="l" r="r" t="t"/>
              <a:pathLst>
                <a:path extrusionOk="0" h="3720" w="372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8"/>
            <p:cNvSpPr/>
            <p:nvPr/>
          </p:nvSpPr>
          <p:spPr>
            <a:xfrm>
              <a:off x="1622425" y="2561200"/>
              <a:ext cx="78750" cy="78750"/>
            </a:xfrm>
            <a:custGeom>
              <a:rect b="b" l="l" r="r" t="t"/>
              <a:pathLst>
                <a:path extrusionOk="0" h="3150" w="315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8"/>
            <p:cNvSpPr/>
            <p:nvPr/>
          </p:nvSpPr>
          <p:spPr>
            <a:xfrm>
              <a:off x="1567050" y="3068650"/>
              <a:ext cx="318325" cy="318325"/>
            </a:xfrm>
            <a:custGeom>
              <a:rect b="b" l="l" r="r" t="t"/>
              <a:pathLst>
                <a:path extrusionOk="0" h="12733" w="12733">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2406750" y="2475475"/>
              <a:ext cx="142975" cy="142975"/>
            </a:xfrm>
            <a:custGeom>
              <a:rect b="b" l="l" r="r" t="t"/>
              <a:pathLst>
                <a:path extrusionOk="0" h="5719" w="5719">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8"/>
            <p:cNvSpPr/>
            <p:nvPr/>
          </p:nvSpPr>
          <p:spPr>
            <a:xfrm>
              <a:off x="2034300" y="2360075"/>
              <a:ext cx="78250" cy="78250"/>
            </a:xfrm>
            <a:custGeom>
              <a:rect b="b" l="l" r="r" t="t"/>
              <a:pathLst>
                <a:path extrusionOk="0" h="3130" w="313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8"/>
            <p:cNvSpPr/>
            <p:nvPr/>
          </p:nvSpPr>
          <p:spPr>
            <a:xfrm>
              <a:off x="2162125" y="2587925"/>
              <a:ext cx="25275" cy="25300"/>
            </a:xfrm>
            <a:custGeom>
              <a:rect b="b" l="l" r="r" t="t"/>
              <a:pathLst>
                <a:path extrusionOk="0" h="1012" w="1011">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1498500" y="2842025"/>
              <a:ext cx="25300" cy="25300"/>
            </a:xfrm>
            <a:custGeom>
              <a:rect b="b" l="l" r="r" t="t"/>
              <a:pathLst>
                <a:path extrusionOk="0" h="1012" w="1012">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2455150" y="2842025"/>
              <a:ext cx="25300" cy="25300"/>
            </a:xfrm>
            <a:custGeom>
              <a:rect b="b" l="l" r="r" t="t"/>
              <a:pathLst>
                <a:path extrusionOk="0" h="1012" w="1012">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p:nvPr/>
          </p:nvSpPr>
          <p:spPr>
            <a:xfrm>
              <a:off x="2317925" y="3374325"/>
              <a:ext cx="25300" cy="25300"/>
            </a:xfrm>
            <a:custGeom>
              <a:rect b="b" l="l" r="r" t="t"/>
              <a:pathLst>
                <a:path extrusionOk="0" h="1012" w="1012">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8"/>
            <p:cNvSpPr/>
            <p:nvPr/>
          </p:nvSpPr>
          <p:spPr>
            <a:xfrm>
              <a:off x="1839725" y="2940525"/>
              <a:ext cx="25300" cy="25300"/>
            </a:xfrm>
            <a:custGeom>
              <a:rect b="b" l="l" r="r" t="t"/>
              <a:pathLst>
                <a:path extrusionOk="0" h="1012" w="1012">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8"/>
            <p:cNvSpPr/>
            <p:nvPr/>
          </p:nvSpPr>
          <p:spPr>
            <a:xfrm>
              <a:off x="1956925" y="3147975"/>
              <a:ext cx="25275" cy="25300"/>
            </a:xfrm>
            <a:custGeom>
              <a:rect b="b" l="l" r="r" t="t"/>
              <a:pathLst>
                <a:path extrusionOk="0" h="1012" w="1011">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8"/>
            <p:cNvSpPr/>
            <p:nvPr/>
          </p:nvSpPr>
          <p:spPr>
            <a:xfrm>
              <a:off x="1915925" y="3457550"/>
              <a:ext cx="25275" cy="25300"/>
            </a:xfrm>
            <a:custGeom>
              <a:rect b="b" l="l" r="r" t="t"/>
              <a:pathLst>
                <a:path extrusionOk="0" h="1012" w="1011">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8"/>
            <p:cNvSpPr/>
            <p:nvPr/>
          </p:nvSpPr>
          <p:spPr>
            <a:xfrm>
              <a:off x="1839725" y="2600575"/>
              <a:ext cx="25300" cy="25275"/>
            </a:xfrm>
            <a:custGeom>
              <a:rect b="b" l="l" r="r" t="t"/>
              <a:pathLst>
                <a:path extrusionOk="0" h="1011" w="1012">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8"/>
            <p:cNvSpPr/>
            <p:nvPr/>
          </p:nvSpPr>
          <p:spPr>
            <a:xfrm>
              <a:off x="2495100" y="2944150"/>
              <a:ext cx="167325" cy="154950"/>
            </a:xfrm>
            <a:custGeom>
              <a:rect b="b" l="l" r="r" t="t"/>
              <a:pathLst>
                <a:path extrusionOk="0" h="6198" w="6693">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8"/>
            <p:cNvSpPr/>
            <p:nvPr/>
          </p:nvSpPr>
          <p:spPr>
            <a:xfrm>
              <a:off x="2267625" y="3184300"/>
              <a:ext cx="91350" cy="90000"/>
            </a:xfrm>
            <a:custGeom>
              <a:rect b="b" l="l" r="r" t="t"/>
              <a:pathLst>
                <a:path extrusionOk="0" h="3600" w="3654">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8"/>
            <p:cNvSpPr/>
            <p:nvPr/>
          </p:nvSpPr>
          <p:spPr>
            <a:xfrm>
              <a:off x="1622425" y="2562400"/>
              <a:ext cx="63450" cy="77550"/>
            </a:xfrm>
            <a:custGeom>
              <a:rect b="b" l="l" r="r" t="t"/>
              <a:pathLst>
                <a:path extrusionOk="0" h="3102" w="2538">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8"/>
            <p:cNvSpPr/>
            <p:nvPr/>
          </p:nvSpPr>
          <p:spPr>
            <a:xfrm>
              <a:off x="2034300" y="2369950"/>
              <a:ext cx="74575" cy="68375"/>
            </a:xfrm>
            <a:custGeom>
              <a:rect b="b" l="l" r="r" t="t"/>
              <a:pathLst>
                <a:path extrusionOk="0" h="2735" w="2983">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8"/>
            <p:cNvSpPr/>
            <p:nvPr/>
          </p:nvSpPr>
          <p:spPr>
            <a:xfrm>
              <a:off x="1779825" y="2369475"/>
              <a:ext cx="46350" cy="46325"/>
            </a:xfrm>
            <a:custGeom>
              <a:rect b="b" l="l" r="r" t="t"/>
              <a:pathLst>
                <a:path extrusionOk="0" h="1853" w="1854">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8"/>
            <p:cNvSpPr/>
            <p:nvPr/>
          </p:nvSpPr>
          <p:spPr>
            <a:xfrm>
              <a:off x="1457900" y="2709575"/>
              <a:ext cx="53250" cy="53250"/>
            </a:xfrm>
            <a:custGeom>
              <a:rect b="b" l="l" r="r" t="t"/>
              <a:pathLst>
                <a:path extrusionOk="0" h="2130" w="213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8"/>
            <p:cNvSpPr/>
            <p:nvPr/>
          </p:nvSpPr>
          <p:spPr>
            <a:xfrm>
              <a:off x="2082575" y="3399150"/>
              <a:ext cx="104900" cy="104900"/>
            </a:xfrm>
            <a:custGeom>
              <a:rect b="b" l="l" r="r" t="t"/>
              <a:pathLst>
                <a:path extrusionOk="0" h="4196" w="4196">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8"/>
            <p:cNvSpPr/>
            <p:nvPr/>
          </p:nvSpPr>
          <p:spPr>
            <a:xfrm>
              <a:off x="1567050" y="3070575"/>
              <a:ext cx="285350" cy="316375"/>
            </a:xfrm>
            <a:custGeom>
              <a:rect b="b" l="l" r="r" t="t"/>
              <a:pathLst>
                <a:path extrusionOk="0" h="12655" w="11414">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8"/>
            <p:cNvSpPr/>
            <p:nvPr/>
          </p:nvSpPr>
          <p:spPr>
            <a:xfrm>
              <a:off x="2406775" y="2481250"/>
              <a:ext cx="122175" cy="137175"/>
            </a:xfrm>
            <a:custGeom>
              <a:rect b="b" l="l" r="r" t="t"/>
              <a:pathLst>
                <a:path extrusionOk="0" h="5487" w="4887">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8"/>
            <p:cNvSpPr/>
            <p:nvPr/>
          </p:nvSpPr>
          <p:spPr>
            <a:xfrm>
              <a:off x="1779800" y="2370600"/>
              <a:ext cx="36200" cy="45200"/>
            </a:xfrm>
            <a:custGeom>
              <a:rect b="b" l="l" r="r" t="t"/>
              <a:pathLst>
                <a:path extrusionOk="0" h="1808" w="1448">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8"/>
            <p:cNvSpPr/>
            <p:nvPr/>
          </p:nvSpPr>
          <p:spPr>
            <a:xfrm>
              <a:off x="1457900" y="2710950"/>
              <a:ext cx="43850" cy="51875"/>
            </a:xfrm>
            <a:custGeom>
              <a:rect b="b" l="l" r="r" t="t"/>
              <a:pathLst>
                <a:path extrusionOk="0" h="2075" w="1754">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8"/>
            <p:cNvSpPr/>
            <p:nvPr/>
          </p:nvSpPr>
          <p:spPr>
            <a:xfrm>
              <a:off x="2082625" y="3406700"/>
              <a:ext cx="94775" cy="97350"/>
            </a:xfrm>
            <a:custGeom>
              <a:rect b="b" l="l" r="r" t="t"/>
              <a:pathLst>
                <a:path extrusionOk="0" h="3894" w="3791">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8"/>
            <p:cNvSpPr/>
            <p:nvPr/>
          </p:nvSpPr>
          <p:spPr>
            <a:xfrm>
              <a:off x="1736775"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8"/>
            <p:cNvSpPr/>
            <p:nvPr/>
          </p:nvSpPr>
          <p:spPr>
            <a:xfrm>
              <a:off x="1797375"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8"/>
            <p:cNvSpPr/>
            <p:nvPr/>
          </p:nvSpPr>
          <p:spPr>
            <a:xfrm>
              <a:off x="1800825" y="2372900"/>
              <a:ext cx="20775" cy="23325"/>
            </a:xfrm>
            <a:custGeom>
              <a:rect b="b" l="l" r="r" t="t"/>
              <a:pathLst>
                <a:path extrusionOk="0" h="933" w="831">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8"/>
            <p:cNvSpPr/>
            <p:nvPr/>
          </p:nvSpPr>
          <p:spPr>
            <a:xfrm>
              <a:off x="1483050" y="2714725"/>
              <a:ext cx="21700" cy="28100"/>
            </a:xfrm>
            <a:custGeom>
              <a:rect b="b" l="l" r="r" t="t"/>
              <a:pathLst>
                <a:path extrusionOk="0" h="1124" w="868">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8"/>
            <p:cNvSpPr/>
            <p:nvPr/>
          </p:nvSpPr>
          <p:spPr>
            <a:xfrm>
              <a:off x="2468075" y="2488325"/>
              <a:ext cx="67525" cy="80250"/>
            </a:xfrm>
            <a:custGeom>
              <a:rect b="b" l="l" r="r" t="t"/>
              <a:pathLst>
                <a:path extrusionOk="0" h="3210" w="2701">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8"/>
            <p:cNvSpPr/>
            <p:nvPr/>
          </p:nvSpPr>
          <p:spPr>
            <a:xfrm>
              <a:off x="2119400"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8"/>
            <p:cNvSpPr/>
            <p:nvPr/>
          </p:nvSpPr>
          <p:spPr>
            <a:xfrm>
              <a:off x="2008900"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8"/>
            <p:cNvSpPr/>
            <p:nvPr/>
          </p:nvSpPr>
          <p:spPr>
            <a:xfrm>
              <a:off x="2099550"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8"/>
            <p:cNvSpPr/>
            <p:nvPr/>
          </p:nvSpPr>
          <p:spPr>
            <a:xfrm>
              <a:off x="2053925" y="2367700"/>
              <a:ext cx="33450" cy="13200"/>
            </a:xfrm>
            <a:custGeom>
              <a:rect b="b" l="l" r="r" t="t"/>
              <a:pathLst>
                <a:path extrusionOk="0" h="528" w="1338">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8"/>
            <p:cNvSpPr/>
            <p:nvPr/>
          </p:nvSpPr>
          <p:spPr>
            <a:xfrm>
              <a:off x="2086050" y="2379800"/>
              <a:ext cx="16425" cy="22175"/>
            </a:xfrm>
            <a:custGeom>
              <a:rect b="b" l="l" r="r" t="t"/>
              <a:pathLst>
                <a:path extrusionOk="0" h="887" w="657">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8"/>
            <p:cNvSpPr/>
            <p:nvPr/>
          </p:nvSpPr>
          <p:spPr>
            <a:xfrm>
              <a:off x="1663100" y="2568750"/>
              <a:ext cx="29200" cy="41600"/>
            </a:xfrm>
            <a:custGeom>
              <a:rect b="b" l="l" r="r" t="t"/>
              <a:pathLst>
                <a:path extrusionOk="0" h="1664" w="1168">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8"/>
            <p:cNvSpPr/>
            <p:nvPr/>
          </p:nvSpPr>
          <p:spPr>
            <a:xfrm>
              <a:off x="2312950"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2543825"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2604925" y="2955925"/>
              <a:ext cx="49550" cy="63925"/>
            </a:xfrm>
            <a:custGeom>
              <a:rect b="b" l="l" r="r" t="t"/>
              <a:pathLst>
                <a:path extrusionOk="0" h="2557" w="1982">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1741213"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8"/>
            <p:cNvSpPr/>
            <p:nvPr/>
          </p:nvSpPr>
          <p:spPr>
            <a:xfrm>
              <a:off x="1801813"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8"/>
            <p:cNvSpPr/>
            <p:nvPr/>
          </p:nvSpPr>
          <p:spPr>
            <a:xfrm>
              <a:off x="2123838"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2013338"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2103988"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2317388"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8"/>
            <p:cNvSpPr/>
            <p:nvPr/>
          </p:nvSpPr>
          <p:spPr>
            <a:xfrm>
              <a:off x="2548263"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99" name="Google Shape;999;p6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00" name="Google Shape;1000;p68"/>
          <p:cNvGrpSpPr/>
          <p:nvPr/>
        </p:nvGrpSpPr>
        <p:grpSpPr>
          <a:xfrm>
            <a:off x="720000" y="1198050"/>
            <a:ext cx="6108900" cy="2747400"/>
            <a:chOff x="720000" y="1198050"/>
            <a:chExt cx="6108900" cy="2747400"/>
          </a:xfrm>
        </p:grpSpPr>
        <p:grpSp>
          <p:nvGrpSpPr>
            <p:cNvPr id="1001" name="Google Shape;1001;p68"/>
            <p:cNvGrpSpPr/>
            <p:nvPr/>
          </p:nvGrpSpPr>
          <p:grpSpPr>
            <a:xfrm>
              <a:off x="720000" y="1198050"/>
              <a:ext cx="6108900" cy="2747400"/>
              <a:chOff x="1123325" y="1089000"/>
              <a:chExt cx="6108900" cy="2747400"/>
            </a:xfrm>
          </p:grpSpPr>
          <p:sp>
            <p:nvSpPr>
              <p:cNvPr id="1002" name="Google Shape;1002;p68"/>
              <p:cNvSpPr/>
              <p:nvPr/>
            </p:nvSpPr>
            <p:spPr>
              <a:xfrm>
                <a:off x="1123325" y="1089000"/>
                <a:ext cx="6108900" cy="2747400"/>
              </a:xfrm>
              <a:prstGeom prst="rect">
                <a:avLst/>
              </a:prstGeom>
              <a:solidFill>
                <a:srgbClr val="7C7C7C">
                  <a:alpha val="25882"/>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8"/>
              <p:cNvSpPr/>
              <p:nvPr/>
            </p:nvSpPr>
            <p:spPr>
              <a:xfrm>
                <a:off x="1123325" y="1089000"/>
                <a:ext cx="61089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8"/>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8"/>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8"/>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07" name="Google Shape;1007;p68"/>
            <p:cNvCxnSpPr/>
            <p:nvPr/>
          </p:nvCxnSpPr>
          <p:spPr>
            <a:xfrm>
              <a:off x="720000" y="3277925"/>
              <a:ext cx="6108900" cy="0"/>
            </a:xfrm>
            <a:prstGeom prst="straightConnector1">
              <a:avLst/>
            </a:prstGeom>
            <a:noFill/>
            <a:ln cap="flat" cmpd="sng" w="9525">
              <a:solidFill>
                <a:schemeClr val="dk2"/>
              </a:solidFill>
              <a:prstDash val="solid"/>
              <a:round/>
              <a:headEnd len="sm" w="sm" type="none"/>
              <a:tailEnd len="sm" w="sm" type="none"/>
            </a:ln>
          </p:spPr>
        </p:cxnSp>
      </p:grpSp>
      <p:sp>
        <p:nvSpPr>
          <p:cNvPr id="1008" name="Google Shape;1008;p68"/>
          <p:cNvSpPr txBox="1"/>
          <p:nvPr>
            <p:ph type="title"/>
          </p:nvPr>
        </p:nvSpPr>
        <p:spPr>
          <a:xfrm>
            <a:off x="1102425" y="3358550"/>
            <a:ext cx="5364600" cy="531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solidFill>
                  <a:schemeClr val="l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09" name="Google Shape;1009;p68"/>
          <p:cNvSpPr txBox="1"/>
          <p:nvPr>
            <p:ph idx="1" type="subTitle"/>
          </p:nvPr>
        </p:nvSpPr>
        <p:spPr>
          <a:xfrm>
            <a:off x="1102500" y="1625300"/>
            <a:ext cx="5364600" cy="161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5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6" name="Shape 56"/>
        <p:cNvGrpSpPr/>
        <p:nvPr/>
      </p:nvGrpSpPr>
      <p:grpSpPr>
        <a:xfrm>
          <a:off x="0" y="0"/>
          <a:ext cx="0" cy="0"/>
          <a:chOff x="0" y="0"/>
          <a:chExt cx="0" cy="0"/>
        </a:xfrm>
      </p:grpSpPr>
      <p:grpSp>
        <p:nvGrpSpPr>
          <p:cNvPr id="57" name="Google Shape;57;p53"/>
          <p:cNvGrpSpPr/>
          <p:nvPr/>
        </p:nvGrpSpPr>
        <p:grpSpPr>
          <a:xfrm rot="-322104">
            <a:off x="1100214" y="2937234"/>
            <a:ext cx="1137632" cy="687020"/>
            <a:chOff x="1359125" y="757150"/>
            <a:chExt cx="1514025" cy="914325"/>
          </a:xfrm>
        </p:grpSpPr>
        <p:sp>
          <p:nvSpPr>
            <p:cNvPr id="58" name="Google Shape;58;p53"/>
            <p:cNvSpPr/>
            <p:nvPr/>
          </p:nvSpPr>
          <p:spPr>
            <a:xfrm>
              <a:off x="2351900" y="1379600"/>
              <a:ext cx="11200" cy="124500"/>
            </a:xfrm>
            <a:custGeom>
              <a:rect b="b" l="l" r="r" t="t"/>
              <a:pathLst>
                <a:path extrusionOk="0" h="4980" w="448">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3"/>
            <p:cNvSpPr/>
            <p:nvPr/>
          </p:nvSpPr>
          <p:spPr>
            <a:xfrm>
              <a:off x="2329400" y="1492900"/>
              <a:ext cx="55000" cy="48175"/>
            </a:xfrm>
            <a:custGeom>
              <a:rect b="b" l="l" r="r" t="t"/>
              <a:pathLst>
                <a:path extrusionOk="0" h="1927" w="220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3"/>
            <p:cNvSpPr/>
            <p:nvPr/>
          </p:nvSpPr>
          <p:spPr>
            <a:xfrm>
              <a:off x="1791875" y="890900"/>
              <a:ext cx="11250" cy="150400"/>
            </a:xfrm>
            <a:custGeom>
              <a:rect b="b" l="l" r="r" t="t"/>
              <a:pathLst>
                <a:path extrusionOk="0" h="6016" w="45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3"/>
            <p:cNvSpPr/>
            <p:nvPr/>
          </p:nvSpPr>
          <p:spPr>
            <a:xfrm>
              <a:off x="1770625" y="853900"/>
              <a:ext cx="55050" cy="48200"/>
            </a:xfrm>
            <a:custGeom>
              <a:rect b="b" l="l" r="r" t="t"/>
              <a:pathLst>
                <a:path extrusionOk="0" h="1928" w="2202">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3"/>
            <p:cNvSpPr/>
            <p:nvPr/>
          </p:nvSpPr>
          <p:spPr>
            <a:xfrm>
              <a:off x="2424300" y="1049475"/>
              <a:ext cx="320450" cy="14250"/>
            </a:xfrm>
            <a:custGeom>
              <a:rect b="b" l="l" r="r" t="t"/>
              <a:pathLst>
                <a:path extrusionOk="0" h="570" w="12818">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3"/>
            <p:cNvSpPr/>
            <p:nvPr/>
          </p:nvSpPr>
          <p:spPr>
            <a:xfrm>
              <a:off x="2388350" y="1132825"/>
              <a:ext cx="447725" cy="123875"/>
            </a:xfrm>
            <a:custGeom>
              <a:rect b="b" l="l" r="r" t="t"/>
              <a:pathLst>
                <a:path extrusionOk="0" h="4955" w="17909">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3"/>
            <p:cNvSpPr/>
            <p:nvPr/>
          </p:nvSpPr>
          <p:spPr>
            <a:xfrm>
              <a:off x="2427275" y="1288975"/>
              <a:ext cx="251675" cy="11225"/>
            </a:xfrm>
            <a:custGeom>
              <a:rect b="b" l="l" r="r" t="t"/>
              <a:pathLst>
                <a:path extrusionOk="0" h="449" w="10067">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3"/>
            <p:cNvSpPr/>
            <p:nvPr/>
          </p:nvSpPr>
          <p:spPr>
            <a:xfrm>
              <a:off x="2820650" y="1238125"/>
              <a:ext cx="52500" cy="48175"/>
            </a:xfrm>
            <a:custGeom>
              <a:rect b="b" l="l" r="r" t="t"/>
              <a:pathLst>
                <a:path extrusionOk="0" h="1927" w="210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3"/>
            <p:cNvSpPr/>
            <p:nvPr/>
          </p:nvSpPr>
          <p:spPr>
            <a:xfrm>
              <a:off x="2528175" y="1526025"/>
              <a:ext cx="51650" cy="48275"/>
            </a:xfrm>
            <a:custGeom>
              <a:rect b="b" l="l" r="r" t="t"/>
              <a:pathLst>
                <a:path extrusionOk="0" h="1931" w="2066">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3"/>
            <p:cNvSpPr/>
            <p:nvPr/>
          </p:nvSpPr>
          <p:spPr>
            <a:xfrm>
              <a:off x="2729500" y="1031050"/>
              <a:ext cx="55050" cy="48175"/>
            </a:xfrm>
            <a:custGeom>
              <a:rect b="b" l="l" r="r" t="t"/>
              <a:pathLst>
                <a:path extrusionOk="0" h="1927" w="2202">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3"/>
            <p:cNvSpPr/>
            <p:nvPr/>
          </p:nvSpPr>
          <p:spPr>
            <a:xfrm>
              <a:off x="2666850" y="1270450"/>
              <a:ext cx="49925" cy="48250"/>
            </a:xfrm>
            <a:custGeom>
              <a:rect b="b" l="l" r="r" t="t"/>
              <a:pathLst>
                <a:path extrusionOk="0" h="1930" w="1997">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3"/>
            <p:cNvSpPr/>
            <p:nvPr/>
          </p:nvSpPr>
          <p:spPr>
            <a:xfrm>
              <a:off x="2350750" y="1226550"/>
              <a:ext cx="206675" cy="306175"/>
            </a:xfrm>
            <a:custGeom>
              <a:rect b="b" l="l" r="r" t="t"/>
              <a:pathLst>
                <a:path extrusionOk="0" h="12247" w="8267">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3"/>
            <p:cNvSpPr/>
            <p:nvPr/>
          </p:nvSpPr>
          <p:spPr>
            <a:xfrm>
              <a:off x="1736775" y="1601125"/>
              <a:ext cx="52500" cy="48225"/>
            </a:xfrm>
            <a:custGeom>
              <a:rect b="b" l="l" r="r" t="t"/>
              <a:pathLst>
                <a:path extrusionOk="0" h="1929" w="210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3"/>
            <p:cNvSpPr/>
            <p:nvPr/>
          </p:nvSpPr>
          <p:spPr>
            <a:xfrm>
              <a:off x="1772325" y="1254775"/>
              <a:ext cx="82500" cy="357600"/>
            </a:xfrm>
            <a:custGeom>
              <a:rect b="b" l="l" r="r" t="t"/>
              <a:pathLst>
                <a:path extrusionOk="0" h="14304" w="330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3"/>
            <p:cNvSpPr/>
            <p:nvPr/>
          </p:nvSpPr>
          <p:spPr>
            <a:xfrm>
              <a:off x="2554775" y="891375"/>
              <a:ext cx="49950" cy="48225"/>
            </a:xfrm>
            <a:custGeom>
              <a:rect b="b" l="l" r="r" t="t"/>
              <a:pathLst>
                <a:path extrusionOk="0" h="1929" w="1998">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3"/>
            <p:cNvSpPr/>
            <p:nvPr/>
          </p:nvSpPr>
          <p:spPr>
            <a:xfrm>
              <a:off x="2313875" y="912925"/>
              <a:ext cx="248350" cy="147825"/>
            </a:xfrm>
            <a:custGeom>
              <a:rect b="b" l="l" r="r" t="t"/>
              <a:pathLst>
                <a:path extrusionOk="0" h="5913" w="9934">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3"/>
            <p:cNvSpPr/>
            <p:nvPr/>
          </p:nvSpPr>
          <p:spPr>
            <a:xfrm>
              <a:off x="2247375" y="1623250"/>
              <a:ext cx="52425" cy="48225"/>
            </a:xfrm>
            <a:custGeom>
              <a:rect b="b" l="l" r="r" t="t"/>
              <a:pathLst>
                <a:path extrusionOk="0" h="1929" w="2097">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3"/>
            <p:cNvSpPr/>
            <p:nvPr/>
          </p:nvSpPr>
          <p:spPr>
            <a:xfrm>
              <a:off x="2181800" y="1359400"/>
              <a:ext cx="82475" cy="275100"/>
            </a:xfrm>
            <a:custGeom>
              <a:rect b="b" l="l" r="r" t="t"/>
              <a:pathLst>
                <a:path extrusionOk="0" h="11004" w="3299">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3"/>
            <p:cNvSpPr/>
            <p:nvPr/>
          </p:nvSpPr>
          <p:spPr>
            <a:xfrm>
              <a:off x="1564275" y="875675"/>
              <a:ext cx="52300" cy="48225"/>
            </a:xfrm>
            <a:custGeom>
              <a:rect b="b" l="l" r="r" t="t"/>
              <a:pathLst>
                <a:path extrusionOk="0" h="1929" w="2092">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3"/>
            <p:cNvSpPr/>
            <p:nvPr/>
          </p:nvSpPr>
          <p:spPr>
            <a:xfrm>
              <a:off x="1605100" y="909600"/>
              <a:ext cx="111275" cy="234000"/>
            </a:xfrm>
            <a:custGeom>
              <a:rect b="b" l="l" r="r" t="t"/>
              <a:pathLst>
                <a:path extrusionOk="0" h="9360" w="4451">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3"/>
            <p:cNvSpPr/>
            <p:nvPr/>
          </p:nvSpPr>
          <p:spPr>
            <a:xfrm>
              <a:off x="1452875" y="1479875"/>
              <a:ext cx="51700" cy="48225"/>
            </a:xfrm>
            <a:custGeom>
              <a:rect b="b" l="l" r="r" t="t"/>
              <a:pathLst>
                <a:path extrusionOk="0" h="1929" w="2068">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3"/>
            <p:cNvSpPr/>
            <p:nvPr/>
          </p:nvSpPr>
          <p:spPr>
            <a:xfrm>
              <a:off x="1468050" y="1386850"/>
              <a:ext cx="51725" cy="48225"/>
            </a:xfrm>
            <a:custGeom>
              <a:rect b="b" l="l" r="r" t="t"/>
              <a:pathLst>
                <a:path extrusionOk="0" h="1929" w="2069">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3"/>
            <p:cNvSpPr/>
            <p:nvPr/>
          </p:nvSpPr>
          <p:spPr>
            <a:xfrm>
              <a:off x="1374625" y="1125475"/>
              <a:ext cx="49950" cy="48250"/>
            </a:xfrm>
            <a:custGeom>
              <a:rect b="b" l="l" r="r" t="t"/>
              <a:pathLst>
                <a:path extrusionOk="0" h="1930" w="1998">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3"/>
            <p:cNvSpPr/>
            <p:nvPr/>
          </p:nvSpPr>
          <p:spPr>
            <a:xfrm>
              <a:off x="1359125" y="1308200"/>
              <a:ext cx="55050" cy="48175"/>
            </a:xfrm>
            <a:custGeom>
              <a:rect b="b" l="l" r="r" t="t"/>
              <a:pathLst>
                <a:path extrusionOk="0" h="1927" w="2202">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3"/>
            <p:cNvSpPr/>
            <p:nvPr/>
          </p:nvSpPr>
          <p:spPr>
            <a:xfrm>
              <a:off x="1398775" y="1220625"/>
              <a:ext cx="240625" cy="95850"/>
            </a:xfrm>
            <a:custGeom>
              <a:rect b="b" l="l" r="r" t="t"/>
              <a:pathLst>
                <a:path extrusionOk="0" h="3834" w="9625">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3"/>
            <p:cNvSpPr/>
            <p:nvPr/>
          </p:nvSpPr>
          <p:spPr>
            <a:xfrm>
              <a:off x="1412450" y="1142325"/>
              <a:ext cx="226950" cy="11200"/>
            </a:xfrm>
            <a:custGeom>
              <a:rect b="b" l="l" r="r" t="t"/>
              <a:pathLst>
                <a:path extrusionOk="0" h="448" w="9078">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3"/>
            <p:cNvSpPr/>
            <p:nvPr/>
          </p:nvSpPr>
          <p:spPr>
            <a:xfrm>
              <a:off x="1499850" y="1294675"/>
              <a:ext cx="109975" cy="108875"/>
            </a:xfrm>
            <a:custGeom>
              <a:rect b="b" l="l" r="r" t="t"/>
              <a:pathLst>
                <a:path extrusionOk="0" h="4355" w="4399">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3"/>
            <p:cNvSpPr/>
            <p:nvPr/>
          </p:nvSpPr>
          <p:spPr>
            <a:xfrm>
              <a:off x="1490250" y="1406150"/>
              <a:ext cx="256850" cy="108825"/>
            </a:xfrm>
            <a:custGeom>
              <a:rect b="b" l="l" r="r" t="t"/>
              <a:pathLst>
                <a:path extrusionOk="0" h="4353" w="10274">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3"/>
            <p:cNvSpPr/>
            <p:nvPr/>
          </p:nvSpPr>
          <p:spPr>
            <a:xfrm>
              <a:off x="2162400" y="757150"/>
              <a:ext cx="49900" cy="48275"/>
            </a:xfrm>
            <a:custGeom>
              <a:rect b="b" l="l" r="r" t="t"/>
              <a:pathLst>
                <a:path extrusionOk="0" h="1931" w="1996">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3"/>
            <p:cNvSpPr/>
            <p:nvPr/>
          </p:nvSpPr>
          <p:spPr>
            <a:xfrm>
              <a:off x="2199650" y="788675"/>
              <a:ext cx="94775" cy="233350"/>
            </a:xfrm>
            <a:custGeom>
              <a:rect b="b" l="l" r="r" t="t"/>
              <a:pathLst>
                <a:path extrusionOk="0" h="9334" w="3791">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3"/>
            <p:cNvSpPr/>
            <p:nvPr/>
          </p:nvSpPr>
          <p:spPr>
            <a:xfrm>
              <a:off x="1555825" y="943500"/>
              <a:ext cx="1045300" cy="538450"/>
            </a:xfrm>
            <a:custGeom>
              <a:rect b="b" l="l" r="r" t="t"/>
              <a:pathLst>
                <a:path extrusionOk="0" h="21538" w="41812">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3"/>
            <p:cNvSpPr/>
            <p:nvPr/>
          </p:nvSpPr>
          <p:spPr>
            <a:xfrm>
              <a:off x="1849250" y="989425"/>
              <a:ext cx="435725" cy="435725"/>
            </a:xfrm>
            <a:custGeom>
              <a:rect b="b" l="l" r="r" t="t"/>
              <a:pathLst>
                <a:path extrusionOk="0" h="17429" w="17429">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3"/>
            <p:cNvSpPr/>
            <p:nvPr/>
          </p:nvSpPr>
          <p:spPr>
            <a:xfrm>
              <a:off x="1958600" y="1098775"/>
              <a:ext cx="217100" cy="217050"/>
            </a:xfrm>
            <a:custGeom>
              <a:rect b="b" l="l" r="r" t="t"/>
              <a:pathLst>
                <a:path extrusionOk="0" h="8682" w="8684">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3"/>
            <p:cNvSpPr/>
            <p:nvPr/>
          </p:nvSpPr>
          <p:spPr>
            <a:xfrm>
              <a:off x="1555825" y="1078125"/>
              <a:ext cx="1045300" cy="403825"/>
            </a:xfrm>
            <a:custGeom>
              <a:rect b="b" l="l" r="r" t="t"/>
              <a:pathLst>
                <a:path extrusionOk="0" h="16153" w="41812">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3"/>
            <p:cNvSpPr/>
            <p:nvPr/>
          </p:nvSpPr>
          <p:spPr>
            <a:xfrm>
              <a:off x="2059650" y="1138425"/>
              <a:ext cx="66725" cy="66700"/>
            </a:xfrm>
            <a:custGeom>
              <a:rect b="b" l="l" r="r" t="t"/>
              <a:pathLst>
                <a:path extrusionOk="0" h="2668" w="2669">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3"/>
            <p:cNvSpPr/>
            <p:nvPr/>
          </p:nvSpPr>
          <p:spPr>
            <a:xfrm>
              <a:off x="2217175" y="997750"/>
              <a:ext cx="106400" cy="58400"/>
            </a:xfrm>
            <a:custGeom>
              <a:rect b="b" l="l" r="r" t="t"/>
              <a:pathLst>
                <a:path extrusionOk="0" h="2336" w="4256">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3"/>
            <p:cNvSpPr/>
            <p:nvPr/>
          </p:nvSpPr>
          <p:spPr>
            <a:xfrm>
              <a:off x="2330250" y="1044175"/>
              <a:ext cx="160450" cy="107250"/>
            </a:xfrm>
            <a:custGeom>
              <a:rect b="b" l="l" r="r" t="t"/>
              <a:pathLst>
                <a:path extrusionOk="0" h="4290" w="6418">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53"/>
          <p:cNvGrpSpPr/>
          <p:nvPr/>
        </p:nvGrpSpPr>
        <p:grpSpPr>
          <a:xfrm>
            <a:off x="7675049" y="2512083"/>
            <a:ext cx="864252" cy="1054868"/>
            <a:chOff x="5079250" y="2236750"/>
            <a:chExt cx="1080450" cy="1318750"/>
          </a:xfrm>
        </p:grpSpPr>
        <p:sp>
          <p:nvSpPr>
            <p:cNvPr id="96" name="Google Shape;96;p53"/>
            <p:cNvSpPr/>
            <p:nvPr/>
          </p:nvSpPr>
          <p:spPr>
            <a:xfrm>
              <a:off x="5316525" y="2236750"/>
              <a:ext cx="319825" cy="220125"/>
            </a:xfrm>
            <a:custGeom>
              <a:rect b="b" l="l" r="r" t="t"/>
              <a:pathLst>
                <a:path extrusionOk="0" h="8805" w="12793">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3"/>
            <p:cNvSpPr/>
            <p:nvPr/>
          </p:nvSpPr>
          <p:spPr>
            <a:xfrm>
              <a:off x="5532525" y="2354450"/>
              <a:ext cx="75475" cy="102425"/>
            </a:xfrm>
            <a:custGeom>
              <a:rect b="b" l="l" r="r" t="t"/>
              <a:pathLst>
                <a:path extrusionOk="0" h="4097" w="3019">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3"/>
            <p:cNvSpPr/>
            <p:nvPr/>
          </p:nvSpPr>
          <p:spPr>
            <a:xfrm>
              <a:off x="5236600" y="2346225"/>
              <a:ext cx="324600" cy="221325"/>
            </a:xfrm>
            <a:custGeom>
              <a:rect b="b" l="l" r="r" t="t"/>
              <a:pathLst>
                <a:path extrusionOk="0" h="8853" w="12984">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3"/>
            <p:cNvSpPr/>
            <p:nvPr/>
          </p:nvSpPr>
          <p:spPr>
            <a:xfrm>
              <a:off x="5385425" y="2473325"/>
              <a:ext cx="175775" cy="94125"/>
            </a:xfrm>
            <a:custGeom>
              <a:rect b="b" l="l" r="r" t="t"/>
              <a:pathLst>
                <a:path extrusionOk="0" h="3765" w="7031">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3"/>
            <p:cNvSpPr/>
            <p:nvPr/>
          </p:nvSpPr>
          <p:spPr>
            <a:xfrm>
              <a:off x="5529100" y="2466150"/>
              <a:ext cx="480875" cy="455425"/>
            </a:xfrm>
            <a:custGeom>
              <a:rect b="b" l="l" r="r" t="t"/>
              <a:pathLst>
                <a:path extrusionOk="0" h="18217" w="19235">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3"/>
            <p:cNvSpPr/>
            <p:nvPr/>
          </p:nvSpPr>
          <p:spPr>
            <a:xfrm>
              <a:off x="5559300" y="2466125"/>
              <a:ext cx="450700" cy="385500"/>
            </a:xfrm>
            <a:custGeom>
              <a:rect b="b" l="l" r="r" t="t"/>
              <a:pathLst>
                <a:path extrusionOk="0" h="15420" w="18028">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3"/>
            <p:cNvSpPr/>
            <p:nvPr/>
          </p:nvSpPr>
          <p:spPr>
            <a:xfrm>
              <a:off x="5394025" y="2882500"/>
              <a:ext cx="650125" cy="516625"/>
            </a:xfrm>
            <a:custGeom>
              <a:rect b="b" l="l" r="r" t="t"/>
              <a:pathLst>
                <a:path extrusionOk="0" h="20665" w="26005">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3"/>
            <p:cNvSpPr/>
            <p:nvPr/>
          </p:nvSpPr>
          <p:spPr>
            <a:xfrm>
              <a:off x="5444975" y="2908100"/>
              <a:ext cx="596100" cy="490950"/>
            </a:xfrm>
            <a:custGeom>
              <a:rect b="b" l="l" r="r" t="t"/>
              <a:pathLst>
                <a:path extrusionOk="0" h="19638" w="23844">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5147300" y="2971675"/>
              <a:ext cx="510550" cy="583825"/>
            </a:xfrm>
            <a:custGeom>
              <a:rect b="b" l="l" r="r" t="t"/>
              <a:pathLst>
                <a:path extrusionOk="0" h="23353" w="20422">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3"/>
            <p:cNvSpPr/>
            <p:nvPr/>
          </p:nvSpPr>
          <p:spPr>
            <a:xfrm>
              <a:off x="5203475" y="3069150"/>
              <a:ext cx="454375" cy="486225"/>
            </a:xfrm>
            <a:custGeom>
              <a:rect b="b" l="l" r="r" t="t"/>
              <a:pathLst>
                <a:path extrusionOk="0" h="19449" w="18175">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3"/>
            <p:cNvSpPr/>
            <p:nvPr/>
          </p:nvSpPr>
          <p:spPr>
            <a:xfrm>
              <a:off x="5842225" y="2804325"/>
              <a:ext cx="251300" cy="251325"/>
            </a:xfrm>
            <a:custGeom>
              <a:rect b="b" l="l" r="r" t="t"/>
              <a:pathLst>
                <a:path extrusionOk="0" h="10053" w="10052">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3"/>
            <p:cNvSpPr/>
            <p:nvPr/>
          </p:nvSpPr>
          <p:spPr>
            <a:xfrm>
              <a:off x="5479500" y="2420500"/>
              <a:ext cx="139025" cy="127250"/>
            </a:xfrm>
            <a:custGeom>
              <a:rect b="b" l="l" r="r" t="t"/>
              <a:pathLst>
                <a:path extrusionOk="0" h="5090" w="5561">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3"/>
            <p:cNvSpPr/>
            <p:nvPr/>
          </p:nvSpPr>
          <p:spPr>
            <a:xfrm>
              <a:off x="5865075" y="2844375"/>
              <a:ext cx="228525" cy="211275"/>
            </a:xfrm>
            <a:custGeom>
              <a:rect b="b" l="l" r="r" t="t"/>
              <a:pathLst>
                <a:path extrusionOk="0" h="8451" w="9141">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3"/>
            <p:cNvSpPr/>
            <p:nvPr/>
          </p:nvSpPr>
          <p:spPr>
            <a:xfrm>
              <a:off x="5526175" y="2420700"/>
              <a:ext cx="92350" cy="127050"/>
            </a:xfrm>
            <a:custGeom>
              <a:rect b="b" l="l" r="r" t="t"/>
              <a:pathLst>
                <a:path extrusionOk="0" h="5082" w="3694">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3"/>
            <p:cNvSpPr/>
            <p:nvPr/>
          </p:nvSpPr>
          <p:spPr>
            <a:xfrm>
              <a:off x="5283750" y="3322175"/>
              <a:ext cx="35500" cy="35450"/>
            </a:xfrm>
            <a:custGeom>
              <a:rect b="b" l="l" r="r" t="t"/>
              <a:pathLst>
                <a:path extrusionOk="0" h="1418" w="142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3"/>
            <p:cNvSpPr/>
            <p:nvPr/>
          </p:nvSpPr>
          <p:spPr>
            <a:xfrm>
              <a:off x="5261800" y="3241850"/>
              <a:ext cx="35500" cy="35475"/>
            </a:xfrm>
            <a:custGeom>
              <a:rect b="b" l="l" r="r" t="t"/>
              <a:pathLst>
                <a:path extrusionOk="0" h="1419" w="142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5288850" y="3161550"/>
              <a:ext cx="35475" cy="35500"/>
            </a:xfrm>
            <a:custGeom>
              <a:rect b="b" l="l" r="r" t="t"/>
              <a:pathLst>
                <a:path extrusionOk="0" h="1420" w="1419">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5959025" y="2821600"/>
              <a:ext cx="17775" cy="17775"/>
            </a:xfrm>
            <a:custGeom>
              <a:rect b="b" l="l" r="r" t="t"/>
              <a:pathLst>
                <a:path extrusionOk="0" h="711" w="711">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5511325" y="2496325"/>
              <a:ext cx="17800" cy="17775"/>
            </a:xfrm>
            <a:custGeom>
              <a:rect b="b" l="l" r="r" t="t"/>
              <a:pathLst>
                <a:path extrusionOk="0" h="711" w="712">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5565550" y="2439125"/>
              <a:ext cx="17775" cy="17800"/>
            </a:xfrm>
            <a:custGeom>
              <a:rect b="b" l="l" r="r" t="t"/>
              <a:pathLst>
                <a:path extrusionOk="0" h="712" w="711">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5920700" y="3006950"/>
              <a:ext cx="18650" cy="17750"/>
            </a:xfrm>
            <a:custGeom>
              <a:rect b="b" l="l" r="r" t="t"/>
              <a:pathLst>
                <a:path extrusionOk="0" h="710" w="746">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3"/>
            <p:cNvSpPr/>
            <p:nvPr/>
          </p:nvSpPr>
          <p:spPr>
            <a:xfrm>
              <a:off x="5887100" y="2978700"/>
              <a:ext cx="18675" cy="17750"/>
            </a:xfrm>
            <a:custGeom>
              <a:rect b="b" l="l" r="r" t="t"/>
              <a:pathLst>
                <a:path extrusionOk="0" h="710" w="747">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3"/>
            <p:cNvSpPr/>
            <p:nvPr/>
          </p:nvSpPr>
          <p:spPr>
            <a:xfrm>
              <a:off x="5906000" y="2839325"/>
              <a:ext cx="17800" cy="17775"/>
            </a:xfrm>
            <a:custGeom>
              <a:rect b="b" l="l" r="r" t="t"/>
              <a:pathLst>
                <a:path extrusionOk="0" h="711" w="712">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5863425" y="2877525"/>
              <a:ext cx="39675" cy="82050"/>
            </a:xfrm>
            <a:custGeom>
              <a:rect b="b" l="l" r="r" t="t"/>
              <a:pathLst>
                <a:path extrusionOk="0" h="3282" w="1587">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5505825" y="2449625"/>
              <a:ext cx="25700" cy="30025"/>
            </a:xfrm>
            <a:custGeom>
              <a:rect b="b" l="l" r="r" t="t"/>
              <a:pathLst>
                <a:path extrusionOk="0" h="1201" w="1028">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5316525" y="3096625"/>
              <a:ext cx="81050" cy="51125"/>
            </a:xfrm>
            <a:custGeom>
              <a:rect b="b" l="l" r="r" t="t"/>
              <a:pathLst>
                <a:path extrusionOk="0" h="2045" w="3242">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3"/>
            <p:cNvSpPr/>
            <p:nvPr/>
          </p:nvSpPr>
          <p:spPr>
            <a:xfrm>
              <a:off x="5419900" y="3083675"/>
              <a:ext cx="96200" cy="28275"/>
            </a:xfrm>
            <a:custGeom>
              <a:rect b="b" l="l" r="r" t="t"/>
              <a:pathLst>
                <a:path extrusionOk="0" h="1131" w="3848">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3"/>
            <p:cNvSpPr/>
            <p:nvPr/>
          </p:nvSpPr>
          <p:spPr>
            <a:xfrm>
              <a:off x="5079250" y="2925400"/>
              <a:ext cx="197550" cy="176800"/>
            </a:xfrm>
            <a:custGeom>
              <a:rect b="b" l="l" r="r" t="t"/>
              <a:pathLst>
                <a:path extrusionOk="0" h="7072" w="7902">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5149475" y="2851150"/>
              <a:ext cx="91625" cy="56675"/>
            </a:xfrm>
            <a:custGeom>
              <a:rect b="b" l="l" r="r" t="t"/>
              <a:pathLst>
                <a:path extrusionOk="0" h="2267" w="3665">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5792550" y="2498975"/>
              <a:ext cx="256800" cy="246575"/>
            </a:xfrm>
            <a:custGeom>
              <a:rect b="b" l="l" r="r" t="t"/>
              <a:pathLst>
                <a:path extrusionOk="0" h="9863" w="10272">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5981125" y="2552925"/>
              <a:ext cx="178575" cy="178250"/>
            </a:xfrm>
            <a:custGeom>
              <a:rect b="b" l="l" r="r" t="t"/>
              <a:pathLst>
                <a:path extrusionOk="0" h="7130" w="7143">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3"/>
            <p:cNvSpPr/>
            <p:nvPr/>
          </p:nvSpPr>
          <p:spPr>
            <a:xfrm>
              <a:off x="6045250" y="2756575"/>
              <a:ext cx="111725" cy="108050"/>
            </a:xfrm>
            <a:custGeom>
              <a:rect b="b" l="l" r="r" t="t"/>
              <a:pathLst>
                <a:path extrusionOk="0" h="4322" w="4469">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8" name="Google Shape;128;p53"/>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129" name="Google Shape;129;p53"/>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 name="Google Shape;130;p53"/>
          <p:cNvGrpSpPr/>
          <p:nvPr/>
        </p:nvGrpSpPr>
        <p:grpSpPr>
          <a:xfrm>
            <a:off x="371330" y="3818004"/>
            <a:ext cx="8400431" cy="1003659"/>
            <a:chOff x="4122825" y="2769975"/>
            <a:chExt cx="4390775" cy="1934950"/>
          </a:xfrm>
        </p:grpSpPr>
        <p:sp>
          <p:nvSpPr>
            <p:cNvPr id="131" name="Google Shape;131;p5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53"/>
          <p:cNvGrpSpPr/>
          <p:nvPr/>
        </p:nvGrpSpPr>
        <p:grpSpPr>
          <a:xfrm flipH="1" rot="10800000">
            <a:off x="371330" y="540079"/>
            <a:ext cx="8400431" cy="1003659"/>
            <a:chOff x="4122825" y="2769975"/>
            <a:chExt cx="4390775" cy="1934950"/>
          </a:xfrm>
        </p:grpSpPr>
        <p:sp>
          <p:nvSpPr>
            <p:cNvPr id="155" name="Google Shape;155;p5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53"/>
          <p:cNvGrpSpPr/>
          <p:nvPr/>
        </p:nvGrpSpPr>
        <p:grpSpPr>
          <a:xfrm>
            <a:off x="372025" y="321975"/>
            <a:ext cx="8400000" cy="4499700"/>
            <a:chOff x="372025" y="321975"/>
            <a:chExt cx="8400000" cy="4499700"/>
          </a:xfrm>
        </p:grpSpPr>
        <p:sp>
          <p:nvSpPr>
            <p:cNvPr id="179" name="Google Shape;179;p5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53"/>
          <p:cNvSpPr txBox="1"/>
          <p:nvPr>
            <p:ph type="title"/>
          </p:nvPr>
        </p:nvSpPr>
        <p:spPr>
          <a:xfrm>
            <a:off x="7790225" y="324675"/>
            <a:ext cx="633900" cy="21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SzPts val="1200"/>
              <a:buNone/>
              <a:defRPr sz="1200"/>
            </a:lvl2pPr>
            <a:lvl3pPr lvl="2" algn="r">
              <a:lnSpc>
                <a:spcPct val="100000"/>
              </a:lnSpc>
              <a:spcBef>
                <a:spcPts val="0"/>
              </a:spcBef>
              <a:spcAft>
                <a:spcPts val="0"/>
              </a:spcAft>
              <a:buSzPts val="1200"/>
              <a:buNone/>
              <a:defRPr sz="1200"/>
            </a:lvl3pPr>
            <a:lvl4pPr lvl="3" algn="r">
              <a:lnSpc>
                <a:spcPct val="100000"/>
              </a:lnSpc>
              <a:spcBef>
                <a:spcPts val="0"/>
              </a:spcBef>
              <a:spcAft>
                <a:spcPts val="0"/>
              </a:spcAft>
              <a:buSzPts val="1200"/>
              <a:buNone/>
              <a:defRPr sz="1200"/>
            </a:lvl4pPr>
            <a:lvl5pPr lvl="4" algn="r">
              <a:lnSpc>
                <a:spcPct val="100000"/>
              </a:lnSpc>
              <a:spcBef>
                <a:spcPts val="0"/>
              </a:spcBef>
              <a:spcAft>
                <a:spcPts val="0"/>
              </a:spcAft>
              <a:buSzPts val="1200"/>
              <a:buNone/>
              <a:defRPr sz="1200"/>
            </a:lvl5pPr>
            <a:lvl6pPr lvl="5" algn="r">
              <a:lnSpc>
                <a:spcPct val="100000"/>
              </a:lnSpc>
              <a:spcBef>
                <a:spcPts val="0"/>
              </a:spcBef>
              <a:spcAft>
                <a:spcPts val="0"/>
              </a:spcAft>
              <a:buSzPts val="1200"/>
              <a:buNone/>
              <a:defRPr sz="1200"/>
            </a:lvl6pPr>
            <a:lvl7pPr lvl="6" algn="r">
              <a:lnSpc>
                <a:spcPct val="100000"/>
              </a:lnSpc>
              <a:spcBef>
                <a:spcPts val="0"/>
              </a:spcBef>
              <a:spcAft>
                <a:spcPts val="0"/>
              </a:spcAft>
              <a:buSzPts val="1200"/>
              <a:buNone/>
              <a:defRPr sz="1200"/>
            </a:lvl7pPr>
            <a:lvl8pPr lvl="7" algn="r">
              <a:lnSpc>
                <a:spcPct val="100000"/>
              </a:lnSpc>
              <a:spcBef>
                <a:spcPts val="0"/>
              </a:spcBef>
              <a:spcAft>
                <a:spcPts val="0"/>
              </a:spcAft>
              <a:buSzPts val="1200"/>
              <a:buNone/>
              <a:defRPr sz="1200"/>
            </a:lvl8pPr>
            <a:lvl9pPr lvl="8" algn="r">
              <a:lnSpc>
                <a:spcPct val="100000"/>
              </a:lnSpc>
              <a:spcBef>
                <a:spcPts val="0"/>
              </a:spcBef>
              <a:spcAft>
                <a:spcPts val="0"/>
              </a:spcAft>
              <a:buSzPts val="1200"/>
              <a:buNone/>
              <a:defRPr sz="1200"/>
            </a:lvl9pPr>
          </a:lstStyle>
          <a:p/>
        </p:txBody>
      </p:sp>
      <p:sp>
        <p:nvSpPr>
          <p:cNvPr id="185" name="Google Shape;185;p53"/>
          <p:cNvSpPr txBox="1"/>
          <p:nvPr>
            <p:ph idx="1" type="subTitle"/>
          </p:nvPr>
        </p:nvSpPr>
        <p:spPr>
          <a:xfrm>
            <a:off x="2391925" y="2817825"/>
            <a:ext cx="4360200" cy="4434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6" name="Google Shape;186;p53"/>
          <p:cNvSpPr txBox="1"/>
          <p:nvPr>
            <p:ph idx="2" type="title"/>
          </p:nvPr>
        </p:nvSpPr>
        <p:spPr>
          <a:xfrm>
            <a:off x="1070575" y="2043725"/>
            <a:ext cx="7002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3600"/>
              <a:buNone/>
              <a:defRPr sz="4700">
                <a:solidFill>
                  <a:schemeClr val="lt2"/>
                </a:solidFill>
              </a:defRPr>
            </a:lvl1pPr>
            <a:lvl2pPr lvl="1" algn="ctr">
              <a:lnSpc>
                <a:spcPct val="100000"/>
              </a:lnSpc>
              <a:spcBef>
                <a:spcPts val="0"/>
              </a:spcBef>
              <a:spcAft>
                <a:spcPts val="0"/>
              </a:spcAft>
              <a:buClr>
                <a:schemeClr val="lt2"/>
              </a:buClr>
              <a:buSzPts val="3600"/>
              <a:buNone/>
              <a:defRPr sz="3600">
                <a:solidFill>
                  <a:schemeClr val="lt2"/>
                </a:solidFill>
              </a:defRPr>
            </a:lvl2pPr>
            <a:lvl3pPr lvl="2" algn="ctr">
              <a:lnSpc>
                <a:spcPct val="100000"/>
              </a:lnSpc>
              <a:spcBef>
                <a:spcPts val="0"/>
              </a:spcBef>
              <a:spcAft>
                <a:spcPts val="0"/>
              </a:spcAft>
              <a:buClr>
                <a:schemeClr val="lt2"/>
              </a:buClr>
              <a:buSzPts val="3600"/>
              <a:buNone/>
              <a:defRPr sz="3600">
                <a:solidFill>
                  <a:schemeClr val="lt2"/>
                </a:solidFill>
              </a:defRPr>
            </a:lvl3pPr>
            <a:lvl4pPr lvl="3" algn="ctr">
              <a:lnSpc>
                <a:spcPct val="100000"/>
              </a:lnSpc>
              <a:spcBef>
                <a:spcPts val="0"/>
              </a:spcBef>
              <a:spcAft>
                <a:spcPts val="0"/>
              </a:spcAft>
              <a:buClr>
                <a:schemeClr val="lt2"/>
              </a:buClr>
              <a:buSzPts val="3600"/>
              <a:buNone/>
              <a:defRPr sz="3600">
                <a:solidFill>
                  <a:schemeClr val="lt2"/>
                </a:solidFill>
              </a:defRPr>
            </a:lvl4pPr>
            <a:lvl5pPr lvl="4" algn="ctr">
              <a:lnSpc>
                <a:spcPct val="100000"/>
              </a:lnSpc>
              <a:spcBef>
                <a:spcPts val="0"/>
              </a:spcBef>
              <a:spcAft>
                <a:spcPts val="0"/>
              </a:spcAft>
              <a:buClr>
                <a:schemeClr val="lt2"/>
              </a:buClr>
              <a:buSzPts val="3600"/>
              <a:buNone/>
              <a:defRPr sz="3600">
                <a:solidFill>
                  <a:schemeClr val="lt2"/>
                </a:solidFill>
              </a:defRPr>
            </a:lvl5pPr>
            <a:lvl6pPr lvl="5" algn="ctr">
              <a:lnSpc>
                <a:spcPct val="100000"/>
              </a:lnSpc>
              <a:spcBef>
                <a:spcPts val="0"/>
              </a:spcBef>
              <a:spcAft>
                <a:spcPts val="0"/>
              </a:spcAft>
              <a:buClr>
                <a:schemeClr val="lt2"/>
              </a:buClr>
              <a:buSzPts val="3600"/>
              <a:buNone/>
              <a:defRPr sz="3600">
                <a:solidFill>
                  <a:schemeClr val="lt2"/>
                </a:solidFill>
              </a:defRPr>
            </a:lvl6pPr>
            <a:lvl7pPr lvl="6" algn="ctr">
              <a:lnSpc>
                <a:spcPct val="100000"/>
              </a:lnSpc>
              <a:spcBef>
                <a:spcPts val="0"/>
              </a:spcBef>
              <a:spcAft>
                <a:spcPts val="0"/>
              </a:spcAft>
              <a:buClr>
                <a:schemeClr val="lt2"/>
              </a:buClr>
              <a:buSzPts val="3600"/>
              <a:buNone/>
              <a:defRPr sz="3600">
                <a:solidFill>
                  <a:schemeClr val="lt2"/>
                </a:solidFill>
              </a:defRPr>
            </a:lvl7pPr>
            <a:lvl8pPr lvl="7" algn="ctr">
              <a:lnSpc>
                <a:spcPct val="100000"/>
              </a:lnSpc>
              <a:spcBef>
                <a:spcPts val="0"/>
              </a:spcBef>
              <a:spcAft>
                <a:spcPts val="0"/>
              </a:spcAft>
              <a:buClr>
                <a:schemeClr val="lt2"/>
              </a:buClr>
              <a:buSzPts val="3600"/>
              <a:buNone/>
              <a:defRPr sz="3600">
                <a:solidFill>
                  <a:schemeClr val="lt2"/>
                </a:solidFill>
              </a:defRPr>
            </a:lvl8pPr>
            <a:lvl9pPr lvl="8" algn="ctr">
              <a:lnSpc>
                <a:spcPct val="100000"/>
              </a:lnSpc>
              <a:spcBef>
                <a:spcPts val="0"/>
              </a:spcBef>
              <a:spcAft>
                <a:spcPts val="0"/>
              </a:spcAft>
              <a:buClr>
                <a:schemeClr val="lt2"/>
              </a:buClr>
              <a:buSzPts val="3600"/>
              <a:buNone/>
              <a:defRPr sz="3600">
                <a:solidFill>
                  <a:schemeClr val="l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1010" name="Shape 1010"/>
        <p:cNvGrpSpPr/>
        <p:nvPr/>
      </p:nvGrpSpPr>
      <p:grpSpPr>
        <a:xfrm>
          <a:off x="0" y="0"/>
          <a:ext cx="0" cy="0"/>
          <a:chOff x="0" y="0"/>
          <a:chExt cx="0" cy="0"/>
        </a:xfrm>
      </p:grpSpPr>
      <p:grpSp>
        <p:nvGrpSpPr>
          <p:cNvPr id="1011" name="Google Shape;1011;p69"/>
          <p:cNvGrpSpPr/>
          <p:nvPr/>
        </p:nvGrpSpPr>
        <p:grpSpPr>
          <a:xfrm rot="-946651">
            <a:off x="950563" y="1671102"/>
            <a:ext cx="826526" cy="831268"/>
            <a:chOff x="3178525" y="2232075"/>
            <a:chExt cx="1315775" cy="1323325"/>
          </a:xfrm>
        </p:grpSpPr>
        <p:sp>
          <p:nvSpPr>
            <p:cNvPr id="1012" name="Google Shape;1012;p69"/>
            <p:cNvSpPr/>
            <p:nvPr/>
          </p:nvSpPr>
          <p:spPr>
            <a:xfrm>
              <a:off x="3589500" y="3188250"/>
              <a:ext cx="512050" cy="367150"/>
            </a:xfrm>
            <a:custGeom>
              <a:rect b="b" l="l" r="r" t="t"/>
              <a:pathLst>
                <a:path extrusionOk="0" h="14686" w="20482">
                  <a:moveTo>
                    <a:pt x="1157" y="0"/>
                  </a:moveTo>
                  <a:lnTo>
                    <a:pt x="0" y="14686"/>
                  </a:lnTo>
                  <a:lnTo>
                    <a:pt x="20482" y="14686"/>
                  </a:lnTo>
                  <a:lnTo>
                    <a:pt x="20069" y="5268"/>
                  </a:lnTo>
                  <a:lnTo>
                    <a:pt x="115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9"/>
            <p:cNvSpPr/>
            <p:nvPr/>
          </p:nvSpPr>
          <p:spPr>
            <a:xfrm>
              <a:off x="3605575" y="3188250"/>
              <a:ext cx="492100" cy="278850"/>
            </a:xfrm>
            <a:custGeom>
              <a:rect b="b" l="l" r="r" t="t"/>
              <a:pathLst>
                <a:path extrusionOk="0" h="11154" w="19684">
                  <a:moveTo>
                    <a:pt x="514" y="0"/>
                  </a:moveTo>
                  <a:lnTo>
                    <a:pt x="1" y="6526"/>
                  </a:lnTo>
                  <a:cubicBezTo>
                    <a:pt x="6529" y="8209"/>
                    <a:pt x="13092" y="9744"/>
                    <a:pt x="19683" y="11153"/>
                  </a:cubicBezTo>
                  <a:lnTo>
                    <a:pt x="19426" y="5268"/>
                  </a:lnTo>
                  <a:lnTo>
                    <a:pt x="514" y="0"/>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9"/>
            <p:cNvSpPr/>
            <p:nvPr/>
          </p:nvSpPr>
          <p:spPr>
            <a:xfrm>
              <a:off x="3334450" y="2232075"/>
              <a:ext cx="1076325" cy="1150150"/>
            </a:xfrm>
            <a:custGeom>
              <a:rect b="b" l="l" r="r" t="t"/>
              <a:pathLst>
                <a:path extrusionOk="0" h="46006" w="43053">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9"/>
            <p:cNvSpPr/>
            <p:nvPr/>
          </p:nvSpPr>
          <p:spPr>
            <a:xfrm>
              <a:off x="3509463" y="2232100"/>
              <a:ext cx="909075" cy="1150100"/>
            </a:xfrm>
            <a:custGeom>
              <a:rect b="b" l="l" r="r" t="t"/>
              <a:pathLst>
                <a:path extrusionOk="0" h="46004" w="36363">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9"/>
            <p:cNvSpPr/>
            <p:nvPr/>
          </p:nvSpPr>
          <p:spPr>
            <a:xfrm>
              <a:off x="3867000" y="2337675"/>
              <a:ext cx="553125" cy="917675"/>
            </a:xfrm>
            <a:custGeom>
              <a:rect b="b" l="l" r="r" t="t"/>
              <a:pathLst>
                <a:path extrusionOk="0" h="36707" w="22125">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9"/>
            <p:cNvSpPr/>
            <p:nvPr/>
          </p:nvSpPr>
          <p:spPr>
            <a:xfrm>
              <a:off x="3450550" y="2531075"/>
              <a:ext cx="342450" cy="342450"/>
            </a:xfrm>
            <a:custGeom>
              <a:rect b="b" l="l" r="r" t="t"/>
              <a:pathLst>
                <a:path extrusionOk="0" h="13698" w="13698">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9"/>
            <p:cNvSpPr/>
            <p:nvPr/>
          </p:nvSpPr>
          <p:spPr>
            <a:xfrm>
              <a:off x="3474050" y="2549050"/>
              <a:ext cx="319000" cy="324450"/>
            </a:xfrm>
            <a:custGeom>
              <a:rect b="b" l="l" r="r" t="t"/>
              <a:pathLst>
                <a:path extrusionOk="0" h="12978" w="1276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9"/>
            <p:cNvSpPr/>
            <p:nvPr/>
          </p:nvSpPr>
          <p:spPr>
            <a:xfrm>
              <a:off x="3475025" y="2601375"/>
              <a:ext cx="81025" cy="145175"/>
            </a:xfrm>
            <a:custGeom>
              <a:rect b="b" l="l" r="r" t="t"/>
              <a:pathLst>
                <a:path extrusionOk="0" h="5807" w="3241">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9"/>
            <p:cNvSpPr/>
            <p:nvPr/>
          </p:nvSpPr>
          <p:spPr>
            <a:xfrm>
              <a:off x="3550975" y="2568675"/>
              <a:ext cx="74950" cy="37675"/>
            </a:xfrm>
            <a:custGeom>
              <a:rect b="b" l="l" r="r" t="t"/>
              <a:pathLst>
                <a:path extrusionOk="0" h="1507" w="2998">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9"/>
            <p:cNvSpPr/>
            <p:nvPr/>
          </p:nvSpPr>
          <p:spPr>
            <a:xfrm>
              <a:off x="3374275" y="2393400"/>
              <a:ext cx="194875" cy="280550"/>
            </a:xfrm>
            <a:custGeom>
              <a:rect b="b" l="l" r="r" t="t"/>
              <a:pathLst>
                <a:path extrusionOk="0" h="11222" w="7795">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9"/>
            <p:cNvSpPr/>
            <p:nvPr/>
          </p:nvSpPr>
          <p:spPr>
            <a:xfrm>
              <a:off x="3558625" y="2336925"/>
              <a:ext cx="107675" cy="56425"/>
            </a:xfrm>
            <a:custGeom>
              <a:rect b="b" l="l" r="r" t="t"/>
              <a:pathLst>
                <a:path extrusionOk="0" h="2257" w="4307">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9"/>
            <p:cNvSpPr/>
            <p:nvPr/>
          </p:nvSpPr>
          <p:spPr>
            <a:xfrm>
              <a:off x="3251100" y="2439425"/>
              <a:ext cx="84450" cy="376250"/>
            </a:xfrm>
            <a:custGeom>
              <a:rect b="b" l="l" r="r" t="t"/>
              <a:pathLst>
                <a:path extrusionOk="0" h="15050" w="3378">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9"/>
            <p:cNvSpPr/>
            <p:nvPr/>
          </p:nvSpPr>
          <p:spPr>
            <a:xfrm>
              <a:off x="3272525" y="2870825"/>
              <a:ext cx="70000" cy="115850"/>
            </a:xfrm>
            <a:custGeom>
              <a:rect b="b" l="l" r="r" t="t"/>
              <a:pathLst>
                <a:path extrusionOk="0" h="4634" w="280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9"/>
            <p:cNvSpPr/>
            <p:nvPr/>
          </p:nvSpPr>
          <p:spPr>
            <a:xfrm>
              <a:off x="4101400" y="2242300"/>
              <a:ext cx="281975" cy="298300"/>
            </a:xfrm>
            <a:custGeom>
              <a:rect b="b" l="l" r="r" t="t"/>
              <a:pathLst>
                <a:path extrusionOk="0" h="11932" w="11279">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9"/>
            <p:cNvSpPr/>
            <p:nvPr/>
          </p:nvSpPr>
          <p:spPr>
            <a:xfrm>
              <a:off x="4368675" y="2578950"/>
              <a:ext cx="61525" cy="102575"/>
            </a:xfrm>
            <a:custGeom>
              <a:rect b="b" l="l" r="r" t="t"/>
              <a:pathLst>
                <a:path extrusionOk="0" h="4103" w="2461">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9"/>
            <p:cNvSpPr/>
            <p:nvPr/>
          </p:nvSpPr>
          <p:spPr>
            <a:xfrm>
              <a:off x="4352950" y="2373875"/>
              <a:ext cx="141350" cy="275700"/>
            </a:xfrm>
            <a:custGeom>
              <a:rect b="b" l="l" r="r" t="t"/>
              <a:pathLst>
                <a:path extrusionOk="0" h="11028" w="5654">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9"/>
            <p:cNvSpPr/>
            <p:nvPr/>
          </p:nvSpPr>
          <p:spPr>
            <a:xfrm>
              <a:off x="3178525" y="2753625"/>
              <a:ext cx="83300" cy="260625"/>
            </a:xfrm>
            <a:custGeom>
              <a:rect b="b" l="l" r="r" t="t"/>
              <a:pathLst>
                <a:path extrusionOk="0" h="10425" w="3332">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9"/>
            <p:cNvSpPr/>
            <p:nvPr/>
          </p:nvSpPr>
          <p:spPr>
            <a:xfrm>
              <a:off x="3248850" y="3053150"/>
              <a:ext cx="79350" cy="105200"/>
            </a:xfrm>
            <a:custGeom>
              <a:rect b="b" l="l" r="r" t="t"/>
              <a:pathLst>
                <a:path extrusionOk="0" h="4208" w="3174">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9"/>
            <p:cNvSpPr/>
            <p:nvPr/>
          </p:nvSpPr>
          <p:spPr>
            <a:xfrm>
              <a:off x="4105450" y="2395900"/>
              <a:ext cx="124950" cy="121850"/>
            </a:xfrm>
            <a:custGeom>
              <a:rect b="b" l="l" r="r" t="t"/>
              <a:pathLst>
                <a:path extrusionOk="0" h="4874" w="4998">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9"/>
            <p:cNvSpPr/>
            <p:nvPr/>
          </p:nvSpPr>
          <p:spPr>
            <a:xfrm>
              <a:off x="4218150" y="2534600"/>
              <a:ext cx="115100" cy="207100"/>
            </a:xfrm>
            <a:custGeom>
              <a:rect b="b" l="l" r="r" t="t"/>
              <a:pathLst>
                <a:path extrusionOk="0" h="8284" w="4604">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9"/>
            <p:cNvSpPr/>
            <p:nvPr/>
          </p:nvSpPr>
          <p:spPr>
            <a:xfrm>
              <a:off x="3789000" y="2258050"/>
              <a:ext cx="29425" cy="29425"/>
            </a:xfrm>
            <a:custGeom>
              <a:rect b="b" l="l" r="r" t="t"/>
              <a:pathLst>
                <a:path extrusionOk="0" h="1177" w="1177">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9"/>
            <p:cNvSpPr/>
            <p:nvPr/>
          </p:nvSpPr>
          <p:spPr>
            <a:xfrm>
              <a:off x="3885800" y="2272725"/>
              <a:ext cx="29425" cy="29450"/>
            </a:xfrm>
            <a:custGeom>
              <a:rect b="b" l="l" r="r" t="t"/>
              <a:pathLst>
                <a:path extrusionOk="0" h="1178" w="1177">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9"/>
            <p:cNvSpPr/>
            <p:nvPr/>
          </p:nvSpPr>
          <p:spPr>
            <a:xfrm>
              <a:off x="3983500" y="2302150"/>
              <a:ext cx="29425" cy="29475"/>
            </a:xfrm>
            <a:custGeom>
              <a:rect b="b" l="l" r="r" t="t"/>
              <a:pathLst>
                <a:path extrusionOk="0" h="1179" w="1177">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9"/>
            <p:cNvSpPr/>
            <p:nvPr/>
          </p:nvSpPr>
          <p:spPr>
            <a:xfrm>
              <a:off x="3633475" y="3120775"/>
              <a:ext cx="29475" cy="29475"/>
            </a:xfrm>
            <a:custGeom>
              <a:rect b="b" l="l" r="r" t="t"/>
              <a:pathLst>
                <a:path extrusionOk="0" h="1179" w="1179">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9"/>
            <p:cNvSpPr/>
            <p:nvPr/>
          </p:nvSpPr>
          <p:spPr>
            <a:xfrm>
              <a:off x="3705075" y="3070375"/>
              <a:ext cx="29425" cy="29450"/>
            </a:xfrm>
            <a:custGeom>
              <a:rect b="b" l="l" r="r" t="t"/>
              <a:pathLst>
                <a:path extrusionOk="0" h="1178" w="1177">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9"/>
            <p:cNvSpPr/>
            <p:nvPr/>
          </p:nvSpPr>
          <p:spPr>
            <a:xfrm>
              <a:off x="3621125" y="3494250"/>
              <a:ext cx="235325" cy="34775"/>
            </a:xfrm>
            <a:custGeom>
              <a:rect b="b" l="l" r="r" t="t"/>
              <a:pathLst>
                <a:path extrusionOk="0" h="1391" w="9413">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9"/>
            <p:cNvSpPr/>
            <p:nvPr/>
          </p:nvSpPr>
          <p:spPr>
            <a:xfrm>
              <a:off x="3867725" y="3492350"/>
              <a:ext cx="103675" cy="33650"/>
            </a:xfrm>
            <a:custGeom>
              <a:rect b="b" l="l" r="r" t="t"/>
              <a:pathLst>
                <a:path extrusionOk="0" h="1346" w="4147">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9"/>
            <p:cNvSpPr/>
            <p:nvPr/>
          </p:nvSpPr>
          <p:spPr>
            <a:xfrm>
              <a:off x="4200600" y="2820550"/>
              <a:ext cx="36750" cy="52975"/>
            </a:xfrm>
            <a:custGeom>
              <a:rect b="b" l="l" r="r" t="t"/>
              <a:pathLst>
                <a:path extrusionOk="0" h="2119" w="147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40" name="Google Shape;1040;p6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41" name="Google Shape;1041;p69"/>
          <p:cNvGrpSpPr/>
          <p:nvPr/>
        </p:nvGrpSpPr>
        <p:grpSpPr>
          <a:xfrm>
            <a:off x="372025" y="321975"/>
            <a:ext cx="8400000" cy="4503300"/>
            <a:chOff x="372025" y="321975"/>
            <a:chExt cx="8400000" cy="4503300"/>
          </a:xfrm>
        </p:grpSpPr>
        <p:grpSp>
          <p:nvGrpSpPr>
            <p:cNvPr id="1042" name="Google Shape;1042;p69"/>
            <p:cNvGrpSpPr/>
            <p:nvPr/>
          </p:nvGrpSpPr>
          <p:grpSpPr>
            <a:xfrm>
              <a:off x="372025" y="321975"/>
              <a:ext cx="8400000" cy="4503300"/>
              <a:chOff x="372025" y="321975"/>
              <a:chExt cx="8400000" cy="4503300"/>
            </a:xfrm>
          </p:grpSpPr>
          <p:sp>
            <p:nvSpPr>
              <p:cNvPr id="1043" name="Google Shape;1043;p69"/>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4" name="Google Shape;1044;p69"/>
              <p:cNvGrpSpPr/>
              <p:nvPr/>
            </p:nvGrpSpPr>
            <p:grpSpPr>
              <a:xfrm>
                <a:off x="372025" y="321975"/>
                <a:ext cx="8400000" cy="4499700"/>
                <a:chOff x="372025" y="321975"/>
                <a:chExt cx="8400000" cy="4499700"/>
              </a:xfrm>
            </p:grpSpPr>
            <p:sp>
              <p:nvSpPr>
                <p:cNvPr id="1045" name="Google Shape;1045;p6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51" name="Google Shape;1051;p69"/>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1052" name="Google Shape;1052;p69"/>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1053" name="Google Shape;1053;p6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4" name="Google Shape;1054;p69"/>
          <p:cNvSpPr txBox="1"/>
          <p:nvPr>
            <p:ph idx="1" type="subTitle"/>
          </p:nvPr>
        </p:nvSpPr>
        <p:spPr>
          <a:xfrm>
            <a:off x="720150" y="3967049"/>
            <a:ext cx="7704000" cy="63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55" name="Shape 1055"/>
        <p:cNvGrpSpPr/>
        <p:nvPr/>
      </p:nvGrpSpPr>
      <p:grpSpPr>
        <a:xfrm>
          <a:off x="0" y="0"/>
          <a:ext cx="0" cy="0"/>
          <a:chOff x="0" y="0"/>
          <a:chExt cx="0" cy="0"/>
        </a:xfrm>
      </p:grpSpPr>
      <p:pic>
        <p:nvPicPr>
          <p:cNvPr id="1056" name="Google Shape;1056;p70"/>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57" name="Google Shape;1057;p70"/>
          <p:cNvGrpSpPr/>
          <p:nvPr/>
        </p:nvGrpSpPr>
        <p:grpSpPr>
          <a:xfrm>
            <a:off x="372025" y="321975"/>
            <a:ext cx="8400000" cy="4503300"/>
            <a:chOff x="372025" y="321975"/>
            <a:chExt cx="8400000" cy="4503300"/>
          </a:xfrm>
        </p:grpSpPr>
        <p:sp>
          <p:nvSpPr>
            <p:cNvPr id="1058" name="Google Shape;1058;p70"/>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9" name="Google Shape;1059;p70"/>
            <p:cNvGrpSpPr/>
            <p:nvPr/>
          </p:nvGrpSpPr>
          <p:grpSpPr>
            <a:xfrm>
              <a:off x="372025" y="321975"/>
              <a:ext cx="8400000" cy="4499700"/>
              <a:chOff x="372025" y="321975"/>
              <a:chExt cx="8400000" cy="4499700"/>
            </a:xfrm>
          </p:grpSpPr>
          <p:sp>
            <p:nvSpPr>
              <p:cNvPr id="1060" name="Google Shape;1060;p7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6" name="Google Shape;1066;p70"/>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sp>
        <p:nvSpPr>
          <p:cNvPr id="1067" name="Google Shape;1067;p70"/>
          <p:cNvSpPr txBox="1"/>
          <p:nvPr>
            <p:ph idx="1" type="subTitle"/>
          </p:nvPr>
        </p:nvSpPr>
        <p:spPr>
          <a:xfrm>
            <a:off x="2679300" y="1783825"/>
            <a:ext cx="3785400" cy="122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68" name="Google Shape;1068;p70"/>
          <p:cNvSpPr txBox="1"/>
          <p:nvPr>
            <p:ph idx="2" type="subTitle"/>
          </p:nvPr>
        </p:nvSpPr>
        <p:spPr>
          <a:xfrm>
            <a:off x="2679302" y="4108550"/>
            <a:ext cx="3785400" cy="37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100"/>
              <a:buNone/>
              <a:defRPr sz="1100"/>
            </a:lvl1pPr>
            <a:lvl2pPr lvl="1" algn="ctr">
              <a:lnSpc>
                <a:spcPct val="100000"/>
              </a:lnSpc>
              <a:spcBef>
                <a:spcPts val="0"/>
              </a:spcBef>
              <a:spcAft>
                <a:spcPts val="0"/>
              </a:spcAft>
              <a:buClr>
                <a:schemeClr val="dk1"/>
              </a:buClr>
              <a:buSzPts val="1100"/>
              <a:buNone/>
              <a:defRPr sz="1100">
                <a:solidFill>
                  <a:schemeClr val="dk1"/>
                </a:solidFill>
              </a:defRPr>
            </a:lvl2pPr>
            <a:lvl3pPr lvl="2" algn="ctr">
              <a:lnSpc>
                <a:spcPct val="100000"/>
              </a:lnSpc>
              <a:spcBef>
                <a:spcPts val="0"/>
              </a:spcBef>
              <a:spcAft>
                <a:spcPts val="0"/>
              </a:spcAft>
              <a:buClr>
                <a:schemeClr val="dk1"/>
              </a:buClr>
              <a:buSzPts val="1100"/>
              <a:buNone/>
              <a:defRPr sz="1100">
                <a:solidFill>
                  <a:schemeClr val="dk1"/>
                </a:solidFill>
              </a:defRPr>
            </a:lvl3pPr>
            <a:lvl4pPr lvl="3" algn="ctr">
              <a:lnSpc>
                <a:spcPct val="100000"/>
              </a:lnSpc>
              <a:spcBef>
                <a:spcPts val="0"/>
              </a:spcBef>
              <a:spcAft>
                <a:spcPts val="0"/>
              </a:spcAft>
              <a:buClr>
                <a:schemeClr val="dk1"/>
              </a:buClr>
              <a:buSzPts val="1100"/>
              <a:buNone/>
              <a:defRPr sz="1100">
                <a:solidFill>
                  <a:schemeClr val="dk1"/>
                </a:solidFill>
              </a:defRPr>
            </a:lvl4pPr>
            <a:lvl5pPr lvl="4" algn="ctr">
              <a:lnSpc>
                <a:spcPct val="100000"/>
              </a:lnSpc>
              <a:spcBef>
                <a:spcPts val="0"/>
              </a:spcBef>
              <a:spcAft>
                <a:spcPts val="0"/>
              </a:spcAft>
              <a:buClr>
                <a:schemeClr val="dk1"/>
              </a:buClr>
              <a:buSzPts val="1100"/>
              <a:buNone/>
              <a:defRPr sz="1100">
                <a:solidFill>
                  <a:schemeClr val="dk1"/>
                </a:solidFill>
              </a:defRPr>
            </a:lvl5pPr>
            <a:lvl6pPr lvl="5" algn="ctr">
              <a:lnSpc>
                <a:spcPct val="100000"/>
              </a:lnSpc>
              <a:spcBef>
                <a:spcPts val="0"/>
              </a:spcBef>
              <a:spcAft>
                <a:spcPts val="0"/>
              </a:spcAft>
              <a:buClr>
                <a:schemeClr val="dk1"/>
              </a:buClr>
              <a:buSzPts val="1100"/>
              <a:buNone/>
              <a:defRPr sz="1100">
                <a:solidFill>
                  <a:schemeClr val="dk1"/>
                </a:solidFill>
              </a:defRPr>
            </a:lvl6pPr>
            <a:lvl7pPr lvl="6" algn="ctr">
              <a:lnSpc>
                <a:spcPct val="100000"/>
              </a:lnSpc>
              <a:spcBef>
                <a:spcPts val="0"/>
              </a:spcBef>
              <a:spcAft>
                <a:spcPts val="0"/>
              </a:spcAft>
              <a:buClr>
                <a:schemeClr val="dk1"/>
              </a:buClr>
              <a:buSzPts val="1100"/>
              <a:buNone/>
              <a:defRPr sz="1100">
                <a:solidFill>
                  <a:schemeClr val="dk1"/>
                </a:solidFill>
              </a:defRPr>
            </a:lvl7pPr>
            <a:lvl8pPr lvl="7" algn="ctr">
              <a:lnSpc>
                <a:spcPct val="100000"/>
              </a:lnSpc>
              <a:spcBef>
                <a:spcPts val="0"/>
              </a:spcBef>
              <a:spcAft>
                <a:spcPts val="0"/>
              </a:spcAft>
              <a:buClr>
                <a:schemeClr val="dk1"/>
              </a:buClr>
              <a:buSzPts val="1100"/>
              <a:buNone/>
              <a:defRPr sz="1100">
                <a:solidFill>
                  <a:schemeClr val="dk1"/>
                </a:solidFill>
              </a:defRPr>
            </a:lvl8pPr>
            <a:lvl9pPr lvl="8" algn="ctr">
              <a:lnSpc>
                <a:spcPct val="100000"/>
              </a:lnSpc>
              <a:spcBef>
                <a:spcPts val="0"/>
              </a:spcBef>
              <a:spcAft>
                <a:spcPts val="0"/>
              </a:spcAft>
              <a:buClr>
                <a:schemeClr val="dk1"/>
              </a:buClr>
              <a:buSzPts val="1100"/>
              <a:buNone/>
              <a:defRPr sz="1100">
                <a:solidFill>
                  <a:schemeClr val="dk1"/>
                </a:solidFill>
              </a:defRPr>
            </a:lvl9pPr>
          </a:lstStyle>
          <a:p/>
        </p:txBody>
      </p:sp>
      <p:sp>
        <p:nvSpPr>
          <p:cNvPr id="1069" name="Google Shape;1069;p70"/>
          <p:cNvSpPr txBox="1"/>
          <p:nvPr/>
        </p:nvSpPr>
        <p:spPr>
          <a:xfrm>
            <a:off x="2897750" y="3160425"/>
            <a:ext cx="3348600" cy="7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100"/>
              <a:buFont typeface="Arial"/>
              <a:buNone/>
            </a:pPr>
            <a:r>
              <a:rPr b="1" i="0" lang="en" sz="1100" u="none" cap="none" strike="noStrike">
                <a:solidFill>
                  <a:schemeClr val="accent6"/>
                </a:solidFill>
                <a:highlight>
                  <a:schemeClr val="accent3"/>
                </a:highlight>
                <a:latin typeface="Anaheim"/>
                <a:ea typeface="Anaheim"/>
                <a:cs typeface="Anaheim"/>
                <a:sym typeface="Anaheim"/>
              </a:rPr>
              <a:t>CREDITS:</a:t>
            </a:r>
            <a:r>
              <a:rPr b="0" i="0" lang="en" sz="1100" u="none" cap="none" strike="noStrike">
                <a:solidFill>
                  <a:schemeClr val="lt1"/>
                </a:solidFill>
                <a:latin typeface="Anaheim"/>
                <a:ea typeface="Anaheim"/>
                <a:cs typeface="Anaheim"/>
                <a:sym typeface="Anaheim"/>
              </a:rPr>
              <a:t> This presentation template was created by </a:t>
            </a:r>
            <a:r>
              <a:rPr b="1" i="0" lang="en" sz="1100" u="none" cap="none" strike="noStrike">
                <a:solidFill>
                  <a:schemeClr val="accent6"/>
                </a:solidFill>
                <a:highlight>
                  <a:schemeClr val="accent3"/>
                </a:highlight>
                <a:uFill>
                  <a:noFill/>
                </a:uFill>
                <a:latin typeface="Anaheim"/>
                <a:ea typeface="Anaheim"/>
                <a:cs typeface="Anaheim"/>
                <a:sym typeface="Anaheim"/>
                <a:hlinkClick r:id="rId3">
                  <a:extLst>
                    <a:ext uri="{A12FA001-AC4F-418D-AE19-62706E023703}">
                      <ahyp:hlinkClr val="tx"/>
                    </a:ext>
                  </a:extLst>
                </a:hlinkClick>
              </a:rPr>
              <a:t>Slidesgo</a:t>
            </a:r>
            <a:r>
              <a:rPr b="1" i="0" lang="en" sz="1100" u="none" cap="none" strike="noStrike">
                <a:solidFill>
                  <a:schemeClr val="accent6"/>
                </a:solidFill>
                <a:highlight>
                  <a:schemeClr val="accent3"/>
                </a:highlight>
                <a:latin typeface="Anaheim"/>
                <a:ea typeface="Anaheim"/>
                <a:cs typeface="Anaheim"/>
                <a:sym typeface="Anaheim"/>
              </a:rPr>
              <a:t>,</a:t>
            </a:r>
            <a:r>
              <a:rPr b="0" i="0" lang="en" sz="1100" u="none" cap="none" strike="noStrike">
                <a:solidFill>
                  <a:schemeClr val="lt1"/>
                </a:solidFill>
                <a:latin typeface="Anaheim"/>
                <a:ea typeface="Anaheim"/>
                <a:cs typeface="Anaheim"/>
                <a:sym typeface="Anaheim"/>
              </a:rPr>
              <a:t> including icons by </a:t>
            </a:r>
            <a:r>
              <a:rPr b="1" i="0" lang="en" sz="1100" u="none" cap="none" strike="noStrike">
                <a:solidFill>
                  <a:schemeClr val="accent6"/>
                </a:solidFill>
                <a:highlight>
                  <a:schemeClr val="accent3"/>
                </a:highlight>
                <a:uFill>
                  <a:noFill/>
                </a:uFill>
                <a:latin typeface="Anaheim"/>
                <a:ea typeface="Anaheim"/>
                <a:cs typeface="Anaheim"/>
                <a:sym typeface="Anaheim"/>
                <a:hlinkClick r:id="rId4">
                  <a:extLst>
                    <a:ext uri="{A12FA001-AC4F-418D-AE19-62706E023703}">
                      <ahyp:hlinkClr val="tx"/>
                    </a:ext>
                  </a:extLst>
                </a:hlinkClick>
              </a:rPr>
              <a:t>Flaticon</a:t>
            </a:r>
            <a:r>
              <a:rPr b="1" i="0" lang="en" sz="1100" u="none" cap="none" strike="noStrike">
                <a:solidFill>
                  <a:schemeClr val="accent6"/>
                </a:solidFill>
                <a:highlight>
                  <a:schemeClr val="accent3"/>
                </a:highlight>
                <a:latin typeface="Anaheim"/>
                <a:ea typeface="Anaheim"/>
                <a:cs typeface="Anaheim"/>
                <a:sym typeface="Anaheim"/>
              </a:rPr>
              <a:t>,</a:t>
            </a:r>
            <a:r>
              <a:rPr b="0" i="0" lang="en" sz="1100" u="none" cap="none" strike="noStrike">
                <a:solidFill>
                  <a:schemeClr val="lt1"/>
                </a:solidFill>
                <a:latin typeface="Anaheim"/>
                <a:ea typeface="Anaheim"/>
                <a:cs typeface="Anaheim"/>
                <a:sym typeface="Anaheim"/>
              </a:rPr>
              <a:t> and infographics &amp; images by </a:t>
            </a:r>
            <a:r>
              <a:rPr b="1" i="0" lang="en" sz="1100" u="none" cap="none" strike="noStrike">
                <a:solidFill>
                  <a:schemeClr val="accent6"/>
                </a:solidFill>
                <a:highlight>
                  <a:schemeClr val="accent3"/>
                </a:highlight>
                <a:uFill>
                  <a:noFill/>
                </a:uFill>
                <a:latin typeface="Anaheim"/>
                <a:ea typeface="Anaheim"/>
                <a:cs typeface="Anaheim"/>
                <a:sym typeface="Anaheim"/>
                <a:hlinkClick r:id="rId5">
                  <a:extLst>
                    <a:ext uri="{A12FA001-AC4F-418D-AE19-62706E023703}">
                      <ahyp:hlinkClr val="tx"/>
                    </a:ext>
                  </a:extLst>
                </a:hlinkClick>
              </a:rPr>
              <a:t>Freepik</a:t>
            </a:r>
            <a:endParaRPr b="1" i="0" sz="1100" u="none" cap="none" strike="noStrike">
              <a:solidFill>
                <a:schemeClr val="accent6"/>
              </a:solidFill>
              <a:highlight>
                <a:schemeClr val="accent3"/>
              </a:highlight>
              <a:latin typeface="Anaheim"/>
              <a:ea typeface="Anaheim"/>
              <a:cs typeface="Anaheim"/>
              <a:sym typeface="Anaheim"/>
            </a:endParaRPr>
          </a:p>
        </p:txBody>
      </p:sp>
      <p:cxnSp>
        <p:nvCxnSpPr>
          <p:cNvPr id="1070" name="Google Shape;1070;p70"/>
          <p:cNvCxnSpPr/>
          <p:nvPr/>
        </p:nvCxnSpPr>
        <p:spPr>
          <a:xfrm>
            <a:off x="372025" y="1590850"/>
            <a:ext cx="8400000" cy="0"/>
          </a:xfrm>
          <a:prstGeom prst="straightConnector1">
            <a:avLst/>
          </a:prstGeom>
          <a:noFill/>
          <a:ln cap="flat" cmpd="sng" w="9525">
            <a:solidFill>
              <a:schemeClr val="dk2"/>
            </a:solidFill>
            <a:prstDash val="solid"/>
            <a:round/>
            <a:headEnd len="sm" w="sm" type="none"/>
            <a:tailEnd len="sm" w="sm" type="none"/>
          </a:ln>
        </p:spPr>
      </p:cxnSp>
      <p:cxnSp>
        <p:nvCxnSpPr>
          <p:cNvPr id="1071" name="Google Shape;1071;p70"/>
          <p:cNvCxnSpPr/>
          <p:nvPr/>
        </p:nvCxnSpPr>
        <p:spPr>
          <a:xfrm>
            <a:off x="372025" y="3122005"/>
            <a:ext cx="8400000" cy="0"/>
          </a:xfrm>
          <a:prstGeom prst="straightConnector1">
            <a:avLst/>
          </a:prstGeom>
          <a:noFill/>
          <a:ln cap="flat" cmpd="sng" w="9525">
            <a:solidFill>
              <a:schemeClr val="dk2"/>
            </a:solidFill>
            <a:prstDash val="solid"/>
            <a:round/>
            <a:headEnd len="sm" w="sm" type="none"/>
            <a:tailEnd len="sm" w="sm" type="none"/>
          </a:ln>
        </p:spPr>
      </p:cxnSp>
      <p:sp>
        <p:nvSpPr>
          <p:cNvPr id="1072" name="Google Shape;1072;p70"/>
          <p:cNvSpPr txBox="1"/>
          <p:nvPr>
            <p:ph type="ctrTitle"/>
          </p:nvPr>
        </p:nvSpPr>
        <p:spPr>
          <a:xfrm>
            <a:off x="2067675" y="582920"/>
            <a:ext cx="5008500" cy="933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3" name="Shape 10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74" name="Shape 1074"/>
        <p:cNvGrpSpPr/>
        <p:nvPr/>
      </p:nvGrpSpPr>
      <p:grpSpPr>
        <a:xfrm>
          <a:off x="0" y="0"/>
          <a:ext cx="0" cy="0"/>
          <a:chOff x="0" y="0"/>
          <a:chExt cx="0" cy="0"/>
        </a:xfrm>
      </p:grpSpPr>
      <p:pic>
        <p:nvPicPr>
          <p:cNvPr id="1075" name="Google Shape;1075;p7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076" name="Shape 1076"/>
        <p:cNvGrpSpPr/>
        <p:nvPr/>
      </p:nvGrpSpPr>
      <p:grpSpPr>
        <a:xfrm>
          <a:off x="0" y="0"/>
          <a:ext cx="0" cy="0"/>
          <a:chOff x="0" y="0"/>
          <a:chExt cx="0" cy="0"/>
        </a:xfrm>
      </p:grpSpPr>
      <p:pic>
        <p:nvPicPr>
          <p:cNvPr id="1077" name="Google Shape;1077;p7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078" name="Google Shape;1078;p75"/>
          <p:cNvGrpSpPr/>
          <p:nvPr/>
        </p:nvGrpSpPr>
        <p:grpSpPr>
          <a:xfrm>
            <a:off x="372025" y="321975"/>
            <a:ext cx="8400000" cy="4503300"/>
            <a:chOff x="372025" y="321975"/>
            <a:chExt cx="8400000" cy="4503300"/>
          </a:xfrm>
        </p:grpSpPr>
        <p:sp>
          <p:nvSpPr>
            <p:cNvPr id="1079" name="Google Shape;1079;p75"/>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0" name="Google Shape;1080;p75"/>
            <p:cNvGrpSpPr/>
            <p:nvPr/>
          </p:nvGrpSpPr>
          <p:grpSpPr>
            <a:xfrm>
              <a:off x="372025" y="321975"/>
              <a:ext cx="8400000" cy="4499700"/>
              <a:chOff x="372025" y="321975"/>
              <a:chExt cx="8400000" cy="4499700"/>
            </a:xfrm>
          </p:grpSpPr>
          <p:sp>
            <p:nvSpPr>
              <p:cNvPr id="1081" name="Google Shape;1081;p7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7" name="Google Shape;1087;p7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grpSp>
        <p:nvGrpSpPr>
          <p:cNvPr id="1088" name="Google Shape;1088;p75"/>
          <p:cNvGrpSpPr/>
          <p:nvPr/>
        </p:nvGrpSpPr>
        <p:grpSpPr>
          <a:xfrm>
            <a:off x="371330" y="3441041"/>
            <a:ext cx="8400431" cy="1380780"/>
            <a:chOff x="4122825" y="2769975"/>
            <a:chExt cx="4390775" cy="1934950"/>
          </a:xfrm>
        </p:grpSpPr>
        <p:sp>
          <p:nvSpPr>
            <p:cNvPr id="1089" name="Google Shape;1089;p7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2" name="Google Shape;1112;p75"/>
          <p:cNvGrpSpPr/>
          <p:nvPr/>
        </p:nvGrpSpPr>
        <p:grpSpPr>
          <a:xfrm>
            <a:off x="4313685" y="2999817"/>
            <a:ext cx="530320" cy="530308"/>
            <a:chOff x="5720325" y="1250450"/>
            <a:chExt cx="1103225" cy="1103200"/>
          </a:xfrm>
        </p:grpSpPr>
        <p:sp>
          <p:nvSpPr>
            <p:cNvPr id="1113" name="Google Shape;1113;p75"/>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5"/>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5"/>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5"/>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5"/>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5"/>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5"/>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1120" name="Shape 1120"/>
        <p:cNvGrpSpPr/>
        <p:nvPr/>
      </p:nvGrpSpPr>
      <p:grpSpPr>
        <a:xfrm>
          <a:off x="0" y="0"/>
          <a:ext cx="0" cy="0"/>
          <a:chOff x="0" y="0"/>
          <a:chExt cx="0" cy="0"/>
        </a:xfrm>
      </p:grpSpPr>
      <p:pic>
        <p:nvPicPr>
          <p:cNvPr id="1121" name="Google Shape;1121;p7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1122" name="Google Shape;1122;p76"/>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3" name="Google Shape;1123;p76"/>
          <p:cNvGrpSpPr/>
          <p:nvPr/>
        </p:nvGrpSpPr>
        <p:grpSpPr>
          <a:xfrm>
            <a:off x="372025" y="321975"/>
            <a:ext cx="8400000" cy="4499700"/>
            <a:chOff x="372025" y="321975"/>
            <a:chExt cx="8400000" cy="4499700"/>
          </a:xfrm>
        </p:grpSpPr>
        <p:sp>
          <p:nvSpPr>
            <p:cNvPr id="1124" name="Google Shape;1124;p7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9" name="Google Shape;1129;p76"/>
          <p:cNvGrpSpPr/>
          <p:nvPr/>
        </p:nvGrpSpPr>
        <p:grpSpPr>
          <a:xfrm>
            <a:off x="371330" y="3818004"/>
            <a:ext cx="8400431" cy="1003659"/>
            <a:chOff x="4122825" y="2769975"/>
            <a:chExt cx="4390775" cy="1934950"/>
          </a:xfrm>
        </p:grpSpPr>
        <p:sp>
          <p:nvSpPr>
            <p:cNvPr id="1130" name="Google Shape;1130;p7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3" name="Google Shape;1153;p76"/>
          <p:cNvGrpSpPr/>
          <p:nvPr/>
        </p:nvGrpSpPr>
        <p:grpSpPr>
          <a:xfrm flipH="1" rot="10800000">
            <a:off x="371330" y="540079"/>
            <a:ext cx="8400431" cy="1003659"/>
            <a:chOff x="4122825" y="2769975"/>
            <a:chExt cx="4390775" cy="1934950"/>
          </a:xfrm>
        </p:grpSpPr>
        <p:sp>
          <p:nvSpPr>
            <p:cNvPr id="1154" name="Google Shape;1154;p7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1177" name="Shape 1177"/>
        <p:cNvGrpSpPr/>
        <p:nvPr/>
      </p:nvGrpSpPr>
      <p:grpSpPr>
        <a:xfrm>
          <a:off x="0" y="0"/>
          <a:ext cx="0" cy="0"/>
          <a:chOff x="0" y="0"/>
          <a:chExt cx="0" cy="0"/>
        </a:xfrm>
      </p:grpSpPr>
      <p:pic>
        <p:nvPicPr>
          <p:cNvPr id="1178" name="Google Shape;1178;p7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179" name="Google Shape;1179;p77"/>
          <p:cNvGrpSpPr/>
          <p:nvPr/>
        </p:nvGrpSpPr>
        <p:grpSpPr>
          <a:xfrm>
            <a:off x="372025" y="321975"/>
            <a:ext cx="8400000" cy="4503300"/>
            <a:chOff x="372025" y="321975"/>
            <a:chExt cx="8400000" cy="4503300"/>
          </a:xfrm>
        </p:grpSpPr>
        <p:grpSp>
          <p:nvGrpSpPr>
            <p:cNvPr id="1180" name="Google Shape;1180;p77"/>
            <p:cNvGrpSpPr/>
            <p:nvPr/>
          </p:nvGrpSpPr>
          <p:grpSpPr>
            <a:xfrm>
              <a:off x="372025" y="321975"/>
              <a:ext cx="8400000" cy="4503300"/>
              <a:chOff x="372025" y="321975"/>
              <a:chExt cx="8400000" cy="4503300"/>
            </a:xfrm>
          </p:grpSpPr>
          <p:sp>
            <p:nvSpPr>
              <p:cNvPr id="1181" name="Google Shape;1181;p77"/>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2" name="Google Shape;1182;p77"/>
              <p:cNvGrpSpPr/>
              <p:nvPr/>
            </p:nvGrpSpPr>
            <p:grpSpPr>
              <a:xfrm>
                <a:off x="372025" y="321975"/>
                <a:ext cx="8400000" cy="4499700"/>
                <a:chOff x="372025" y="321975"/>
                <a:chExt cx="8400000" cy="4499700"/>
              </a:xfrm>
            </p:grpSpPr>
            <p:sp>
              <p:nvSpPr>
                <p:cNvPr id="1183" name="Google Shape;1183;p7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9" name="Google Shape;1189;p77"/>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1190" name="Google Shape;1190;p77"/>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1191" name="Shape 1191"/>
        <p:cNvGrpSpPr/>
        <p:nvPr/>
      </p:nvGrpSpPr>
      <p:grpSpPr>
        <a:xfrm>
          <a:off x="0" y="0"/>
          <a:ext cx="0" cy="0"/>
          <a:chOff x="0" y="0"/>
          <a:chExt cx="0" cy="0"/>
        </a:xfrm>
      </p:grpSpPr>
      <p:grpSp>
        <p:nvGrpSpPr>
          <p:cNvPr id="1192" name="Google Shape;1192;p78"/>
          <p:cNvGrpSpPr/>
          <p:nvPr/>
        </p:nvGrpSpPr>
        <p:grpSpPr>
          <a:xfrm rot="816243">
            <a:off x="7885012" y="585070"/>
            <a:ext cx="624221" cy="2019733"/>
            <a:chOff x="6505688" y="3123675"/>
            <a:chExt cx="624250" cy="2019825"/>
          </a:xfrm>
        </p:grpSpPr>
        <p:sp>
          <p:nvSpPr>
            <p:cNvPr id="1193" name="Google Shape;1193;p7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1" name="Google Shape;1221;p78"/>
          <p:cNvGrpSpPr/>
          <p:nvPr/>
        </p:nvGrpSpPr>
        <p:grpSpPr>
          <a:xfrm>
            <a:off x="821200" y="2952525"/>
            <a:ext cx="1283225" cy="1233550"/>
            <a:chOff x="1415300" y="3922225"/>
            <a:chExt cx="1283225" cy="1233550"/>
          </a:xfrm>
        </p:grpSpPr>
        <p:sp>
          <p:nvSpPr>
            <p:cNvPr id="1222" name="Google Shape;1222;p7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41" name="Google Shape;1241;p7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1242" name="Shape 1242"/>
        <p:cNvGrpSpPr/>
        <p:nvPr/>
      </p:nvGrpSpPr>
      <p:grpSpPr>
        <a:xfrm>
          <a:off x="0" y="0"/>
          <a:ext cx="0" cy="0"/>
          <a:chOff x="0" y="0"/>
          <a:chExt cx="0" cy="0"/>
        </a:xfrm>
      </p:grpSpPr>
      <p:pic>
        <p:nvPicPr>
          <p:cNvPr id="1243" name="Google Shape;1243;p79"/>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1244" name="Google Shape;1244;p79"/>
          <p:cNvSpPr/>
          <p:nvPr/>
        </p:nvSpPr>
        <p:spPr>
          <a:xfrm>
            <a:off x="372375" y="324675"/>
            <a:ext cx="8394900" cy="4500600"/>
          </a:xfrm>
          <a:prstGeom prst="rect">
            <a:avLst/>
          </a:prstGeom>
          <a:solidFill>
            <a:srgbClr val="7C7C7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5" name="Google Shape;1245;p79"/>
          <p:cNvGrpSpPr/>
          <p:nvPr/>
        </p:nvGrpSpPr>
        <p:grpSpPr>
          <a:xfrm>
            <a:off x="372025" y="321975"/>
            <a:ext cx="8400000" cy="4499700"/>
            <a:chOff x="372025" y="321975"/>
            <a:chExt cx="8400000" cy="4499700"/>
          </a:xfrm>
        </p:grpSpPr>
        <p:sp>
          <p:nvSpPr>
            <p:cNvPr id="1246" name="Google Shape;1246;p79"/>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9"/>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9"/>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79"/>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9"/>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9"/>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52" name="Google Shape;1252;p79"/>
            <p:cNvCxnSpPr/>
            <p:nvPr/>
          </p:nvCxnSpPr>
          <p:spPr>
            <a:xfrm>
              <a:off x="7498375" y="431000"/>
              <a:ext cx="1039500" cy="0"/>
            </a:xfrm>
            <a:prstGeom prst="straightConnector1">
              <a:avLst/>
            </a:prstGeom>
            <a:noFill/>
            <a:ln cap="flat" cmpd="sng" w="9525">
              <a:solidFill>
                <a:schemeClr val="accent6"/>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7" name="Shape 187"/>
        <p:cNvGrpSpPr/>
        <p:nvPr/>
      </p:nvGrpSpPr>
      <p:grpSpPr>
        <a:xfrm>
          <a:off x="0" y="0"/>
          <a:ext cx="0" cy="0"/>
          <a:chOff x="0" y="0"/>
          <a:chExt cx="0" cy="0"/>
        </a:xfrm>
      </p:grpSpPr>
      <p:pic>
        <p:nvPicPr>
          <p:cNvPr id="188" name="Google Shape;188;p51"/>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189" name="Google Shape;189;p51"/>
          <p:cNvGrpSpPr/>
          <p:nvPr/>
        </p:nvGrpSpPr>
        <p:grpSpPr>
          <a:xfrm>
            <a:off x="372025" y="321975"/>
            <a:ext cx="8400000" cy="4503300"/>
            <a:chOff x="372025" y="321975"/>
            <a:chExt cx="8400000" cy="4503300"/>
          </a:xfrm>
        </p:grpSpPr>
        <p:grpSp>
          <p:nvGrpSpPr>
            <p:cNvPr id="190" name="Google Shape;190;p51"/>
            <p:cNvGrpSpPr/>
            <p:nvPr/>
          </p:nvGrpSpPr>
          <p:grpSpPr>
            <a:xfrm>
              <a:off x="372025" y="321975"/>
              <a:ext cx="8400000" cy="4503300"/>
              <a:chOff x="372025" y="321975"/>
              <a:chExt cx="8400000" cy="4503300"/>
            </a:xfrm>
          </p:grpSpPr>
          <p:sp>
            <p:nvSpPr>
              <p:cNvPr id="191" name="Google Shape;191;p51"/>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51"/>
              <p:cNvGrpSpPr/>
              <p:nvPr/>
            </p:nvGrpSpPr>
            <p:grpSpPr>
              <a:xfrm>
                <a:off x="372025" y="321975"/>
                <a:ext cx="8400000" cy="4499700"/>
                <a:chOff x="372025" y="321975"/>
                <a:chExt cx="8400000" cy="4499700"/>
              </a:xfrm>
            </p:grpSpPr>
            <p:sp>
              <p:nvSpPr>
                <p:cNvPr id="193" name="Google Shape;193;p51"/>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1"/>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1"/>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1"/>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1"/>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1"/>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9" name="Google Shape;199;p51"/>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200" name="Google Shape;200;p51"/>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201" name="Google Shape;201;p5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2" name="Google Shape;202;p5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05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3" name="Shape 203"/>
        <p:cNvGrpSpPr/>
        <p:nvPr/>
      </p:nvGrpSpPr>
      <p:grpSpPr>
        <a:xfrm>
          <a:off x="0" y="0"/>
          <a:ext cx="0" cy="0"/>
          <a:chOff x="0" y="0"/>
          <a:chExt cx="0" cy="0"/>
        </a:xfrm>
      </p:grpSpPr>
      <p:pic>
        <p:nvPicPr>
          <p:cNvPr id="204" name="Google Shape;204;p52"/>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205" name="Google Shape;205;p52"/>
          <p:cNvGrpSpPr/>
          <p:nvPr/>
        </p:nvGrpSpPr>
        <p:grpSpPr>
          <a:xfrm>
            <a:off x="372025" y="321975"/>
            <a:ext cx="8400000" cy="4503300"/>
            <a:chOff x="372025" y="321975"/>
            <a:chExt cx="8400000" cy="4503300"/>
          </a:xfrm>
        </p:grpSpPr>
        <p:sp>
          <p:nvSpPr>
            <p:cNvPr id="206" name="Google Shape;206;p52"/>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7" name="Google Shape;207;p52"/>
            <p:cNvGrpSpPr/>
            <p:nvPr/>
          </p:nvGrpSpPr>
          <p:grpSpPr>
            <a:xfrm>
              <a:off x="372025" y="321975"/>
              <a:ext cx="8400000" cy="4499700"/>
              <a:chOff x="372025" y="321975"/>
              <a:chExt cx="8400000" cy="4499700"/>
            </a:xfrm>
          </p:grpSpPr>
          <p:sp>
            <p:nvSpPr>
              <p:cNvPr id="208" name="Google Shape;208;p5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52"/>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sp>
        <p:nvSpPr>
          <p:cNvPr id="215" name="Google Shape;215;p52"/>
          <p:cNvSpPr txBox="1"/>
          <p:nvPr>
            <p:ph type="title"/>
          </p:nvPr>
        </p:nvSpPr>
        <p:spPr>
          <a:xfrm>
            <a:off x="7200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6" name="Google Shape;216;p52"/>
          <p:cNvSpPr txBox="1"/>
          <p:nvPr>
            <p:ph idx="2" type="title"/>
          </p:nvPr>
        </p:nvSpPr>
        <p:spPr>
          <a:xfrm>
            <a:off x="17811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17" name="Google Shape;217;p52"/>
          <p:cNvSpPr txBox="1"/>
          <p:nvPr>
            <p:ph idx="1" type="subTitle"/>
          </p:nvPr>
        </p:nvSpPr>
        <p:spPr>
          <a:xfrm>
            <a:off x="7200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18" name="Google Shape;218;p52"/>
          <p:cNvSpPr txBox="1"/>
          <p:nvPr>
            <p:ph idx="3" type="title"/>
          </p:nvPr>
        </p:nvSpPr>
        <p:spPr>
          <a:xfrm>
            <a:off x="34038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9" name="Google Shape;219;p52"/>
          <p:cNvSpPr txBox="1"/>
          <p:nvPr>
            <p:ph idx="4" type="title"/>
          </p:nvPr>
        </p:nvSpPr>
        <p:spPr>
          <a:xfrm>
            <a:off x="44649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0" name="Google Shape;220;p52"/>
          <p:cNvSpPr txBox="1"/>
          <p:nvPr>
            <p:ph idx="5" type="subTitle"/>
          </p:nvPr>
        </p:nvSpPr>
        <p:spPr>
          <a:xfrm>
            <a:off x="34038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21" name="Google Shape;221;p52"/>
          <p:cNvSpPr txBox="1"/>
          <p:nvPr>
            <p:ph idx="6" type="title"/>
          </p:nvPr>
        </p:nvSpPr>
        <p:spPr>
          <a:xfrm>
            <a:off x="60876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2" name="Google Shape;222;p52"/>
          <p:cNvSpPr txBox="1"/>
          <p:nvPr>
            <p:ph idx="7" type="title"/>
          </p:nvPr>
        </p:nvSpPr>
        <p:spPr>
          <a:xfrm>
            <a:off x="7148700" y="1046825"/>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3" name="Google Shape;223;p52"/>
          <p:cNvSpPr txBox="1"/>
          <p:nvPr>
            <p:ph idx="8" type="subTitle"/>
          </p:nvPr>
        </p:nvSpPr>
        <p:spPr>
          <a:xfrm>
            <a:off x="60876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24" name="Google Shape;224;p52"/>
          <p:cNvSpPr txBox="1"/>
          <p:nvPr>
            <p:ph idx="9" type="title"/>
          </p:nvPr>
        </p:nvSpPr>
        <p:spPr>
          <a:xfrm>
            <a:off x="7200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5" name="Google Shape;225;p52"/>
          <p:cNvSpPr txBox="1"/>
          <p:nvPr>
            <p:ph idx="13" type="title"/>
          </p:nvPr>
        </p:nvSpPr>
        <p:spPr>
          <a:xfrm>
            <a:off x="17811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6" name="Google Shape;226;p52"/>
          <p:cNvSpPr txBox="1"/>
          <p:nvPr>
            <p:ph idx="14" type="subTitle"/>
          </p:nvPr>
        </p:nvSpPr>
        <p:spPr>
          <a:xfrm>
            <a:off x="7200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27" name="Google Shape;227;p52"/>
          <p:cNvSpPr txBox="1"/>
          <p:nvPr>
            <p:ph idx="15" type="title"/>
          </p:nvPr>
        </p:nvSpPr>
        <p:spPr>
          <a:xfrm>
            <a:off x="34038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8" name="Google Shape;228;p52"/>
          <p:cNvSpPr txBox="1"/>
          <p:nvPr>
            <p:ph idx="16" type="title"/>
          </p:nvPr>
        </p:nvSpPr>
        <p:spPr>
          <a:xfrm>
            <a:off x="44649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9" name="Google Shape;229;p52"/>
          <p:cNvSpPr txBox="1"/>
          <p:nvPr>
            <p:ph idx="17" type="subTitle"/>
          </p:nvPr>
        </p:nvSpPr>
        <p:spPr>
          <a:xfrm>
            <a:off x="34038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30" name="Google Shape;230;p52"/>
          <p:cNvSpPr txBox="1"/>
          <p:nvPr>
            <p:ph idx="18" type="title"/>
          </p:nvPr>
        </p:nvSpPr>
        <p:spPr>
          <a:xfrm>
            <a:off x="60876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1600">
                <a:solidFill>
                  <a:schemeClr val="lt2"/>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1" name="Google Shape;231;p52"/>
          <p:cNvSpPr txBox="1"/>
          <p:nvPr>
            <p:ph idx="19" type="title"/>
          </p:nvPr>
        </p:nvSpPr>
        <p:spPr>
          <a:xfrm>
            <a:off x="7148700" y="2937200"/>
            <a:ext cx="1275300" cy="218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000">
                <a:solidFill>
                  <a:schemeClr val="accent6"/>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2" name="Google Shape;232;p52"/>
          <p:cNvSpPr txBox="1"/>
          <p:nvPr>
            <p:ph idx="20" type="subTitle"/>
          </p:nvPr>
        </p:nvSpPr>
        <p:spPr>
          <a:xfrm>
            <a:off x="60876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3" name="Shape 233"/>
        <p:cNvGrpSpPr/>
        <p:nvPr/>
      </p:nvGrpSpPr>
      <p:grpSpPr>
        <a:xfrm>
          <a:off x="0" y="0"/>
          <a:ext cx="0" cy="0"/>
          <a:chOff x="0" y="0"/>
          <a:chExt cx="0" cy="0"/>
        </a:xfrm>
      </p:grpSpPr>
      <p:grpSp>
        <p:nvGrpSpPr>
          <p:cNvPr id="234" name="Google Shape;234;p54"/>
          <p:cNvGrpSpPr/>
          <p:nvPr/>
        </p:nvGrpSpPr>
        <p:grpSpPr>
          <a:xfrm rot="-338463">
            <a:off x="2050912" y="191733"/>
            <a:ext cx="1355008" cy="1170650"/>
            <a:chOff x="2916888" y="3536925"/>
            <a:chExt cx="1354950" cy="1170600"/>
          </a:xfrm>
        </p:grpSpPr>
        <p:sp>
          <p:nvSpPr>
            <p:cNvPr id="235" name="Google Shape;235;p54"/>
            <p:cNvSpPr/>
            <p:nvPr/>
          </p:nvSpPr>
          <p:spPr>
            <a:xfrm>
              <a:off x="3216663" y="3922625"/>
              <a:ext cx="784850" cy="784850"/>
            </a:xfrm>
            <a:custGeom>
              <a:rect b="b" l="l" r="r" t="t"/>
              <a:pathLst>
                <a:path extrusionOk="0" h="31394" w="31394">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3503263" y="3922625"/>
              <a:ext cx="216075" cy="784900"/>
            </a:xfrm>
            <a:custGeom>
              <a:rect b="b" l="l" r="r" t="t"/>
              <a:pathLst>
                <a:path extrusionOk="0" h="31396" w="8643">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3763363" y="3954175"/>
              <a:ext cx="52950" cy="721725"/>
            </a:xfrm>
            <a:custGeom>
              <a:rect b="b" l="l" r="r" t="t"/>
              <a:pathLst>
                <a:path extrusionOk="0" h="28869" w="2118">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3229888" y="4077000"/>
              <a:ext cx="749550" cy="467325"/>
            </a:xfrm>
            <a:custGeom>
              <a:rect b="b" l="l" r="r" t="t"/>
              <a:pathLst>
                <a:path extrusionOk="0" h="18693" w="29982">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4"/>
            <p:cNvSpPr/>
            <p:nvPr/>
          </p:nvSpPr>
          <p:spPr>
            <a:xfrm>
              <a:off x="3547063" y="4076925"/>
              <a:ext cx="360800" cy="467375"/>
            </a:xfrm>
            <a:custGeom>
              <a:rect b="b" l="l" r="r" t="t"/>
              <a:pathLst>
                <a:path extrusionOk="0" h="18695" w="14432">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4"/>
            <p:cNvSpPr/>
            <p:nvPr/>
          </p:nvSpPr>
          <p:spPr>
            <a:xfrm>
              <a:off x="3441463" y="4165075"/>
              <a:ext cx="330725" cy="330750"/>
            </a:xfrm>
            <a:custGeom>
              <a:rect b="b" l="l" r="r" t="t"/>
              <a:pathLst>
                <a:path extrusionOk="0" h="13230" w="13229">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3551763" y="4279775"/>
              <a:ext cx="97050" cy="97000"/>
            </a:xfrm>
            <a:custGeom>
              <a:rect b="b" l="l" r="r" t="t"/>
              <a:pathLst>
                <a:path extrusionOk="0" h="3880" w="3882">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3609088" y="4218025"/>
              <a:ext cx="97000" cy="97025"/>
            </a:xfrm>
            <a:custGeom>
              <a:rect b="b" l="l" r="r" t="t"/>
              <a:pathLst>
                <a:path extrusionOk="0" h="3881" w="388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4"/>
            <p:cNvSpPr/>
            <p:nvPr/>
          </p:nvSpPr>
          <p:spPr>
            <a:xfrm>
              <a:off x="3498788" y="4372925"/>
              <a:ext cx="57450" cy="51775"/>
            </a:xfrm>
            <a:custGeom>
              <a:rect b="b" l="l" r="r" t="t"/>
              <a:pathLst>
                <a:path extrusionOk="0" h="2071" w="2298">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4"/>
            <p:cNvSpPr/>
            <p:nvPr/>
          </p:nvSpPr>
          <p:spPr>
            <a:xfrm>
              <a:off x="3570313" y="4403500"/>
              <a:ext cx="55450" cy="25925"/>
            </a:xfrm>
            <a:custGeom>
              <a:rect b="b" l="l" r="r" t="t"/>
              <a:pathLst>
                <a:path extrusionOk="0" h="1037" w="2218">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4"/>
            <p:cNvSpPr/>
            <p:nvPr/>
          </p:nvSpPr>
          <p:spPr>
            <a:xfrm>
              <a:off x="3654113" y="4297675"/>
              <a:ext cx="33400" cy="25925"/>
            </a:xfrm>
            <a:custGeom>
              <a:rect b="b" l="l" r="r" t="t"/>
              <a:pathLst>
                <a:path extrusionOk="0" h="1037" w="1336">
                  <a:moveTo>
                    <a:pt x="668" y="1"/>
                  </a:moveTo>
                  <a:cubicBezTo>
                    <a:pt x="2" y="1"/>
                    <a:pt x="0" y="1036"/>
                    <a:pt x="668" y="1036"/>
                  </a:cubicBezTo>
                  <a:cubicBezTo>
                    <a:pt x="1335" y="1036"/>
                    <a:pt x="1335"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3486563" y="4297675"/>
              <a:ext cx="37825" cy="25925"/>
            </a:xfrm>
            <a:custGeom>
              <a:rect b="b" l="l" r="r" t="t"/>
              <a:pathLst>
                <a:path extrusionOk="0" h="1037" w="1513">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4"/>
            <p:cNvSpPr/>
            <p:nvPr/>
          </p:nvSpPr>
          <p:spPr>
            <a:xfrm>
              <a:off x="3410663" y="4279800"/>
              <a:ext cx="61725" cy="61725"/>
            </a:xfrm>
            <a:custGeom>
              <a:rect b="b" l="l" r="r" t="t"/>
              <a:pathLst>
                <a:path extrusionOk="0" h="2469" w="2469">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4"/>
            <p:cNvSpPr/>
            <p:nvPr/>
          </p:nvSpPr>
          <p:spPr>
            <a:xfrm>
              <a:off x="3624238" y="3705900"/>
              <a:ext cx="647600" cy="538975"/>
            </a:xfrm>
            <a:custGeom>
              <a:rect b="b" l="l" r="r" t="t"/>
              <a:pathLst>
                <a:path extrusionOk="0" h="21559" w="25904">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3549113" y="3536925"/>
              <a:ext cx="585425" cy="660475"/>
            </a:xfrm>
            <a:custGeom>
              <a:rect b="b" l="l" r="r" t="t"/>
              <a:pathLst>
                <a:path extrusionOk="0" h="26419" w="23417">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4"/>
            <p:cNvSpPr/>
            <p:nvPr/>
          </p:nvSpPr>
          <p:spPr>
            <a:xfrm>
              <a:off x="2942638" y="3712675"/>
              <a:ext cx="647650" cy="538900"/>
            </a:xfrm>
            <a:custGeom>
              <a:rect b="b" l="l" r="r" t="t"/>
              <a:pathLst>
                <a:path extrusionOk="0" h="21556" w="25906">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4"/>
            <p:cNvSpPr/>
            <p:nvPr/>
          </p:nvSpPr>
          <p:spPr>
            <a:xfrm>
              <a:off x="3079963" y="3536925"/>
              <a:ext cx="585375" cy="660475"/>
            </a:xfrm>
            <a:custGeom>
              <a:rect b="b" l="l" r="r" t="t"/>
              <a:pathLst>
                <a:path extrusionOk="0" h="26419" w="23415">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4"/>
            <p:cNvSpPr/>
            <p:nvPr/>
          </p:nvSpPr>
          <p:spPr>
            <a:xfrm>
              <a:off x="3318088" y="3702200"/>
              <a:ext cx="57350" cy="57300"/>
            </a:xfrm>
            <a:custGeom>
              <a:rect b="b" l="l" r="r" t="t"/>
              <a:pathLst>
                <a:path extrusionOk="0" h="2292" w="2294">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2916888" y="4037300"/>
              <a:ext cx="88175" cy="88175"/>
            </a:xfrm>
            <a:custGeom>
              <a:rect b="b" l="l" r="r" t="t"/>
              <a:pathLst>
                <a:path extrusionOk="0" h="3527" w="3527">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3886813" y="3777125"/>
              <a:ext cx="66200" cy="66175"/>
            </a:xfrm>
            <a:custGeom>
              <a:rect b="b" l="l" r="r" t="t"/>
              <a:pathLst>
                <a:path extrusionOk="0" h="2647" w="2648">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4"/>
            <p:cNvSpPr/>
            <p:nvPr/>
          </p:nvSpPr>
          <p:spPr>
            <a:xfrm>
              <a:off x="4160188" y="3975575"/>
              <a:ext cx="83775" cy="83775"/>
            </a:xfrm>
            <a:custGeom>
              <a:rect b="b" l="l" r="r" t="t"/>
              <a:pathLst>
                <a:path extrusionOk="0" h="3351" w="3351">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4"/>
            <p:cNvSpPr/>
            <p:nvPr/>
          </p:nvSpPr>
          <p:spPr>
            <a:xfrm>
              <a:off x="4133763" y="4195975"/>
              <a:ext cx="70575" cy="70575"/>
            </a:xfrm>
            <a:custGeom>
              <a:rect b="b" l="l" r="r" t="t"/>
              <a:pathLst>
                <a:path extrusionOk="0" h="2823" w="2823">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4"/>
            <p:cNvSpPr/>
            <p:nvPr/>
          </p:nvSpPr>
          <p:spPr>
            <a:xfrm>
              <a:off x="4032188" y="4041725"/>
              <a:ext cx="44300" cy="44275"/>
            </a:xfrm>
            <a:custGeom>
              <a:rect b="b" l="l" r="r" t="t"/>
              <a:pathLst>
                <a:path extrusionOk="0" h="1771" w="1772">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4"/>
            <p:cNvSpPr/>
            <p:nvPr/>
          </p:nvSpPr>
          <p:spPr>
            <a:xfrm>
              <a:off x="3168113" y="4173950"/>
              <a:ext cx="79425" cy="79400"/>
            </a:xfrm>
            <a:custGeom>
              <a:rect b="b" l="l" r="r" t="t"/>
              <a:pathLst>
                <a:path extrusionOk="0" h="3176" w="3177">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3957388" y="4173950"/>
              <a:ext cx="79400" cy="79400"/>
            </a:xfrm>
            <a:custGeom>
              <a:rect b="b" l="l" r="r" t="t"/>
              <a:pathLst>
                <a:path extrusionOk="0" h="3176" w="3176">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54"/>
          <p:cNvGrpSpPr/>
          <p:nvPr/>
        </p:nvGrpSpPr>
        <p:grpSpPr>
          <a:xfrm rot="-376160">
            <a:off x="6037835" y="3725070"/>
            <a:ext cx="1760215" cy="1072079"/>
            <a:chOff x="4411213" y="3961650"/>
            <a:chExt cx="1760250" cy="1072100"/>
          </a:xfrm>
        </p:grpSpPr>
        <p:sp>
          <p:nvSpPr>
            <p:cNvPr id="261" name="Google Shape;261;p54"/>
            <p:cNvSpPr/>
            <p:nvPr/>
          </p:nvSpPr>
          <p:spPr>
            <a:xfrm>
              <a:off x="5222063" y="4040150"/>
              <a:ext cx="584500" cy="584475"/>
            </a:xfrm>
            <a:custGeom>
              <a:rect b="b" l="l" r="r" t="t"/>
              <a:pathLst>
                <a:path extrusionOk="0" h="23379" w="2338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4"/>
            <p:cNvSpPr/>
            <p:nvPr/>
          </p:nvSpPr>
          <p:spPr>
            <a:xfrm>
              <a:off x="4551113" y="3987475"/>
              <a:ext cx="979375" cy="473875"/>
            </a:xfrm>
            <a:custGeom>
              <a:rect b="b" l="l" r="r" t="t"/>
              <a:pathLst>
                <a:path extrusionOk="0" h="18955" w="39175">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4"/>
            <p:cNvSpPr/>
            <p:nvPr/>
          </p:nvSpPr>
          <p:spPr>
            <a:xfrm>
              <a:off x="4832463" y="3987475"/>
              <a:ext cx="979425" cy="473875"/>
            </a:xfrm>
            <a:custGeom>
              <a:rect b="b" l="l" r="r" t="t"/>
              <a:pathLst>
                <a:path extrusionOk="0" h="18955" w="39177">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4"/>
            <p:cNvSpPr/>
            <p:nvPr/>
          </p:nvSpPr>
          <p:spPr>
            <a:xfrm>
              <a:off x="4829988" y="4256100"/>
              <a:ext cx="358550" cy="126225"/>
            </a:xfrm>
            <a:custGeom>
              <a:rect b="b" l="l" r="r" t="t"/>
              <a:pathLst>
                <a:path extrusionOk="0" h="5049" w="14342">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4"/>
            <p:cNvSpPr/>
            <p:nvPr/>
          </p:nvSpPr>
          <p:spPr>
            <a:xfrm>
              <a:off x="5158938" y="4363975"/>
              <a:ext cx="50075" cy="50000"/>
            </a:xfrm>
            <a:custGeom>
              <a:rect b="b" l="l" r="r" t="t"/>
              <a:pathLst>
                <a:path extrusionOk="0" h="2000" w="2003">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4"/>
            <p:cNvSpPr/>
            <p:nvPr/>
          </p:nvSpPr>
          <p:spPr>
            <a:xfrm>
              <a:off x="4858888" y="4121800"/>
              <a:ext cx="323800" cy="221000"/>
            </a:xfrm>
            <a:custGeom>
              <a:rect b="b" l="l" r="r" t="t"/>
              <a:pathLst>
                <a:path extrusionOk="0" h="8840" w="12952">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4"/>
            <p:cNvSpPr/>
            <p:nvPr/>
          </p:nvSpPr>
          <p:spPr>
            <a:xfrm>
              <a:off x="5148388" y="4103275"/>
              <a:ext cx="39550" cy="39550"/>
            </a:xfrm>
            <a:custGeom>
              <a:rect b="b" l="l" r="r" t="t"/>
              <a:pathLst>
                <a:path extrusionOk="0" h="1582" w="1582">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4"/>
            <p:cNvSpPr/>
            <p:nvPr/>
          </p:nvSpPr>
          <p:spPr>
            <a:xfrm>
              <a:off x="4882488" y="4079700"/>
              <a:ext cx="602975" cy="244675"/>
            </a:xfrm>
            <a:custGeom>
              <a:rect b="b" l="l" r="r" t="t"/>
              <a:pathLst>
                <a:path extrusionOk="0" h="9787" w="24119">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4"/>
            <p:cNvSpPr/>
            <p:nvPr/>
          </p:nvSpPr>
          <p:spPr>
            <a:xfrm>
              <a:off x="5453788" y="4298100"/>
              <a:ext cx="44800" cy="44850"/>
            </a:xfrm>
            <a:custGeom>
              <a:rect b="b" l="l" r="r" t="t"/>
              <a:pathLst>
                <a:path extrusionOk="0" h="1794" w="1792">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4"/>
            <p:cNvSpPr/>
            <p:nvPr/>
          </p:nvSpPr>
          <p:spPr>
            <a:xfrm>
              <a:off x="4837763" y="4050675"/>
              <a:ext cx="136825" cy="155275"/>
            </a:xfrm>
            <a:custGeom>
              <a:rect b="b" l="l" r="r" t="t"/>
              <a:pathLst>
                <a:path extrusionOk="0" h="6211" w="5473">
                  <a:moveTo>
                    <a:pt x="5059" y="0"/>
                  </a:moveTo>
                  <a:lnTo>
                    <a:pt x="5059" y="5795"/>
                  </a:lnTo>
                  <a:lnTo>
                    <a:pt x="0" y="5795"/>
                  </a:lnTo>
                  <a:lnTo>
                    <a:pt x="0" y="6210"/>
                  </a:lnTo>
                  <a:lnTo>
                    <a:pt x="5472" y="6210"/>
                  </a:lnTo>
                  <a:lnTo>
                    <a:pt x="547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4"/>
            <p:cNvSpPr/>
            <p:nvPr/>
          </p:nvSpPr>
          <p:spPr>
            <a:xfrm>
              <a:off x="4950988" y="4024375"/>
              <a:ext cx="36850" cy="36875"/>
            </a:xfrm>
            <a:custGeom>
              <a:rect b="b" l="l" r="r" t="t"/>
              <a:pathLst>
                <a:path extrusionOk="0" h="1475" w="1474">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4"/>
            <p:cNvSpPr/>
            <p:nvPr/>
          </p:nvSpPr>
          <p:spPr>
            <a:xfrm>
              <a:off x="4877613" y="4065625"/>
              <a:ext cx="36850" cy="36850"/>
            </a:xfrm>
            <a:custGeom>
              <a:rect b="b" l="l" r="r" t="t"/>
              <a:pathLst>
                <a:path extrusionOk="0" h="1474" w="1474">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4"/>
            <p:cNvSpPr/>
            <p:nvPr/>
          </p:nvSpPr>
          <p:spPr>
            <a:xfrm>
              <a:off x="4820988" y="4184925"/>
              <a:ext cx="36850" cy="36850"/>
            </a:xfrm>
            <a:custGeom>
              <a:rect b="b" l="l" r="r" t="t"/>
              <a:pathLst>
                <a:path extrusionOk="0" h="1474" w="1474">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4"/>
            <p:cNvSpPr/>
            <p:nvPr/>
          </p:nvSpPr>
          <p:spPr>
            <a:xfrm>
              <a:off x="4819163" y="4237600"/>
              <a:ext cx="36850" cy="36850"/>
            </a:xfrm>
            <a:custGeom>
              <a:rect b="b" l="l" r="r" t="t"/>
              <a:pathLst>
                <a:path extrusionOk="0" h="1474" w="1474">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4"/>
            <p:cNvSpPr/>
            <p:nvPr/>
          </p:nvSpPr>
          <p:spPr>
            <a:xfrm>
              <a:off x="4842088" y="4318650"/>
              <a:ext cx="36850" cy="36850"/>
            </a:xfrm>
            <a:custGeom>
              <a:rect b="b" l="l" r="r" t="t"/>
              <a:pathLst>
                <a:path extrusionOk="0" h="1474" w="1474">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4"/>
            <p:cNvSpPr/>
            <p:nvPr/>
          </p:nvSpPr>
          <p:spPr>
            <a:xfrm>
              <a:off x="5306463" y="4042800"/>
              <a:ext cx="94625" cy="339625"/>
            </a:xfrm>
            <a:custGeom>
              <a:rect b="b" l="l" r="r" t="t"/>
              <a:pathLst>
                <a:path extrusionOk="0" h="13585" w="3785">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4"/>
            <p:cNvSpPr/>
            <p:nvPr/>
          </p:nvSpPr>
          <p:spPr>
            <a:xfrm>
              <a:off x="5293213" y="4363950"/>
              <a:ext cx="42150" cy="42125"/>
            </a:xfrm>
            <a:custGeom>
              <a:rect b="b" l="l" r="r" t="t"/>
              <a:pathLst>
                <a:path extrusionOk="0" h="1685" w="1686">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4"/>
            <p:cNvSpPr/>
            <p:nvPr/>
          </p:nvSpPr>
          <p:spPr>
            <a:xfrm>
              <a:off x="5227388" y="3979675"/>
              <a:ext cx="216550" cy="249950"/>
            </a:xfrm>
            <a:custGeom>
              <a:rect b="b" l="l" r="r" t="t"/>
              <a:pathLst>
                <a:path extrusionOk="0" h="9998" w="8662">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4"/>
            <p:cNvSpPr/>
            <p:nvPr/>
          </p:nvSpPr>
          <p:spPr>
            <a:xfrm>
              <a:off x="5422163" y="4205950"/>
              <a:ext cx="44850" cy="44825"/>
            </a:xfrm>
            <a:custGeom>
              <a:rect b="b" l="l" r="r" t="t"/>
              <a:pathLst>
                <a:path extrusionOk="0" h="1793" w="1794">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4"/>
            <p:cNvSpPr/>
            <p:nvPr/>
          </p:nvSpPr>
          <p:spPr>
            <a:xfrm>
              <a:off x="5080063" y="3992775"/>
              <a:ext cx="247425" cy="52575"/>
            </a:xfrm>
            <a:custGeom>
              <a:rect b="b" l="l" r="r" t="t"/>
              <a:pathLst>
                <a:path extrusionOk="0" h="2103" w="9897">
                  <a:moveTo>
                    <a:pt x="0" y="0"/>
                  </a:moveTo>
                  <a:lnTo>
                    <a:pt x="0" y="2103"/>
                  </a:lnTo>
                  <a:lnTo>
                    <a:pt x="9897" y="2103"/>
                  </a:lnTo>
                  <a:lnTo>
                    <a:pt x="9897" y="1688"/>
                  </a:lnTo>
                  <a:lnTo>
                    <a:pt x="415" y="168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4"/>
            <p:cNvSpPr/>
            <p:nvPr/>
          </p:nvSpPr>
          <p:spPr>
            <a:xfrm>
              <a:off x="5303763" y="4024300"/>
              <a:ext cx="34250" cy="34300"/>
            </a:xfrm>
            <a:custGeom>
              <a:rect b="b" l="l" r="r" t="t"/>
              <a:pathLst>
                <a:path extrusionOk="0" h="1372" w="137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4"/>
            <p:cNvSpPr/>
            <p:nvPr/>
          </p:nvSpPr>
          <p:spPr>
            <a:xfrm>
              <a:off x="5568263" y="4029425"/>
              <a:ext cx="34275" cy="34250"/>
            </a:xfrm>
            <a:custGeom>
              <a:rect b="b" l="l" r="r" t="t"/>
              <a:pathLst>
                <a:path extrusionOk="0" h="1370" w="1371">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4"/>
            <p:cNvSpPr/>
            <p:nvPr/>
          </p:nvSpPr>
          <p:spPr>
            <a:xfrm>
              <a:off x="5725763" y="4029425"/>
              <a:ext cx="34250" cy="34250"/>
            </a:xfrm>
            <a:custGeom>
              <a:rect b="b" l="l" r="r" t="t"/>
              <a:pathLst>
                <a:path extrusionOk="0" h="1370" w="137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4"/>
            <p:cNvSpPr/>
            <p:nvPr/>
          </p:nvSpPr>
          <p:spPr>
            <a:xfrm>
              <a:off x="5704338" y="4394875"/>
              <a:ext cx="34275" cy="34250"/>
            </a:xfrm>
            <a:custGeom>
              <a:rect b="b" l="l" r="r" t="t"/>
              <a:pathLst>
                <a:path extrusionOk="0" h="1370" w="1371">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4"/>
            <p:cNvSpPr/>
            <p:nvPr/>
          </p:nvSpPr>
          <p:spPr>
            <a:xfrm>
              <a:off x="5377113" y="4027850"/>
              <a:ext cx="34275" cy="34250"/>
            </a:xfrm>
            <a:custGeom>
              <a:rect b="b" l="l" r="r" t="t"/>
              <a:pathLst>
                <a:path extrusionOk="0" h="1370" w="1371">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4"/>
            <p:cNvSpPr/>
            <p:nvPr/>
          </p:nvSpPr>
          <p:spPr>
            <a:xfrm>
              <a:off x="5517788" y="4445350"/>
              <a:ext cx="34300" cy="34250"/>
            </a:xfrm>
            <a:custGeom>
              <a:rect b="b" l="l" r="r" t="t"/>
              <a:pathLst>
                <a:path extrusionOk="0" h="1370" w="1372">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4"/>
            <p:cNvSpPr/>
            <p:nvPr/>
          </p:nvSpPr>
          <p:spPr>
            <a:xfrm>
              <a:off x="5065188" y="3967725"/>
              <a:ext cx="34250" cy="34250"/>
            </a:xfrm>
            <a:custGeom>
              <a:rect b="b" l="l" r="r" t="t"/>
              <a:pathLst>
                <a:path extrusionOk="0" h="1370" w="137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4"/>
            <p:cNvSpPr/>
            <p:nvPr/>
          </p:nvSpPr>
          <p:spPr>
            <a:xfrm>
              <a:off x="5218113" y="3961650"/>
              <a:ext cx="34250" cy="34250"/>
            </a:xfrm>
            <a:custGeom>
              <a:rect b="b" l="l" r="r" t="t"/>
              <a:pathLst>
                <a:path extrusionOk="0" h="1370" w="137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4"/>
            <p:cNvSpPr/>
            <p:nvPr/>
          </p:nvSpPr>
          <p:spPr>
            <a:xfrm>
              <a:off x="5523513" y="4052550"/>
              <a:ext cx="74750" cy="413375"/>
            </a:xfrm>
            <a:custGeom>
              <a:rect b="b" l="l" r="r" t="t"/>
              <a:pathLst>
                <a:path extrusionOk="0" h="16535" w="299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4"/>
            <p:cNvSpPr/>
            <p:nvPr/>
          </p:nvSpPr>
          <p:spPr>
            <a:xfrm>
              <a:off x="5630663" y="4038325"/>
              <a:ext cx="123575" cy="377375"/>
            </a:xfrm>
            <a:custGeom>
              <a:rect b="b" l="l" r="r" t="t"/>
              <a:pathLst>
                <a:path extrusionOk="0" h="15095" w="4943">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4"/>
            <p:cNvSpPr/>
            <p:nvPr/>
          </p:nvSpPr>
          <p:spPr>
            <a:xfrm>
              <a:off x="4556413" y="4062800"/>
              <a:ext cx="139600" cy="224475"/>
            </a:xfrm>
            <a:custGeom>
              <a:rect b="b" l="l" r="r" t="t"/>
              <a:pathLst>
                <a:path extrusionOk="0" h="8979" w="5584">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4"/>
            <p:cNvSpPr/>
            <p:nvPr/>
          </p:nvSpPr>
          <p:spPr>
            <a:xfrm>
              <a:off x="4678788" y="4013850"/>
              <a:ext cx="176200" cy="71525"/>
            </a:xfrm>
            <a:custGeom>
              <a:rect b="b" l="l" r="r" t="t"/>
              <a:pathLst>
                <a:path extrusionOk="0" h="2861" w="7048">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4"/>
            <p:cNvSpPr/>
            <p:nvPr/>
          </p:nvSpPr>
          <p:spPr>
            <a:xfrm>
              <a:off x="4713088" y="4279875"/>
              <a:ext cx="95400" cy="169475"/>
            </a:xfrm>
            <a:custGeom>
              <a:rect b="b" l="l" r="r" t="t"/>
              <a:pathLst>
                <a:path extrusionOk="0" h="6779" w="3816">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4"/>
            <p:cNvSpPr/>
            <p:nvPr/>
          </p:nvSpPr>
          <p:spPr>
            <a:xfrm>
              <a:off x="4645713" y="4160625"/>
              <a:ext cx="114425" cy="258150"/>
            </a:xfrm>
            <a:custGeom>
              <a:rect b="b" l="l" r="r" t="t"/>
              <a:pathLst>
                <a:path extrusionOk="0" h="10326" w="4577">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4"/>
            <p:cNvSpPr/>
            <p:nvPr/>
          </p:nvSpPr>
          <p:spPr>
            <a:xfrm>
              <a:off x="4733613" y="4150525"/>
              <a:ext cx="36725" cy="36700"/>
            </a:xfrm>
            <a:custGeom>
              <a:rect b="b" l="l" r="r" t="t"/>
              <a:pathLst>
                <a:path extrusionOk="0" h="1468" w="1469">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4"/>
            <p:cNvSpPr/>
            <p:nvPr/>
          </p:nvSpPr>
          <p:spPr>
            <a:xfrm>
              <a:off x="4585238" y="4052625"/>
              <a:ext cx="36725" cy="36725"/>
            </a:xfrm>
            <a:custGeom>
              <a:rect b="b" l="l" r="r" t="t"/>
              <a:pathLst>
                <a:path extrusionOk="0" h="1469" w="1469">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4"/>
            <p:cNvSpPr/>
            <p:nvPr/>
          </p:nvSpPr>
          <p:spPr>
            <a:xfrm>
              <a:off x="4661763" y="3991450"/>
              <a:ext cx="36700" cy="36775"/>
            </a:xfrm>
            <a:custGeom>
              <a:rect b="b" l="l" r="r" t="t"/>
              <a:pathLst>
                <a:path extrusionOk="0" h="1471" w="1468">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4"/>
            <p:cNvSpPr/>
            <p:nvPr/>
          </p:nvSpPr>
          <p:spPr>
            <a:xfrm>
              <a:off x="4826813" y="4057275"/>
              <a:ext cx="36750" cy="36725"/>
            </a:xfrm>
            <a:custGeom>
              <a:rect b="b" l="l" r="r" t="t"/>
              <a:pathLst>
                <a:path extrusionOk="0" h="1469" w="147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4"/>
            <p:cNvSpPr/>
            <p:nvPr/>
          </p:nvSpPr>
          <p:spPr>
            <a:xfrm>
              <a:off x="4785613" y="4269825"/>
              <a:ext cx="36675" cy="36750"/>
            </a:xfrm>
            <a:custGeom>
              <a:rect b="b" l="l" r="r" t="t"/>
              <a:pathLst>
                <a:path extrusionOk="0" h="1470" w="1467">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4"/>
            <p:cNvSpPr/>
            <p:nvPr/>
          </p:nvSpPr>
          <p:spPr>
            <a:xfrm>
              <a:off x="4706038" y="4431925"/>
              <a:ext cx="36750" cy="36725"/>
            </a:xfrm>
            <a:custGeom>
              <a:rect b="b" l="l" r="r" t="t"/>
              <a:pathLst>
                <a:path extrusionOk="0" h="1469" w="147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4"/>
            <p:cNvSpPr/>
            <p:nvPr/>
          </p:nvSpPr>
          <p:spPr>
            <a:xfrm>
              <a:off x="4628113" y="4396700"/>
              <a:ext cx="36675" cy="36725"/>
            </a:xfrm>
            <a:custGeom>
              <a:rect b="b" l="l" r="r" t="t"/>
              <a:pathLst>
                <a:path extrusionOk="0" h="1469" w="1467">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4"/>
            <p:cNvSpPr/>
            <p:nvPr/>
          </p:nvSpPr>
          <p:spPr>
            <a:xfrm>
              <a:off x="4534788" y="4266700"/>
              <a:ext cx="36700" cy="36775"/>
            </a:xfrm>
            <a:custGeom>
              <a:rect b="b" l="l" r="r" t="t"/>
              <a:pathLst>
                <a:path extrusionOk="0" h="1471" w="1468">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4"/>
            <p:cNvSpPr/>
            <p:nvPr/>
          </p:nvSpPr>
          <p:spPr>
            <a:xfrm>
              <a:off x="5337913" y="4489875"/>
              <a:ext cx="430525" cy="79475"/>
            </a:xfrm>
            <a:custGeom>
              <a:rect b="b" l="l" r="r" t="t"/>
              <a:pathLst>
                <a:path extrusionOk="0" h="3179" w="17221">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54"/>
            <p:cNvSpPr/>
            <p:nvPr/>
          </p:nvSpPr>
          <p:spPr>
            <a:xfrm>
              <a:off x="5331513" y="4554200"/>
              <a:ext cx="39825" cy="39800"/>
            </a:xfrm>
            <a:custGeom>
              <a:rect b="b" l="l" r="r" t="t"/>
              <a:pathLst>
                <a:path extrusionOk="0" h="1592" w="1593">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4"/>
            <p:cNvSpPr/>
            <p:nvPr/>
          </p:nvSpPr>
          <p:spPr>
            <a:xfrm>
              <a:off x="5733738" y="4474700"/>
              <a:ext cx="45875" cy="45925"/>
            </a:xfrm>
            <a:custGeom>
              <a:rect b="b" l="l" r="r" t="t"/>
              <a:pathLst>
                <a:path extrusionOk="0" h="1837" w="1835">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4"/>
            <p:cNvSpPr/>
            <p:nvPr/>
          </p:nvSpPr>
          <p:spPr>
            <a:xfrm>
              <a:off x="4411213" y="4707450"/>
              <a:ext cx="854575" cy="326300"/>
            </a:xfrm>
            <a:custGeom>
              <a:rect b="b" l="l" r="r" t="t"/>
              <a:pathLst>
                <a:path extrusionOk="0" h="13052" w="34183">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4"/>
            <p:cNvSpPr/>
            <p:nvPr/>
          </p:nvSpPr>
          <p:spPr>
            <a:xfrm>
              <a:off x="4431888" y="4728125"/>
              <a:ext cx="813200" cy="284950"/>
            </a:xfrm>
            <a:custGeom>
              <a:rect b="b" l="l" r="r" t="t"/>
              <a:pathLst>
                <a:path extrusionOk="0" h="11398" w="32528">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4"/>
            <p:cNvSpPr/>
            <p:nvPr/>
          </p:nvSpPr>
          <p:spPr>
            <a:xfrm>
              <a:off x="4576988" y="4728125"/>
              <a:ext cx="576200" cy="284875"/>
            </a:xfrm>
            <a:custGeom>
              <a:rect b="b" l="l" r="r" t="t"/>
              <a:pathLst>
                <a:path extrusionOk="0" h="11395" w="23048">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4"/>
            <p:cNvSpPr/>
            <p:nvPr/>
          </p:nvSpPr>
          <p:spPr>
            <a:xfrm>
              <a:off x="4956888" y="4757850"/>
              <a:ext cx="280475" cy="255175"/>
            </a:xfrm>
            <a:custGeom>
              <a:rect b="b" l="l" r="r" t="t"/>
              <a:pathLst>
                <a:path extrusionOk="0" h="10207" w="11219">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4"/>
            <p:cNvSpPr/>
            <p:nvPr/>
          </p:nvSpPr>
          <p:spPr>
            <a:xfrm>
              <a:off x="4814363" y="4500300"/>
              <a:ext cx="1164950" cy="530900"/>
            </a:xfrm>
            <a:custGeom>
              <a:rect b="b" l="l" r="r" t="t"/>
              <a:pathLst>
                <a:path extrusionOk="0" h="21236" w="46598">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4"/>
            <p:cNvSpPr/>
            <p:nvPr/>
          </p:nvSpPr>
          <p:spPr>
            <a:xfrm>
              <a:off x="5028238" y="4203900"/>
              <a:ext cx="1143225" cy="797975"/>
            </a:xfrm>
            <a:custGeom>
              <a:rect b="b" l="l" r="r" t="t"/>
              <a:pathLst>
                <a:path extrusionOk="0" h="31919" w="45729">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4"/>
            <p:cNvSpPr/>
            <p:nvPr/>
          </p:nvSpPr>
          <p:spPr>
            <a:xfrm>
              <a:off x="5762988" y="4469175"/>
              <a:ext cx="114000" cy="88100"/>
            </a:xfrm>
            <a:custGeom>
              <a:rect b="b" l="l" r="r" t="t"/>
              <a:pathLst>
                <a:path extrusionOk="0" h="3524" w="456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4"/>
            <p:cNvSpPr/>
            <p:nvPr/>
          </p:nvSpPr>
          <p:spPr>
            <a:xfrm>
              <a:off x="5778513" y="4181725"/>
              <a:ext cx="113950" cy="88075"/>
            </a:xfrm>
            <a:custGeom>
              <a:rect b="b" l="l" r="r" t="t"/>
              <a:pathLst>
                <a:path extrusionOk="0" h="3523" w="4558">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4" name="Google Shape;314;p54"/>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315" name="Google Shape;315;p54"/>
          <p:cNvSpPr txBox="1"/>
          <p:nvPr>
            <p:ph type="title"/>
          </p:nvPr>
        </p:nvSpPr>
        <p:spPr>
          <a:xfrm>
            <a:off x="1708150" y="1839000"/>
            <a:ext cx="5727600" cy="84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6" name="Google Shape;316;p54"/>
          <p:cNvSpPr txBox="1"/>
          <p:nvPr>
            <p:ph idx="1" type="subTitle"/>
          </p:nvPr>
        </p:nvSpPr>
        <p:spPr>
          <a:xfrm>
            <a:off x="1708175" y="2680800"/>
            <a:ext cx="5727600" cy="841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7" name="Shape 317"/>
        <p:cNvGrpSpPr/>
        <p:nvPr/>
      </p:nvGrpSpPr>
      <p:grpSpPr>
        <a:xfrm>
          <a:off x="0" y="0"/>
          <a:ext cx="0" cy="0"/>
          <a:chOff x="0" y="0"/>
          <a:chExt cx="0" cy="0"/>
        </a:xfrm>
      </p:grpSpPr>
      <p:grpSp>
        <p:nvGrpSpPr>
          <p:cNvPr id="318" name="Google Shape;318;p55"/>
          <p:cNvGrpSpPr/>
          <p:nvPr/>
        </p:nvGrpSpPr>
        <p:grpSpPr>
          <a:xfrm rot="-955960">
            <a:off x="6784480" y="1444921"/>
            <a:ext cx="1597432" cy="1754779"/>
            <a:chOff x="453638" y="2044550"/>
            <a:chExt cx="2348725" cy="2580075"/>
          </a:xfrm>
        </p:grpSpPr>
        <p:sp>
          <p:nvSpPr>
            <p:cNvPr id="319" name="Google Shape;319;p55"/>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5"/>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5"/>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5"/>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5"/>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5"/>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5"/>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5"/>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5"/>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5"/>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5"/>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5"/>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5"/>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5"/>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5"/>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5"/>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5"/>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5"/>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5"/>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5"/>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5"/>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5"/>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5"/>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5"/>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5"/>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5"/>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5"/>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5"/>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5"/>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5"/>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5"/>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5"/>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5"/>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5"/>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5"/>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5"/>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5"/>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5"/>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5"/>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5"/>
          <p:cNvGrpSpPr/>
          <p:nvPr/>
        </p:nvGrpSpPr>
        <p:grpSpPr>
          <a:xfrm rot="401786">
            <a:off x="1610189" y="3211662"/>
            <a:ext cx="1039046" cy="1489737"/>
            <a:chOff x="6224263" y="1126225"/>
            <a:chExt cx="1156125" cy="1657600"/>
          </a:xfrm>
        </p:grpSpPr>
        <p:sp>
          <p:nvSpPr>
            <p:cNvPr id="359" name="Google Shape;359;p55"/>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5"/>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5"/>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5"/>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5"/>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5"/>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5"/>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5"/>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5"/>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5"/>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5"/>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5"/>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5"/>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5"/>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5"/>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5"/>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5"/>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5"/>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5"/>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5"/>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5"/>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5"/>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5"/>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5"/>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5"/>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5"/>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5"/>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5"/>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5"/>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5"/>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5"/>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5"/>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5"/>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5"/>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5"/>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5"/>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5"/>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5"/>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5"/>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5"/>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5"/>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5"/>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5"/>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5"/>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5"/>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5"/>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5"/>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5"/>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5"/>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5"/>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5"/>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5"/>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5"/>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5"/>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5"/>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5"/>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15" name="Google Shape;415;p55"/>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16" name="Google Shape;416;p55"/>
          <p:cNvGrpSpPr/>
          <p:nvPr/>
        </p:nvGrpSpPr>
        <p:grpSpPr>
          <a:xfrm>
            <a:off x="372025" y="321975"/>
            <a:ext cx="8400000" cy="4503300"/>
            <a:chOff x="372025" y="321975"/>
            <a:chExt cx="8400000" cy="4503300"/>
          </a:xfrm>
        </p:grpSpPr>
        <p:grpSp>
          <p:nvGrpSpPr>
            <p:cNvPr id="417" name="Google Shape;417;p55"/>
            <p:cNvGrpSpPr/>
            <p:nvPr/>
          </p:nvGrpSpPr>
          <p:grpSpPr>
            <a:xfrm>
              <a:off x="372025" y="321975"/>
              <a:ext cx="8400000" cy="4503300"/>
              <a:chOff x="372025" y="321975"/>
              <a:chExt cx="8400000" cy="4503300"/>
            </a:xfrm>
          </p:grpSpPr>
          <p:sp>
            <p:nvSpPr>
              <p:cNvPr id="418" name="Google Shape;418;p55"/>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9" name="Google Shape;419;p55"/>
              <p:cNvGrpSpPr/>
              <p:nvPr/>
            </p:nvGrpSpPr>
            <p:grpSpPr>
              <a:xfrm>
                <a:off x="372025" y="321975"/>
                <a:ext cx="8400000" cy="4499700"/>
                <a:chOff x="372025" y="321975"/>
                <a:chExt cx="8400000" cy="4499700"/>
              </a:xfrm>
            </p:grpSpPr>
            <p:sp>
              <p:nvSpPr>
                <p:cNvPr id="420" name="Google Shape;420;p5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6" name="Google Shape;426;p55"/>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427" name="Google Shape;427;p55"/>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428" name="Google Shape;428;p55"/>
          <p:cNvSpPr txBox="1"/>
          <p:nvPr>
            <p:ph idx="1" type="subTitle"/>
          </p:nvPr>
        </p:nvSpPr>
        <p:spPr>
          <a:xfrm>
            <a:off x="1359525" y="1645625"/>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429" name="Google Shape;429;p55"/>
          <p:cNvSpPr txBox="1"/>
          <p:nvPr>
            <p:ph idx="2" type="subTitle"/>
          </p:nvPr>
        </p:nvSpPr>
        <p:spPr>
          <a:xfrm>
            <a:off x="4876875" y="3506050"/>
            <a:ext cx="29076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430" name="Google Shape;430;p55"/>
          <p:cNvSpPr txBox="1"/>
          <p:nvPr>
            <p:ph idx="3" type="subTitle"/>
          </p:nvPr>
        </p:nvSpPr>
        <p:spPr>
          <a:xfrm>
            <a:off x="1359525" y="2108625"/>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1" name="Google Shape;431;p55"/>
          <p:cNvSpPr txBox="1"/>
          <p:nvPr>
            <p:ph idx="4" type="subTitle"/>
          </p:nvPr>
        </p:nvSpPr>
        <p:spPr>
          <a:xfrm>
            <a:off x="4876875" y="3969050"/>
            <a:ext cx="2907600" cy="638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2" name="Google Shape;432;p55"/>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33" name="Shape 433"/>
        <p:cNvGrpSpPr/>
        <p:nvPr/>
      </p:nvGrpSpPr>
      <p:grpSpPr>
        <a:xfrm>
          <a:off x="0" y="0"/>
          <a:ext cx="0" cy="0"/>
          <a:chOff x="0" y="0"/>
          <a:chExt cx="0" cy="0"/>
        </a:xfrm>
      </p:grpSpPr>
      <p:pic>
        <p:nvPicPr>
          <p:cNvPr id="434" name="Google Shape;434;p56"/>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sp>
        <p:nvSpPr>
          <p:cNvPr id="435" name="Google Shape;435;p56"/>
          <p:cNvSpPr/>
          <p:nvPr/>
        </p:nvSpPr>
        <p:spPr>
          <a:xfrm>
            <a:off x="372375" y="324675"/>
            <a:ext cx="8394900" cy="4500600"/>
          </a:xfrm>
          <a:prstGeom prst="rect">
            <a:avLst/>
          </a:prstGeom>
          <a:solidFill>
            <a:srgbClr val="7C7C7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56"/>
          <p:cNvGrpSpPr/>
          <p:nvPr/>
        </p:nvGrpSpPr>
        <p:grpSpPr>
          <a:xfrm>
            <a:off x="372025" y="321975"/>
            <a:ext cx="8400000" cy="4499700"/>
            <a:chOff x="372025" y="321975"/>
            <a:chExt cx="8400000" cy="4499700"/>
          </a:xfrm>
        </p:grpSpPr>
        <p:sp>
          <p:nvSpPr>
            <p:cNvPr id="437" name="Google Shape;437;p56"/>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6"/>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6"/>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6"/>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6"/>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6"/>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3" name="Google Shape;443;p56"/>
            <p:cNvCxnSpPr/>
            <p:nvPr/>
          </p:nvCxnSpPr>
          <p:spPr>
            <a:xfrm>
              <a:off x="7498375" y="431000"/>
              <a:ext cx="1039500" cy="0"/>
            </a:xfrm>
            <a:prstGeom prst="straightConnector1">
              <a:avLst/>
            </a:prstGeom>
            <a:noFill/>
            <a:ln cap="flat" cmpd="sng" w="9525">
              <a:solidFill>
                <a:schemeClr val="accent6"/>
              </a:solidFill>
              <a:prstDash val="solid"/>
              <a:round/>
              <a:headEnd len="sm" w="sm" type="none"/>
              <a:tailEnd len="sm" w="sm" type="none"/>
            </a:ln>
          </p:spPr>
        </p:cxnSp>
      </p:grpSp>
      <p:sp>
        <p:nvSpPr>
          <p:cNvPr id="444" name="Google Shape;444;p56"/>
          <p:cNvSpPr txBox="1"/>
          <p:nvPr>
            <p:ph type="title"/>
          </p:nvPr>
        </p:nvSpPr>
        <p:spPr>
          <a:xfrm>
            <a:off x="720000" y="936725"/>
            <a:ext cx="5025300" cy="1323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5" name="Shape 445"/>
        <p:cNvGrpSpPr/>
        <p:nvPr/>
      </p:nvGrpSpPr>
      <p:grpSpPr>
        <a:xfrm>
          <a:off x="0" y="0"/>
          <a:ext cx="0" cy="0"/>
          <a:chOff x="0" y="0"/>
          <a:chExt cx="0" cy="0"/>
        </a:xfrm>
      </p:grpSpPr>
      <p:pic>
        <p:nvPicPr>
          <p:cNvPr id="446" name="Google Shape;446;p57"/>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47" name="Google Shape;447;p57"/>
          <p:cNvGrpSpPr/>
          <p:nvPr/>
        </p:nvGrpSpPr>
        <p:grpSpPr>
          <a:xfrm>
            <a:off x="372025" y="321975"/>
            <a:ext cx="8400000" cy="4503300"/>
            <a:chOff x="372025" y="321975"/>
            <a:chExt cx="8400000" cy="4503300"/>
          </a:xfrm>
        </p:grpSpPr>
        <p:grpSp>
          <p:nvGrpSpPr>
            <p:cNvPr id="448" name="Google Shape;448;p57"/>
            <p:cNvGrpSpPr/>
            <p:nvPr/>
          </p:nvGrpSpPr>
          <p:grpSpPr>
            <a:xfrm>
              <a:off x="372025" y="321975"/>
              <a:ext cx="8400000" cy="4503300"/>
              <a:chOff x="372025" y="321975"/>
              <a:chExt cx="8400000" cy="4503300"/>
            </a:xfrm>
          </p:grpSpPr>
          <p:sp>
            <p:nvSpPr>
              <p:cNvPr id="449" name="Google Shape;449;p57"/>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57"/>
              <p:cNvGrpSpPr/>
              <p:nvPr/>
            </p:nvGrpSpPr>
            <p:grpSpPr>
              <a:xfrm>
                <a:off x="372025" y="321975"/>
                <a:ext cx="8400000" cy="4499700"/>
                <a:chOff x="372025" y="321975"/>
                <a:chExt cx="8400000" cy="4499700"/>
              </a:xfrm>
            </p:grpSpPr>
            <p:sp>
              <p:nvSpPr>
                <p:cNvPr id="451" name="Google Shape;451;p5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7" name="Google Shape;457;p57"/>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458" name="Google Shape;458;p57"/>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459" name="Google Shape;459;p5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460" name="Shape 460"/>
        <p:cNvGrpSpPr/>
        <p:nvPr/>
      </p:nvGrpSpPr>
      <p:grpSpPr>
        <a:xfrm>
          <a:off x="0" y="0"/>
          <a:ext cx="0" cy="0"/>
          <a:chOff x="0" y="0"/>
          <a:chExt cx="0" cy="0"/>
        </a:xfrm>
      </p:grpSpPr>
      <p:pic>
        <p:nvPicPr>
          <p:cNvPr id="461" name="Google Shape;461;p58"/>
          <p:cNvPicPr preferRelativeResize="0"/>
          <p:nvPr/>
        </p:nvPicPr>
        <p:blipFill rotWithShape="1">
          <a:blip r:embed="rId2">
            <a:alphaModFix amt="14000"/>
          </a:blip>
          <a:srcRect b="0" l="0" r="0" t="0"/>
          <a:stretch/>
        </p:blipFill>
        <p:spPr>
          <a:xfrm>
            <a:off x="0" y="0"/>
            <a:ext cx="9144000" cy="5143500"/>
          </a:xfrm>
          <a:prstGeom prst="rect">
            <a:avLst/>
          </a:prstGeom>
          <a:noFill/>
          <a:ln>
            <a:noFill/>
          </a:ln>
        </p:spPr>
      </p:pic>
      <p:grpSp>
        <p:nvGrpSpPr>
          <p:cNvPr id="462" name="Google Shape;462;p58"/>
          <p:cNvGrpSpPr/>
          <p:nvPr/>
        </p:nvGrpSpPr>
        <p:grpSpPr>
          <a:xfrm>
            <a:off x="372025" y="321975"/>
            <a:ext cx="8400000" cy="4503300"/>
            <a:chOff x="372025" y="321975"/>
            <a:chExt cx="8400000" cy="4503300"/>
          </a:xfrm>
        </p:grpSpPr>
        <p:grpSp>
          <p:nvGrpSpPr>
            <p:cNvPr id="463" name="Google Shape;463;p58"/>
            <p:cNvGrpSpPr/>
            <p:nvPr/>
          </p:nvGrpSpPr>
          <p:grpSpPr>
            <a:xfrm>
              <a:off x="372025" y="321975"/>
              <a:ext cx="8400000" cy="4503300"/>
              <a:chOff x="372025" y="321975"/>
              <a:chExt cx="8400000" cy="4503300"/>
            </a:xfrm>
          </p:grpSpPr>
          <p:sp>
            <p:nvSpPr>
              <p:cNvPr id="464" name="Google Shape;464;p58"/>
              <p:cNvSpPr/>
              <p:nvPr/>
            </p:nvSpPr>
            <p:spPr>
              <a:xfrm>
                <a:off x="372375" y="324675"/>
                <a:ext cx="8394900" cy="45006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5" name="Google Shape;465;p58"/>
              <p:cNvGrpSpPr/>
              <p:nvPr/>
            </p:nvGrpSpPr>
            <p:grpSpPr>
              <a:xfrm>
                <a:off x="372025" y="321975"/>
                <a:ext cx="8400000" cy="4499700"/>
                <a:chOff x="372025" y="321975"/>
                <a:chExt cx="8400000" cy="4499700"/>
              </a:xfrm>
            </p:grpSpPr>
            <p:sp>
              <p:nvSpPr>
                <p:cNvPr id="466" name="Google Shape;466;p5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2" name="Google Shape;472;p58"/>
                <p:cNvCxnSpPr/>
                <p:nvPr/>
              </p:nvCxnSpPr>
              <p:spPr>
                <a:xfrm>
                  <a:off x="7498375" y="431000"/>
                  <a:ext cx="1039500" cy="0"/>
                </a:xfrm>
                <a:prstGeom prst="straightConnector1">
                  <a:avLst/>
                </a:prstGeom>
                <a:noFill/>
                <a:ln cap="flat" cmpd="sng" w="9525">
                  <a:solidFill>
                    <a:schemeClr val="dk2"/>
                  </a:solidFill>
                  <a:prstDash val="solid"/>
                  <a:round/>
                  <a:headEnd len="sm" w="sm" type="none"/>
                  <a:tailEnd len="sm" w="sm" type="none"/>
                </a:ln>
              </p:spPr>
            </p:cxnSp>
          </p:grpSp>
        </p:grpSp>
        <p:cxnSp>
          <p:nvCxnSpPr>
            <p:cNvPr id="473" name="Google Shape;473;p58"/>
            <p:cNvCxnSpPr/>
            <p:nvPr/>
          </p:nvCxnSpPr>
          <p:spPr>
            <a:xfrm>
              <a:off x="372025" y="1104300"/>
              <a:ext cx="8400000" cy="0"/>
            </a:xfrm>
            <a:prstGeom prst="straightConnector1">
              <a:avLst/>
            </a:prstGeom>
            <a:noFill/>
            <a:ln cap="flat" cmpd="sng" w="9525">
              <a:solidFill>
                <a:schemeClr val="dk2"/>
              </a:solidFill>
              <a:prstDash val="solid"/>
              <a:round/>
              <a:headEnd len="sm" w="sm" type="none"/>
              <a:tailEnd len="sm" w="sm" type="none"/>
            </a:ln>
          </p:spPr>
        </p:cxnSp>
      </p:grpSp>
      <p:sp>
        <p:nvSpPr>
          <p:cNvPr id="474" name="Google Shape;474;p58"/>
          <p:cNvSpPr txBox="1"/>
          <p:nvPr>
            <p:ph idx="1" type="subTitle"/>
          </p:nvPr>
        </p:nvSpPr>
        <p:spPr>
          <a:xfrm>
            <a:off x="1272075" y="2229875"/>
            <a:ext cx="3201000" cy="1717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1600"/>
              </a:spcBef>
              <a:spcAft>
                <a:spcPts val="0"/>
              </a:spcAft>
              <a:buSzPts val="1400"/>
              <a:buChar char="■"/>
              <a:defRPr/>
            </a:lvl3pPr>
            <a:lvl4pPr lvl="3" algn="ctr">
              <a:lnSpc>
                <a:spcPct val="100000"/>
              </a:lnSpc>
              <a:spcBef>
                <a:spcPts val="1600"/>
              </a:spcBef>
              <a:spcAft>
                <a:spcPts val="0"/>
              </a:spcAft>
              <a:buSzPts val="1400"/>
              <a:buChar char="●"/>
              <a:defRPr/>
            </a:lvl4pPr>
            <a:lvl5pPr lvl="4" algn="ctr">
              <a:lnSpc>
                <a:spcPct val="100000"/>
              </a:lnSpc>
              <a:spcBef>
                <a:spcPts val="1600"/>
              </a:spcBef>
              <a:spcAft>
                <a:spcPts val="0"/>
              </a:spcAft>
              <a:buSzPts val="1400"/>
              <a:buChar char="○"/>
              <a:defRPr/>
            </a:lvl5pPr>
            <a:lvl6pPr lvl="5" algn="ctr">
              <a:lnSpc>
                <a:spcPct val="100000"/>
              </a:lnSpc>
              <a:spcBef>
                <a:spcPts val="1600"/>
              </a:spcBef>
              <a:spcAft>
                <a:spcPts val="0"/>
              </a:spcAft>
              <a:buSzPts val="1400"/>
              <a:buChar char="■"/>
              <a:defRPr/>
            </a:lvl6pPr>
            <a:lvl7pPr lvl="6" algn="ctr">
              <a:lnSpc>
                <a:spcPct val="100000"/>
              </a:lnSpc>
              <a:spcBef>
                <a:spcPts val="1600"/>
              </a:spcBef>
              <a:spcAft>
                <a:spcPts val="0"/>
              </a:spcAft>
              <a:buSzPts val="1400"/>
              <a:buChar char="●"/>
              <a:defRPr/>
            </a:lvl7pPr>
            <a:lvl8pPr lvl="7" algn="ctr">
              <a:lnSpc>
                <a:spcPct val="100000"/>
              </a:lnSpc>
              <a:spcBef>
                <a:spcPts val="1600"/>
              </a:spcBef>
              <a:spcAft>
                <a:spcPts val="0"/>
              </a:spcAft>
              <a:buSzPts val="1400"/>
              <a:buChar char="○"/>
              <a:defRPr/>
            </a:lvl8pPr>
            <a:lvl9pPr lvl="8" algn="ctr">
              <a:lnSpc>
                <a:spcPct val="100000"/>
              </a:lnSpc>
              <a:spcBef>
                <a:spcPts val="1600"/>
              </a:spcBef>
              <a:spcAft>
                <a:spcPts val="1600"/>
              </a:spcAft>
              <a:buSzPts val="1400"/>
              <a:buChar char="■"/>
              <a:defRPr/>
            </a:lvl9pPr>
          </a:lstStyle>
          <a:p/>
        </p:txBody>
      </p:sp>
      <p:sp>
        <p:nvSpPr>
          <p:cNvPr id="475" name="Google Shape;475;p58"/>
          <p:cNvSpPr txBox="1"/>
          <p:nvPr>
            <p:ph idx="2" type="subTitle"/>
          </p:nvPr>
        </p:nvSpPr>
        <p:spPr>
          <a:xfrm>
            <a:off x="4964325" y="2654613"/>
            <a:ext cx="2907600" cy="86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6" name="Google Shape;476;p5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1pPr>
            <a:lvl2pPr lvl="1"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2pPr>
            <a:lvl3pPr lvl="2"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3pPr>
            <a:lvl4pPr lvl="3"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4pPr>
            <a:lvl5pPr lvl="4"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5pPr>
            <a:lvl6pPr lvl="5"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6pPr>
            <a:lvl7pPr lvl="6"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7pPr>
            <a:lvl8pPr lvl="7"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8pPr>
            <a:lvl9pPr lvl="8" marR="0" rtl="0" algn="l">
              <a:lnSpc>
                <a:spcPct val="100000"/>
              </a:lnSpc>
              <a:spcBef>
                <a:spcPts val="0"/>
              </a:spcBef>
              <a:spcAft>
                <a:spcPts val="0"/>
              </a:spcAft>
              <a:buClr>
                <a:schemeClr val="dk2"/>
              </a:buClr>
              <a:buSzPts val="2800"/>
              <a:buFont typeface="Zen Dots"/>
              <a:buNone/>
              <a:defRPr b="0" i="0" sz="2800" u="none" cap="none" strike="noStrike">
                <a:solidFill>
                  <a:schemeClr val="dk2"/>
                </a:solidFill>
                <a:latin typeface="Zen Dots"/>
                <a:ea typeface="Zen Dots"/>
                <a:cs typeface="Zen Dots"/>
                <a:sym typeface="Zen Dots"/>
              </a:defRPr>
            </a:lvl9pPr>
          </a:lstStyle>
          <a:p/>
        </p:txBody>
      </p:sp>
      <p:sp>
        <p:nvSpPr>
          <p:cNvPr id="7" name="Google Shape;7;p49"/>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1pPr>
            <a:lvl2pPr indent="-317500" lvl="1" marL="9144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00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00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eb.stanford.edu/~learnest/sail/oldcart.html"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s.utexas.edu/users/ml/papers/ebl-mlj-86.pdf" TargetMode="Externa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nas.org/doi/epdf/10.1073/pnas.79.8.2554" TargetMode="External"/><Relationship Id="rId4" Type="http://schemas.openxmlformats.org/officeDocument/2006/relationships/image" Target="../media/image15.png"/><Relationship Id="rId5"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Ilg3gGewQ5U" TargetMode="External"/><Relationship Id="rId4" Type="http://schemas.openxmlformats.org/officeDocument/2006/relationships/hyperlink" Target="http://drive.google.com/file/d/1DuC0FJXJM_cLCsrZh1agwBJnb37lkRWl/view" TargetMode="External"/><Relationship Id="rId5" Type="http://schemas.openxmlformats.org/officeDocument/2006/relationships/image" Target="../media/image4.png"/><Relationship Id="rId6"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bm.com/ibm/history/ibm100/us/en/icons/deepblue/" TargetMode="Externa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s.toronto.edu/~fritz/absps/ncfast.pdf" TargetMode="Externa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hyperlink" Target="https://arxiv.org/pdf/2301.11316.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hyperlink" Target="https://arxiv.org/pdf/2301.11316.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musikalkemist/AudioSignalProcessingForML" TargetMode="External"/><Relationship Id="rId4" Type="http://schemas.openxmlformats.org/officeDocument/2006/relationships/hyperlink" Target="https://www.coursera.org/specializations/machine-learning-introducti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bility.ai/blog/stable-diffusion-public-release" TargetMode="External"/><Relationship Id="rId4" Type="http://schemas.openxmlformats.org/officeDocument/2006/relationships/hyperlink" Target="https://magenta.tensorflow.org/research" TargetMode="External"/><Relationship Id="rId9" Type="http://schemas.openxmlformats.org/officeDocument/2006/relationships/hyperlink" Target="https://openai.com/blog/whisper/" TargetMode="External"/><Relationship Id="rId5" Type="http://schemas.openxmlformats.org/officeDocument/2006/relationships/hyperlink" Target="https://openai.com/blog/chatgpt/" TargetMode="External"/><Relationship Id="rId6" Type="http://schemas.openxmlformats.org/officeDocument/2006/relationships/hyperlink" Target="https://www.deepmind.com/research" TargetMode="External"/><Relationship Id="rId7" Type="http://schemas.openxmlformats.org/officeDocument/2006/relationships/hyperlink" Target="https://huggingface.co/" TargetMode="External"/><Relationship Id="rId8" Type="http://schemas.openxmlformats.org/officeDocument/2006/relationships/hyperlink" Target="https://paperswithcod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hyperlink" Target="https://github.com/fitolobo" TargetMode="External"/><Relationship Id="rId4" Type="http://schemas.openxmlformats.org/officeDocument/2006/relationships/image" Target="../media/image21.png"/><Relationship Id="rId5" Type="http://schemas.openxmlformats.org/officeDocument/2006/relationships/hyperlink" Target="https://www.researchgate.net/profile/Rodolfo-Anibal-Lobo" TargetMode="External"/><Relationship Id="rId6"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abloinsente.github.io/the-mcculloch-pitts-artificial-neuron-model" TargetMode="External"/><Relationship Id="rId4" Type="http://schemas.openxmlformats.org/officeDocument/2006/relationships/image" Target="../media/image7.png"/><Relationship Id="rId5"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ure.mpg.de/rest/items/item_2346268_3/component/file_2346267/content"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direct.cs.umbc.edu/courses/471/papers/turing.pdf" TargetMode="Externa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logs.umass.edu/brain-wars/files/2016/03/rosenblatt-1957.pdf" TargetMode="External"/><Relationship Id="rId4" Type="http://schemas.openxmlformats.org/officeDocument/2006/relationships/image" Target="../media/image6.jp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garfield.library.upenn.edu/classics1982/A1982NF37700001.pdf" TargetMode="External"/><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g1e78eed6304_1_133"/>
          <p:cNvSpPr txBox="1"/>
          <p:nvPr>
            <p:ph type="ctrTitle"/>
          </p:nvPr>
        </p:nvSpPr>
        <p:spPr>
          <a:xfrm>
            <a:off x="1319275" y="590075"/>
            <a:ext cx="6505500" cy="240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700">
                <a:latin typeface="Zen Dots"/>
                <a:ea typeface="Zen Dots"/>
                <a:cs typeface="Zen Dots"/>
                <a:sym typeface="Zen Dots"/>
              </a:rPr>
              <a:t> </a:t>
            </a:r>
            <a:r>
              <a:rPr b="1" lang="en" sz="3100"/>
              <a:t>INTRODUCCIÓN AL MACHINE LEARNING APLICADO AL AUDIO</a:t>
            </a:r>
            <a:br>
              <a:rPr lang="en"/>
            </a:br>
            <a:r>
              <a:rPr lang="en" sz="2800">
                <a:solidFill>
                  <a:schemeClr val="dk2"/>
                </a:solidFill>
              </a:rPr>
              <a:t>Teoría e Implementación</a:t>
            </a:r>
            <a:endParaRPr sz="2800">
              <a:solidFill>
                <a:schemeClr val="dk2"/>
              </a:solidFill>
              <a:latin typeface="Zen Dots"/>
              <a:ea typeface="Zen Dots"/>
              <a:cs typeface="Zen Dots"/>
              <a:sym typeface="Zen Dots"/>
            </a:endParaRPr>
          </a:p>
        </p:txBody>
      </p:sp>
      <p:sp>
        <p:nvSpPr>
          <p:cNvPr id="1258" name="Google Shape;1258;g1e78eed6304_1_133"/>
          <p:cNvSpPr txBox="1"/>
          <p:nvPr/>
        </p:nvSpPr>
        <p:spPr>
          <a:xfrm>
            <a:off x="2904775" y="3440927"/>
            <a:ext cx="3334500" cy="598800"/>
          </a:xfrm>
          <a:prstGeom prst="rect">
            <a:avLst/>
          </a:prstGeom>
          <a:solidFill>
            <a:srgbClr val="7EC8D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Agosto</a:t>
            </a:r>
            <a:r>
              <a:rPr lang="en">
                <a:solidFill>
                  <a:srgbClr val="000000"/>
                </a:solidFill>
                <a:latin typeface="Anaheim"/>
                <a:ea typeface="Anaheim"/>
                <a:cs typeface="Anaheim"/>
                <a:sym typeface="Anaheim"/>
              </a:rPr>
              <a:t> 2023, Universidad de Chile</a:t>
            </a:r>
            <a:endParaRPr>
              <a:solidFill>
                <a:srgbClr val="000000"/>
              </a:solidFill>
              <a:latin typeface="Anaheim"/>
              <a:ea typeface="Anaheim"/>
              <a:cs typeface="Anaheim"/>
              <a:sym typeface="Anaheim"/>
            </a:endParaRPr>
          </a:p>
          <a:p>
            <a:pPr indent="0" lvl="0" marL="0" rtl="0" algn="ctr">
              <a:spcBef>
                <a:spcPts val="0"/>
              </a:spcBef>
              <a:spcAft>
                <a:spcPts val="0"/>
              </a:spcAft>
              <a:buNone/>
            </a:pPr>
            <a:r>
              <a:rPr lang="en">
                <a:solidFill>
                  <a:srgbClr val="000000"/>
                </a:solidFill>
                <a:latin typeface="Anaheim"/>
                <a:ea typeface="Anaheim"/>
                <a:cs typeface="Anaheim"/>
                <a:sym typeface="Anaheim"/>
              </a:rPr>
              <a:t>Profesor: P.h.D Rodolfo Lobo C.</a:t>
            </a:r>
            <a:endParaRPr>
              <a:solidFill>
                <a:srgbClr val="000000"/>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g1e9bf294500_0_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56" name="Google Shape;1356;g1e9bf294500_0_0"/>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James L. Adams, Stanford Ca</a:t>
            </a:r>
            <a:r>
              <a:rPr b="1" lang="en"/>
              <a:t>rt 1960-</a:t>
            </a:r>
            <a:r>
              <a:rPr b="1" lang="en"/>
              <a:t>1979: </a:t>
            </a:r>
            <a:r>
              <a:rPr i="1" lang="en"/>
              <a:t>Automóvil controlado remotamente utilizando información de video.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Estudiante de Graduación de Ingeniería Mecánica de la Universidad de Stanford.</a:t>
            </a:r>
            <a:endParaRPr/>
          </a:p>
          <a:p>
            <a:pPr indent="-317500" lvl="0" marL="457200" rtl="0" algn="l">
              <a:spcBef>
                <a:spcPts val="0"/>
              </a:spcBef>
              <a:spcAft>
                <a:spcPts val="0"/>
              </a:spcAft>
              <a:buSzPts val="1400"/>
              <a:buChar char="●"/>
            </a:pPr>
            <a:r>
              <a:rPr lang="en"/>
              <a:t>Una serie de alumnos de graduación mejoraron y añadieron elementos del carro.</a:t>
            </a:r>
            <a:endParaRPr/>
          </a:p>
          <a:p>
            <a:pPr indent="-317500" lvl="0" marL="457200" rtl="0" algn="l">
              <a:spcBef>
                <a:spcPts val="0"/>
              </a:spcBef>
              <a:spcAft>
                <a:spcPts val="0"/>
              </a:spcAft>
              <a:buSzPts val="1400"/>
              <a:buChar char="●"/>
            </a:pPr>
            <a:r>
              <a:rPr lang="en"/>
              <a:t>En 1964 es parte del Stanford Artificial Intelligence Lab (SAIL) para intentar transformarlo en un robot que se guiaba por información visual. </a:t>
            </a:r>
            <a:endParaRPr/>
          </a:p>
          <a:p>
            <a:pPr indent="-317500" lvl="0" marL="457200" rtl="0" algn="l">
              <a:spcBef>
                <a:spcPts val="0"/>
              </a:spcBef>
              <a:spcAft>
                <a:spcPts val="0"/>
              </a:spcAft>
              <a:buSzPts val="1400"/>
              <a:buChar char="●"/>
            </a:pPr>
            <a:r>
              <a:rPr lang="en"/>
              <a:t>Hoy es parte del museo de historia en Mountain View, California, Estados Unidos.</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Detalles de la Historia </a:t>
            </a:r>
            <a:r>
              <a:rPr lang="en" u="sng">
                <a:solidFill>
                  <a:schemeClr val="hlink"/>
                </a:solidFill>
                <a:hlinkClick r:id="rId3"/>
              </a:rPr>
              <a:t>LINK</a:t>
            </a:r>
            <a:r>
              <a:rPr lang="en"/>
              <a:t>.</a:t>
            </a:r>
            <a:endParaRPr/>
          </a:p>
        </p:txBody>
      </p:sp>
      <p:pic>
        <p:nvPicPr>
          <p:cNvPr id="1357" name="Google Shape;1357;g1e9bf294500_0_0"/>
          <p:cNvPicPr preferRelativeResize="0"/>
          <p:nvPr/>
        </p:nvPicPr>
        <p:blipFill>
          <a:blip r:embed="rId4">
            <a:alphaModFix/>
          </a:blip>
          <a:stretch>
            <a:fillRect/>
          </a:stretch>
        </p:blipFill>
        <p:spPr>
          <a:xfrm>
            <a:off x="3640951" y="3089175"/>
            <a:ext cx="1106175" cy="159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g1e9bf294500_0_1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63" name="Google Shape;1363;g1e9bf294500_0_16"/>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Gerald Dejong, Raymond Mooney</a:t>
            </a:r>
            <a:r>
              <a:rPr b="1" lang="en"/>
              <a:t>, Explanation-Based Learning (EBL) 1979 : </a:t>
            </a:r>
            <a:r>
              <a:rPr i="1" lang="en"/>
              <a:t>Modelo de machine learning que fue utilizado para entrenar un juego de ajedrez</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Analiza e intenta definir conceptos como reglas de inferencia, ejemplos de entrenamiento, cómo presentamos la definición de un “concepto” que la máquina puede aprender etc.</a:t>
            </a:r>
            <a:endParaRPr/>
          </a:p>
          <a:p>
            <a:pPr indent="-317500" lvl="0" marL="457200" rtl="0" algn="l">
              <a:spcBef>
                <a:spcPts val="0"/>
              </a:spcBef>
              <a:spcAft>
                <a:spcPts val="0"/>
              </a:spcAft>
              <a:buSzPts val="1400"/>
              <a:buChar char="●"/>
            </a:pPr>
            <a:r>
              <a:rPr lang="en"/>
              <a:t>Entrega una lista de “futuros” problemas que deberán ser resueltos para mejorar modelos que utilizan EBL. Sin embargo, son conceptos que podrían extrapolarse a cualquier otro sistema inteligente.</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Detalles del trabajo </a:t>
            </a:r>
            <a:r>
              <a:rPr lang="en" u="sng">
                <a:solidFill>
                  <a:schemeClr val="hlink"/>
                </a:solidFill>
                <a:hlinkClick r:id="rId3"/>
              </a:rPr>
              <a:t>LINK</a:t>
            </a:r>
            <a:r>
              <a:rPr lang="en"/>
              <a:t>.</a:t>
            </a:r>
            <a:endParaRPr/>
          </a:p>
        </p:txBody>
      </p:sp>
      <p:pic>
        <p:nvPicPr>
          <p:cNvPr id="1364" name="Google Shape;1364;g1e9bf294500_0_16"/>
          <p:cNvPicPr preferRelativeResize="0"/>
          <p:nvPr/>
        </p:nvPicPr>
        <p:blipFill>
          <a:blip r:embed="rId4">
            <a:alphaModFix/>
          </a:blip>
          <a:stretch>
            <a:fillRect/>
          </a:stretch>
        </p:blipFill>
        <p:spPr>
          <a:xfrm>
            <a:off x="3308075" y="3073850"/>
            <a:ext cx="1909576" cy="1602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g1e9bf294500_0_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70" name="Google Shape;1370;g1e9bf294500_0_7"/>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John Hopfield</a:t>
            </a:r>
            <a:r>
              <a:rPr b="1" lang="en"/>
              <a:t>, 1982: </a:t>
            </a:r>
            <a:r>
              <a:rPr i="1" lang="en"/>
              <a:t>Red Neuronal Recurrente</a:t>
            </a:r>
            <a:r>
              <a:rPr i="1" lang="en"/>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Físico, Químico y Biólogo Americano.</a:t>
            </a:r>
            <a:endParaRPr/>
          </a:p>
          <a:p>
            <a:pPr indent="-317500" lvl="0" marL="457200" rtl="0" algn="l">
              <a:spcBef>
                <a:spcPts val="0"/>
              </a:spcBef>
              <a:spcAft>
                <a:spcPts val="0"/>
              </a:spcAft>
              <a:buSzPts val="1400"/>
              <a:buChar char="●"/>
            </a:pPr>
            <a:r>
              <a:rPr lang="en"/>
              <a:t>Modelo basado en circuitos y sistemas de ecuaciones diferenciales, asociado a una rama de modelos llamados “Modelos Basados en Funciones de Energía”.</a:t>
            </a:r>
            <a:endParaRPr/>
          </a:p>
          <a:p>
            <a:pPr indent="-317500" lvl="0" marL="457200" rtl="0" algn="l">
              <a:spcBef>
                <a:spcPts val="0"/>
              </a:spcBef>
              <a:spcAft>
                <a:spcPts val="0"/>
              </a:spcAft>
              <a:buSzPts val="1400"/>
              <a:buChar char="●"/>
            </a:pPr>
            <a:r>
              <a:rPr lang="en"/>
              <a:t>Es posible implementar “Memorias Asociativas”, modelos que permiten recuperar o reconstruir memorias almacenadas por estos modelos.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SzPts val="1400"/>
              <a:buNone/>
            </a:pPr>
            <a:r>
              <a:rPr lang="en"/>
              <a:t>Publicación Original </a:t>
            </a:r>
            <a:r>
              <a:rPr lang="en" u="sng">
                <a:solidFill>
                  <a:schemeClr val="hlink"/>
                </a:solidFill>
                <a:hlinkClick r:id="rId3"/>
              </a:rPr>
              <a:t>LINK</a:t>
            </a:r>
            <a:r>
              <a:rPr lang="en"/>
              <a:t>.</a:t>
            </a:r>
            <a:endParaRPr/>
          </a:p>
        </p:txBody>
      </p:sp>
      <p:pic>
        <p:nvPicPr>
          <p:cNvPr id="1371" name="Google Shape;1371;g1e9bf294500_0_7"/>
          <p:cNvPicPr preferRelativeResize="0"/>
          <p:nvPr/>
        </p:nvPicPr>
        <p:blipFill>
          <a:blip r:embed="rId4">
            <a:alphaModFix/>
          </a:blip>
          <a:stretch>
            <a:fillRect/>
          </a:stretch>
        </p:blipFill>
        <p:spPr>
          <a:xfrm>
            <a:off x="3216726" y="3202400"/>
            <a:ext cx="4140924" cy="1466751"/>
          </a:xfrm>
          <a:prstGeom prst="rect">
            <a:avLst/>
          </a:prstGeom>
          <a:noFill/>
          <a:ln>
            <a:noFill/>
          </a:ln>
        </p:spPr>
      </p:pic>
      <p:pic>
        <p:nvPicPr>
          <p:cNvPr id="1372" name="Google Shape;1372;g1e9bf294500_0_7"/>
          <p:cNvPicPr preferRelativeResize="0"/>
          <p:nvPr/>
        </p:nvPicPr>
        <p:blipFill>
          <a:blip r:embed="rId5">
            <a:alphaModFix/>
          </a:blip>
          <a:stretch>
            <a:fillRect/>
          </a:stretch>
        </p:blipFill>
        <p:spPr>
          <a:xfrm>
            <a:off x="1294677" y="3202400"/>
            <a:ext cx="1606251" cy="102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g1e9bf294500_0_2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78" name="Google Shape;1378;g1e9bf294500_0_23"/>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Yan LeCun et al</a:t>
            </a:r>
            <a:r>
              <a:rPr b="1" lang="en"/>
              <a:t> 1989: </a:t>
            </a:r>
            <a:r>
              <a:rPr i="1" lang="en"/>
              <a:t>BackPropagation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Algoritmo de aprendizaje que utiliza métodos de optimización como Gradiente Descendiente Estocástico para aprender patrones desde los datos. </a:t>
            </a:r>
            <a:endParaRPr/>
          </a:p>
          <a:p>
            <a:pPr indent="-317500" lvl="0" marL="457200" rtl="0" algn="l">
              <a:spcBef>
                <a:spcPts val="0"/>
              </a:spcBef>
              <a:spcAft>
                <a:spcPts val="0"/>
              </a:spcAft>
              <a:buSzPts val="1400"/>
              <a:buChar char="●"/>
            </a:pPr>
            <a:r>
              <a:rPr lang="en"/>
              <a:t>Algo que en algún momento se debe “vencer” o “mejorar”.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SzPts val="1400"/>
              <a:buNone/>
            </a:pPr>
            <a:r>
              <a:rPr lang="en"/>
              <a:t>Video Tutorial (requiere algunos conocimientos previos de la misma serie de videos) </a:t>
            </a:r>
            <a:r>
              <a:rPr lang="en" u="sng">
                <a:solidFill>
                  <a:schemeClr val="hlink"/>
                </a:solidFill>
                <a:hlinkClick r:id="rId3"/>
              </a:rPr>
              <a:t>LINK</a:t>
            </a:r>
            <a:r>
              <a:rPr lang="en"/>
              <a:t>.</a:t>
            </a:r>
            <a:endParaRPr/>
          </a:p>
        </p:txBody>
      </p:sp>
      <p:pic>
        <p:nvPicPr>
          <p:cNvPr id="1379" name="Google Shape;1379;g1e9bf294500_0_23" title="backpropagation.mov">
            <a:hlinkClick r:id="rId4"/>
          </p:cNvPr>
          <p:cNvPicPr preferRelativeResize="0"/>
          <p:nvPr/>
        </p:nvPicPr>
        <p:blipFill>
          <a:blip r:embed="rId5">
            <a:alphaModFix/>
          </a:blip>
          <a:stretch>
            <a:fillRect/>
          </a:stretch>
        </p:blipFill>
        <p:spPr>
          <a:xfrm>
            <a:off x="5889350" y="2514475"/>
            <a:ext cx="2785700" cy="2089275"/>
          </a:xfrm>
          <a:prstGeom prst="rect">
            <a:avLst/>
          </a:prstGeom>
          <a:noFill/>
          <a:ln>
            <a:noFill/>
          </a:ln>
        </p:spPr>
      </p:pic>
      <p:grpSp>
        <p:nvGrpSpPr>
          <p:cNvPr id="1380" name="Google Shape;1380;g1e9bf294500_0_23"/>
          <p:cNvGrpSpPr/>
          <p:nvPr/>
        </p:nvGrpSpPr>
        <p:grpSpPr>
          <a:xfrm>
            <a:off x="1016503" y="3563329"/>
            <a:ext cx="909573" cy="1040411"/>
            <a:chOff x="5072850" y="1998050"/>
            <a:chExt cx="2813403" cy="1594500"/>
          </a:xfrm>
        </p:grpSpPr>
        <p:sp>
          <p:nvSpPr>
            <p:cNvPr id="1381" name="Google Shape;1381;g1e9bf294500_0_23"/>
            <p:cNvSpPr/>
            <p:nvPr/>
          </p:nvSpPr>
          <p:spPr>
            <a:xfrm>
              <a:off x="5072853" y="2216150"/>
              <a:ext cx="2813400" cy="137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1e9bf294500_0_23"/>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3" name="Google Shape;1383;g1e9bf294500_0_23"/>
          <p:cNvSpPr/>
          <p:nvPr/>
        </p:nvSpPr>
        <p:spPr>
          <a:xfrm>
            <a:off x="804600" y="2921550"/>
            <a:ext cx="1434600" cy="4446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1e9bf294500_0_23"/>
          <p:cNvSpPr txBox="1"/>
          <p:nvPr/>
        </p:nvSpPr>
        <p:spPr>
          <a:xfrm>
            <a:off x="804600" y="3063838"/>
            <a:ext cx="1434600" cy="3021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800">
                <a:solidFill>
                  <a:srgbClr val="F673A9"/>
                </a:solidFill>
                <a:latin typeface="Zen Dots"/>
                <a:ea typeface="Zen Dots"/>
                <a:cs typeface="Zen Dots"/>
                <a:sym typeface="Zen Dots"/>
              </a:rPr>
              <a:t>Yan LeCun</a:t>
            </a:r>
            <a:endParaRPr b="0" i="0" sz="800" u="none" cap="none" strike="noStrike">
              <a:solidFill>
                <a:srgbClr val="F673A9"/>
              </a:solidFill>
              <a:latin typeface="Zen Dots"/>
              <a:ea typeface="Zen Dots"/>
              <a:cs typeface="Zen Dots"/>
              <a:sym typeface="Zen Dots"/>
            </a:endParaRPr>
          </a:p>
        </p:txBody>
      </p:sp>
      <p:pic>
        <p:nvPicPr>
          <p:cNvPr id="1385" name="Google Shape;1385;g1e9bf294500_0_23"/>
          <p:cNvPicPr preferRelativeResize="0"/>
          <p:nvPr/>
        </p:nvPicPr>
        <p:blipFill rotWithShape="1">
          <a:blip r:embed="rId6">
            <a:alphaModFix/>
          </a:blip>
          <a:srcRect b="0" l="248" r="248" t="0"/>
          <a:stretch/>
        </p:blipFill>
        <p:spPr>
          <a:xfrm>
            <a:off x="1118408" y="3591680"/>
            <a:ext cx="909146" cy="913690"/>
          </a:xfrm>
          <a:prstGeom prst="rect">
            <a:avLst/>
          </a:prstGeom>
          <a:noFill/>
          <a:ln>
            <a:noFill/>
          </a:ln>
        </p:spPr>
      </p:pic>
      <p:sp>
        <p:nvSpPr>
          <p:cNvPr id="1386" name="Google Shape;1386;g1e9bf294500_0_23"/>
          <p:cNvSpPr/>
          <p:nvPr/>
        </p:nvSpPr>
        <p:spPr>
          <a:xfrm>
            <a:off x="1118423" y="3465122"/>
            <a:ext cx="909300" cy="14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9"/>
                                        </p:tgtEl>
                                        <p:attrNameLst>
                                          <p:attrName>style.visibility</p:attrName>
                                        </p:attrNameLst>
                                      </p:cBhvr>
                                      <p:to>
                                        <p:strVal val="visible"/>
                                      </p:to>
                                    </p:set>
                                    <p:animEffect filter="fade" transition="in">
                                      <p:cBhvr>
                                        <p:cTn dur="1000"/>
                                        <p:tgtEl>
                                          <p:spTgt spid="1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0" name="Shape 1390"/>
        <p:cNvGrpSpPr/>
        <p:nvPr/>
      </p:nvGrpSpPr>
      <p:grpSpPr>
        <a:xfrm>
          <a:off x="0" y="0"/>
          <a:ext cx="0" cy="0"/>
          <a:chOff x="0" y="0"/>
          <a:chExt cx="0" cy="0"/>
        </a:xfrm>
      </p:grpSpPr>
      <p:sp>
        <p:nvSpPr>
          <p:cNvPr id="1391" name="Google Shape;1391;g1e9bf294500_0_3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92" name="Google Shape;1392;g1e9bf294500_0_31"/>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IBM, DeepBlue, 1996: </a:t>
            </a:r>
            <a:r>
              <a:rPr i="1" lang="en"/>
              <a:t>Computadora vence al campeón del mundo de ajedrez con 2 victorias y 3 empates y 1 derrota.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Podía explorar 200 millones de posiciones por segundo.</a:t>
            </a:r>
            <a:endParaRPr/>
          </a:p>
          <a:p>
            <a:pPr indent="-317500" lvl="0" marL="457200" rtl="0" algn="l">
              <a:spcBef>
                <a:spcPts val="0"/>
              </a:spcBef>
              <a:spcAft>
                <a:spcPts val="0"/>
              </a:spcAft>
              <a:buSzPts val="1400"/>
              <a:buChar char="●"/>
            </a:pPr>
            <a:r>
              <a:rPr lang="en"/>
              <a:t>Marca un precedente en la computación paralela y de alta capacidad.</a:t>
            </a:r>
            <a:endParaRPr/>
          </a:p>
          <a:p>
            <a:pPr indent="-317500" lvl="0" marL="457200" rtl="0" algn="l">
              <a:spcBef>
                <a:spcPts val="0"/>
              </a:spcBef>
              <a:spcAft>
                <a:spcPts val="0"/>
              </a:spcAft>
              <a:buSzPts val="1400"/>
              <a:buChar char="●"/>
            </a:pPr>
            <a:r>
              <a:rPr lang="en"/>
              <a:t>La arquitectura del modelo, posteriormente, se utilizó en problemas financieros y dinámica molecular.</a:t>
            </a:r>
            <a:endParaRPr/>
          </a:p>
          <a:p>
            <a:pPr indent="-317500" lvl="0" marL="457200" rtl="0" algn="l">
              <a:spcBef>
                <a:spcPts val="0"/>
              </a:spcBef>
              <a:spcAft>
                <a:spcPts val="0"/>
              </a:spcAft>
              <a:buSzPts val="1400"/>
              <a:buChar char="●"/>
            </a:pPr>
            <a:r>
              <a:rPr lang="en"/>
              <a:t>Formó parte del museo Smithsonian en Washington.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SzPts val="1400"/>
              <a:buNone/>
            </a:pPr>
            <a:r>
              <a:rPr lang="en"/>
              <a:t>Artículo periodístico de IBM </a:t>
            </a:r>
            <a:r>
              <a:rPr lang="en" u="sng">
                <a:solidFill>
                  <a:schemeClr val="hlink"/>
                </a:solidFill>
                <a:hlinkClick r:id="rId3"/>
              </a:rPr>
              <a:t>LINK</a:t>
            </a:r>
            <a:r>
              <a:rPr lang="en"/>
              <a:t>.</a:t>
            </a:r>
            <a:endParaRPr/>
          </a:p>
        </p:txBody>
      </p:sp>
      <p:pic>
        <p:nvPicPr>
          <p:cNvPr id="1393" name="Google Shape;1393;g1e9bf294500_0_31"/>
          <p:cNvPicPr preferRelativeResize="0"/>
          <p:nvPr/>
        </p:nvPicPr>
        <p:blipFill>
          <a:blip r:embed="rId4">
            <a:alphaModFix/>
          </a:blip>
          <a:stretch>
            <a:fillRect/>
          </a:stretch>
        </p:blipFill>
        <p:spPr>
          <a:xfrm>
            <a:off x="2942600" y="3121850"/>
            <a:ext cx="2835734" cy="148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g1e9bf294500_0_271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99" name="Google Shape;1399;g1e9bf294500_0_2714"/>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Geoffrey Hinton et al (2006)</a:t>
            </a:r>
            <a:r>
              <a:rPr b="1" lang="en"/>
              <a:t>: </a:t>
            </a:r>
            <a:r>
              <a:rPr i="1" lang="en"/>
              <a:t>Deep Belief Nets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Escalaron el entrenamiento de redes neuronales para poder trabajar con millones de parámetros</a:t>
            </a:r>
            <a:endParaRPr/>
          </a:p>
          <a:p>
            <a:pPr indent="-317500" lvl="0" marL="457200" rtl="0" algn="l">
              <a:spcBef>
                <a:spcPts val="0"/>
              </a:spcBef>
              <a:spcAft>
                <a:spcPts val="0"/>
              </a:spcAft>
              <a:buSzPts val="1400"/>
              <a:buChar char="●"/>
            </a:pPr>
            <a:r>
              <a:rPr lang="en"/>
              <a:t>El algoritmo inicialmente es no supervisado pero puede transformarse en una versión supervisada.</a:t>
            </a:r>
            <a:endParaRPr/>
          </a:p>
          <a:p>
            <a:pPr indent="-317500" lvl="0" marL="457200" rtl="0" algn="l">
              <a:spcBef>
                <a:spcPts val="0"/>
              </a:spcBef>
              <a:spcAft>
                <a:spcPts val="0"/>
              </a:spcAft>
              <a:buSzPts val="1400"/>
              <a:buChar char="●"/>
            </a:pPr>
            <a:r>
              <a:rPr lang="en"/>
              <a:t>Plantean un algoritmo de ajuste de parámetros pos - entrenamiento.</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PDF del trabajo </a:t>
            </a:r>
            <a:r>
              <a:rPr lang="en" u="sng">
                <a:solidFill>
                  <a:schemeClr val="hlink"/>
                </a:solidFill>
                <a:hlinkClick r:id="rId3"/>
              </a:rPr>
              <a:t>LINK</a:t>
            </a:r>
            <a:r>
              <a:rPr lang="en"/>
              <a:t>.</a:t>
            </a:r>
            <a:endParaRPr/>
          </a:p>
        </p:txBody>
      </p:sp>
      <p:pic>
        <p:nvPicPr>
          <p:cNvPr id="1400" name="Google Shape;1400;g1e9bf294500_0_2714"/>
          <p:cNvPicPr preferRelativeResize="0"/>
          <p:nvPr/>
        </p:nvPicPr>
        <p:blipFill>
          <a:blip r:embed="rId4">
            <a:alphaModFix/>
          </a:blip>
          <a:stretch>
            <a:fillRect/>
          </a:stretch>
        </p:blipFill>
        <p:spPr>
          <a:xfrm>
            <a:off x="6616342" y="2963350"/>
            <a:ext cx="1843858" cy="164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grpSp>
        <p:nvGrpSpPr>
          <p:cNvPr id="1405" name="Google Shape;1405;p3"/>
          <p:cNvGrpSpPr/>
          <p:nvPr/>
        </p:nvGrpSpPr>
        <p:grpSpPr>
          <a:xfrm>
            <a:off x="3403800" y="2937200"/>
            <a:ext cx="2336400" cy="1392300"/>
            <a:chOff x="3403800" y="2937200"/>
            <a:chExt cx="2336400" cy="1392300"/>
          </a:xfrm>
        </p:grpSpPr>
        <p:sp>
          <p:nvSpPr>
            <p:cNvPr id="1406" name="Google Shape;1406;p3"/>
            <p:cNvSpPr/>
            <p:nvPr/>
          </p:nvSpPr>
          <p:spPr>
            <a:xfrm>
              <a:off x="3403800" y="2937200"/>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3"/>
            <p:cNvSpPr/>
            <p:nvPr/>
          </p:nvSpPr>
          <p:spPr>
            <a:xfrm>
              <a:off x="3403800" y="29372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3"/>
            <p:cNvSpPr/>
            <p:nvPr/>
          </p:nvSpPr>
          <p:spPr>
            <a:xfrm>
              <a:off x="35182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3"/>
            <p:cNvSpPr/>
            <p:nvPr/>
          </p:nvSpPr>
          <p:spPr>
            <a:xfrm>
              <a:off x="370167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3"/>
            <p:cNvSpPr/>
            <p:nvPr/>
          </p:nvSpPr>
          <p:spPr>
            <a:xfrm>
              <a:off x="38851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3"/>
          <p:cNvGrpSpPr/>
          <p:nvPr/>
        </p:nvGrpSpPr>
        <p:grpSpPr>
          <a:xfrm>
            <a:off x="6087600" y="2937200"/>
            <a:ext cx="2336400" cy="1392300"/>
            <a:chOff x="6087600" y="3013400"/>
            <a:chExt cx="2336400" cy="1392300"/>
          </a:xfrm>
        </p:grpSpPr>
        <p:sp>
          <p:nvSpPr>
            <p:cNvPr id="1412" name="Google Shape;1412;p3"/>
            <p:cNvSpPr/>
            <p:nvPr/>
          </p:nvSpPr>
          <p:spPr>
            <a:xfrm>
              <a:off x="6087600" y="3013400"/>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3"/>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3"/>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3"/>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3"/>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7" name="Google Shape;1417;p3"/>
          <p:cNvGrpSpPr/>
          <p:nvPr/>
        </p:nvGrpSpPr>
        <p:grpSpPr>
          <a:xfrm>
            <a:off x="6087600" y="1046825"/>
            <a:ext cx="2336400" cy="1392300"/>
            <a:chOff x="6087600" y="1123025"/>
            <a:chExt cx="2336400" cy="1392300"/>
          </a:xfrm>
        </p:grpSpPr>
        <p:sp>
          <p:nvSpPr>
            <p:cNvPr id="1418" name="Google Shape;1418;p3"/>
            <p:cNvSpPr/>
            <p:nvPr/>
          </p:nvSpPr>
          <p:spPr>
            <a:xfrm>
              <a:off x="6087600" y="1123025"/>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3"/>
            <p:cNvSpPr/>
            <p:nvPr/>
          </p:nvSpPr>
          <p:spPr>
            <a:xfrm>
              <a:off x="60876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
            <p:cNvSpPr/>
            <p:nvPr/>
          </p:nvSpPr>
          <p:spPr>
            <a:xfrm>
              <a:off x="62020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3"/>
            <p:cNvSpPr/>
            <p:nvPr/>
          </p:nvSpPr>
          <p:spPr>
            <a:xfrm>
              <a:off x="63854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3"/>
            <p:cNvSpPr/>
            <p:nvPr/>
          </p:nvSpPr>
          <p:spPr>
            <a:xfrm>
              <a:off x="65689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3" name="Google Shape;1423;p3"/>
          <p:cNvGrpSpPr/>
          <p:nvPr/>
        </p:nvGrpSpPr>
        <p:grpSpPr>
          <a:xfrm>
            <a:off x="720000" y="2937200"/>
            <a:ext cx="2336400" cy="1392300"/>
            <a:chOff x="720000" y="3013400"/>
            <a:chExt cx="2336400" cy="1392300"/>
          </a:xfrm>
        </p:grpSpPr>
        <p:sp>
          <p:nvSpPr>
            <p:cNvPr id="1424" name="Google Shape;1424;p3"/>
            <p:cNvSpPr/>
            <p:nvPr/>
          </p:nvSpPr>
          <p:spPr>
            <a:xfrm>
              <a:off x="720000" y="3013400"/>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3"/>
            <p:cNvSpPr/>
            <p:nvPr/>
          </p:nvSpPr>
          <p:spPr>
            <a:xfrm>
              <a:off x="7200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3"/>
            <p:cNvSpPr/>
            <p:nvPr/>
          </p:nvSpPr>
          <p:spPr>
            <a:xfrm>
              <a:off x="8344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3"/>
            <p:cNvSpPr/>
            <p:nvPr/>
          </p:nvSpPr>
          <p:spPr>
            <a:xfrm>
              <a:off x="10178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3"/>
            <p:cNvSpPr/>
            <p:nvPr/>
          </p:nvSpPr>
          <p:spPr>
            <a:xfrm>
              <a:off x="12013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9" name="Google Shape;1429;p3"/>
          <p:cNvGrpSpPr/>
          <p:nvPr/>
        </p:nvGrpSpPr>
        <p:grpSpPr>
          <a:xfrm>
            <a:off x="720000" y="1046825"/>
            <a:ext cx="2336400" cy="1392300"/>
            <a:chOff x="720000" y="1123025"/>
            <a:chExt cx="2336400" cy="1392300"/>
          </a:xfrm>
        </p:grpSpPr>
        <p:sp>
          <p:nvSpPr>
            <p:cNvPr id="1430" name="Google Shape;1430;p3"/>
            <p:cNvSpPr/>
            <p:nvPr/>
          </p:nvSpPr>
          <p:spPr>
            <a:xfrm>
              <a:off x="720000" y="1123025"/>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3"/>
            <p:cNvSpPr/>
            <p:nvPr/>
          </p:nvSpPr>
          <p:spPr>
            <a:xfrm>
              <a:off x="7200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3"/>
            <p:cNvSpPr/>
            <p:nvPr/>
          </p:nvSpPr>
          <p:spPr>
            <a:xfrm>
              <a:off x="8344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
            <p:cNvSpPr/>
            <p:nvPr/>
          </p:nvSpPr>
          <p:spPr>
            <a:xfrm>
              <a:off x="10178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3"/>
            <p:cNvSpPr/>
            <p:nvPr/>
          </p:nvSpPr>
          <p:spPr>
            <a:xfrm>
              <a:off x="12013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5" name="Google Shape;1435;p3"/>
          <p:cNvGrpSpPr/>
          <p:nvPr/>
        </p:nvGrpSpPr>
        <p:grpSpPr>
          <a:xfrm>
            <a:off x="3403800" y="1046825"/>
            <a:ext cx="2336400" cy="1392300"/>
            <a:chOff x="3403800" y="1123025"/>
            <a:chExt cx="2336400" cy="1392300"/>
          </a:xfrm>
        </p:grpSpPr>
        <p:sp>
          <p:nvSpPr>
            <p:cNvPr id="1436" name="Google Shape;1436;p3"/>
            <p:cNvSpPr/>
            <p:nvPr/>
          </p:nvSpPr>
          <p:spPr>
            <a:xfrm>
              <a:off x="3403800" y="1123025"/>
              <a:ext cx="2336400" cy="13923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3"/>
            <p:cNvSpPr/>
            <p:nvPr/>
          </p:nvSpPr>
          <p:spPr>
            <a:xfrm>
              <a:off x="34038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3"/>
            <p:cNvSpPr/>
            <p:nvPr/>
          </p:nvSpPr>
          <p:spPr>
            <a:xfrm>
              <a:off x="35182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3"/>
            <p:cNvSpPr/>
            <p:nvPr/>
          </p:nvSpPr>
          <p:spPr>
            <a:xfrm>
              <a:off x="37016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3"/>
            <p:cNvSpPr/>
            <p:nvPr/>
          </p:nvSpPr>
          <p:spPr>
            <a:xfrm>
              <a:off x="38851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1" name="Google Shape;1441;p3"/>
          <p:cNvSpPr txBox="1"/>
          <p:nvPr>
            <p:ph type="title"/>
          </p:nvPr>
        </p:nvSpPr>
        <p:spPr>
          <a:xfrm>
            <a:off x="7200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McCulloch and Pitts 1943</a:t>
            </a:r>
            <a:endParaRPr/>
          </a:p>
        </p:txBody>
      </p:sp>
      <p:sp>
        <p:nvSpPr>
          <p:cNvPr id="1442" name="Google Shape;1442;p3"/>
          <p:cNvSpPr txBox="1"/>
          <p:nvPr>
            <p:ph idx="1" type="subTitle"/>
          </p:nvPr>
        </p:nvSpPr>
        <p:spPr>
          <a:xfrm>
            <a:off x="720000" y="1792400"/>
            <a:ext cx="2336400" cy="764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A logical calculus of the ideas immanent in nervous activity</a:t>
            </a:r>
            <a:endParaRPr/>
          </a:p>
        </p:txBody>
      </p:sp>
      <p:sp>
        <p:nvSpPr>
          <p:cNvPr id="1443" name="Google Shape;1443;p3"/>
          <p:cNvSpPr txBox="1"/>
          <p:nvPr>
            <p:ph idx="3" type="title"/>
          </p:nvPr>
        </p:nvSpPr>
        <p:spPr>
          <a:xfrm>
            <a:off x="34038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Donald Hebb 1949</a:t>
            </a:r>
            <a:endParaRPr/>
          </a:p>
        </p:txBody>
      </p:sp>
      <p:sp>
        <p:nvSpPr>
          <p:cNvPr id="1444" name="Google Shape;1444;p3"/>
          <p:cNvSpPr txBox="1"/>
          <p:nvPr>
            <p:ph idx="5" type="subTitle"/>
          </p:nvPr>
        </p:nvSpPr>
        <p:spPr>
          <a:xfrm>
            <a:off x="34038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The Organization of Behavior</a:t>
            </a:r>
            <a:endParaRPr/>
          </a:p>
        </p:txBody>
      </p:sp>
      <p:sp>
        <p:nvSpPr>
          <p:cNvPr id="1445" name="Google Shape;1445;p3"/>
          <p:cNvSpPr txBox="1"/>
          <p:nvPr>
            <p:ph idx="6" type="title"/>
          </p:nvPr>
        </p:nvSpPr>
        <p:spPr>
          <a:xfrm>
            <a:off x="60876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Turing 1950</a:t>
            </a:r>
            <a:endParaRPr/>
          </a:p>
        </p:txBody>
      </p:sp>
      <p:sp>
        <p:nvSpPr>
          <p:cNvPr id="1446" name="Google Shape;1446;p3"/>
          <p:cNvSpPr txBox="1"/>
          <p:nvPr>
            <p:ph idx="8" type="subTitle"/>
          </p:nvPr>
        </p:nvSpPr>
        <p:spPr>
          <a:xfrm>
            <a:off x="60876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Can machines think?</a:t>
            </a:r>
            <a:endParaRPr/>
          </a:p>
        </p:txBody>
      </p:sp>
      <p:sp>
        <p:nvSpPr>
          <p:cNvPr id="1447" name="Google Shape;1447;p3"/>
          <p:cNvSpPr txBox="1"/>
          <p:nvPr>
            <p:ph idx="9" type="title"/>
          </p:nvPr>
        </p:nvSpPr>
        <p:spPr>
          <a:xfrm>
            <a:off x="7200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Arthur Samuel 1952</a:t>
            </a:r>
            <a:endParaRPr/>
          </a:p>
        </p:txBody>
      </p:sp>
      <p:sp>
        <p:nvSpPr>
          <p:cNvPr id="1448" name="Google Shape;1448;p3"/>
          <p:cNvSpPr txBox="1"/>
          <p:nvPr>
            <p:ph idx="14" type="subTitle"/>
          </p:nvPr>
        </p:nvSpPr>
        <p:spPr>
          <a:xfrm>
            <a:off x="7200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Game of Checkers IBM</a:t>
            </a:r>
            <a:endParaRPr/>
          </a:p>
        </p:txBody>
      </p:sp>
      <p:sp>
        <p:nvSpPr>
          <p:cNvPr id="1449" name="Google Shape;1449;p3"/>
          <p:cNvSpPr txBox="1"/>
          <p:nvPr>
            <p:ph idx="15" type="title"/>
          </p:nvPr>
        </p:nvSpPr>
        <p:spPr>
          <a:xfrm>
            <a:off x="34038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Frank Rosenblatt 1957</a:t>
            </a:r>
            <a:endParaRPr/>
          </a:p>
        </p:txBody>
      </p:sp>
      <p:sp>
        <p:nvSpPr>
          <p:cNvPr id="1450" name="Google Shape;1450;p3"/>
          <p:cNvSpPr txBox="1"/>
          <p:nvPr>
            <p:ph idx="17" type="subTitle"/>
          </p:nvPr>
        </p:nvSpPr>
        <p:spPr>
          <a:xfrm>
            <a:off x="34038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The Perceptron</a:t>
            </a:r>
            <a:endParaRPr/>
          </a:p>
        </p:txBody>
      </p:sp>
      <p:sp>
        <p:nvSpPr>
          <p:cNvPr id="1451" name="Google Shape;1451;p3"/>
          <p:cNvSpPr txBox="1"/>
          <p:nvPr>
            <p:ph idx="18" type="title"/>
          </p:nvPr>
        </p:nvSpPr>
        <p:spPr>
          <a:xfrm>
            <a:off x="6087600" y="315507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T Cover, P Hart 1967</a:t>
            </a:r>
            <a:endParaRPr/>
          </a:p>
        </p:txBody>
      </p:sp>
      <p:sp>
        <p:nvSpPr>
          <p:cNvPr id="1452" name="Google Shape;1452;p3"/>
          <p:cNvSpPr txBox="1"/>
          <p:nvPr>
            <p:ph idx="20" type="subTitle"/>
          </p:nvPr>
        </p:nvSpPr>
        <p:spPr>
          <a:xfrm>
            <a:off x="6087600" y="36828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Nearest Neighbor Pattern Classification</a:t>
            </a:r>
            <a:endParaRPr/>
          </a:p>
        </p:txBody>
      </p:sp>
      <p:sp>
        <p:nvSpPr>
          <p:cNvPr id="1453" name="Google Shape;1453;p3"/>
          <p:cNvSpPr txBox="1"/>
          <p:nvPr>
            <p:ph idx="2" type="title"/>
          </p:nvPr>
        </p:nvSpPr>
        <p:spPr>
          <a:xfrm>
            <a:off x="1781100" y="10468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01</a:t>
            </a:r>
            <a:endParaRPr/>
          </a:p>
        </p:txBody>
      </p:sp>
      <p:sp>
        <p:nvSpPr>
          <p:cNvPr id="1454" name="Google Shape;1454;p3"/>
          <p:cNvSpPr txBox="1"/>
          <p:nvPr>
            <p:ph idx="4" type="title"/>
          </p:nvPr>
        </p:nvSpPr>
        <p:spPr>
          <a:xfrm>
            <a:off x="4464900" y="10468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02</a:t>
            </a:r>
            <a:endParaRPr/>
          </a:p>
        </p:txBody>
      </p:sp>
      <p:sp>
        <p:nvSpPr>
          <p:cNvPr id="1455" name="Google Shape;1455;p3"/>
          <p:cNvSpPr txBox="1"/>
          <p:nvPr>
            <p:ph idx="7" type="title"/>
          </p:nvPr>
        </p:nvSpPr>
        <p:spPr>
          <a:xfrm>
            <a:off x="7148700" y="10468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03</a:t>
            </a:r>
            <a:endParaRPr/>
          </a:p>
        </p:txBody>
      </p:sp>
      <p:sp>
        <p:nvSpPr>
          <p:cNvPr id="1456" name="Google Shape;1456;p3"/>
          <p:cNvSpPr txBox="1"/>
          <p:nvPr>
            <p:ph idx="13" type="title"/>
          </p:nvPr>
        </p:nvSpPr>
        <p:spPr>
          <a:xfrm>
            <a:off x="1781100" y="2937200"/>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04</a:t>
            </a:r>
            <a:endParaRPr/>
          </a:p>
        </p:txBody>
      </p:sp>
      <p:sp>
        <p:nvSpPr>
          <p:cNvPr id="1457" name="Google Shape;1457;p3"/>
          <p:cNvSpPr txBox="1"/>
          <p:nvPr>
            <p:ph idx="16" type="title"/>
          </p:nvPr>
        </p:nvSpPr>
        <p:spPr>
          <a:xfrm>
            <a:off x="4464900" y="2937200"/>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05</a:t>
            </a:r>
            <a:endParaRPr/>
          </a:p>
        </p:txBody>
      </p:sp>
      <p:sp>
        <p:nvSpPr>
          <p:cNvPr id="1458" name="Google Shape;1458;p3"/>
          <p:cNvSpPr txBox="1"/>
          <p:nvPr>
            <p:ph idx="19" type="title"/>
          </p:nvPr>
        </p:nvSpPr>
        <p:spPr>
          <a:xfrm>
            <a:off x="7148700" y="2937200"/>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06</a:t>
            </a:r>
            <a:endParaRPr/>
          </a:p>
        </p:txBody>
      </p:sp>
      <p:sp>
        <p:nvSpPr>
          <p:cNvPr id="1459" name="Google Shape;1459;p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 Resumen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grpSp>
        <p:nvGrpSpPr>
          <p:cNvPr id="1464" name="Google Shape;1464;g1e78eed6304_1_1"/>
          <p:cNvGrpSpPr/>
          <p:nvPr/>
        </p:nvGrpSpPr>
        <p:grpSpPr>
          <a:xfrm>
            <a:off x="3403800" y="2758125"/>
            <a:ext cx="2336400" cy="1392300"/>
            <a:chOff x="3403800" y="2937200"/>
            <a:chExt cx="2336400" cy="1392300"/>
          </a:xfrm>
        </p:grpSpPr>
        <p:sp>
          <p:nvSpPr>
            <p:cNvPr id="1465" name="Google Shape;1465;g1e78eed6304_1_1"/>
            <p:cNvSpPr/>
            <p:nvPr/>
          </p:nvSpPr>
          <p:spPr>
            <a:xfrm>
              <a:off x="3403800" y="2937200"/>
              <a:ext cx="2336400" cy="13923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1e78eed6304_1_1"/>
            <p:cNvSpPr/>
            <p:nvPr/>
          </p:nvSpPr>
          <p:spPr>
            <a:xfrm>
              <a:off x="3403800" y="29372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1e78eed6304_1_1"/>
            <p:cNvSpPr/>
            <p:nvPr/>
          </p:nvSpPr>
          <p:spPr>
            <a:xfrm>
              <a:off x="35182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1e78eed6304_1_1"/>
            <p:cNvSpPr/>
            <p:nvPr/>
          </p:nvSpPr>
          <p:spPr>
            <a:xfrm>
              <a:off x="370167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1e78eed6304_1_1"/>
            <p:cNvSpPr/>
            <p:nvPr/>
          </p:nvSpPr>
          <p:spPr>
            <a:xfrm>
              <a:off x="3885125" y="29961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0" name="Google Shape;1470;g1e78eed6304_1_1"/>
          <p:cNvGrpSpPr/>
          <p:nvPr/>
        </p:nvGrpSpPr>
        <p:grpSpPr>
          <a:xfrm>
            <a:off x="720000" y="1046775"/>
            <a:ext cx="2336400" cy="1392300"/>
            <a:chOff x="6087600" y="3013400"/>
            <a:chExt cx="2336400" cy="1392300"/>
          </a:xfrm>
        </p:grpSpPr>
        <p:sp>
          <p:nvSpPr>
            <p:cNvPr id="1471" name="Google Shape;1471;g1e78eed6304_1_1"/>
            <p:cNvSpPr/>
            <p:nvPr/>
          </p:nvSpPr>
          <p:spPr>
            <a:xfrm>
              <a:off x="6087600" y="3013400"/>
              <a:ext cx="2336400" cy="13923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1e78eed6304_1_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1e78eed6304_1_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1e78eed6304_1_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1e78eed6304_1_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6" name="Google Shape;1476;g1e78eed6304_1_1"/>
          <p:cNvGrpSpPr/>
          <p:nvPr/>
        </p:nvGrpSpPr>
        <p:grpSpPr>
          <a:xfrm>
            <a:off x="720000" y="2758163"/>
            <a:ext cx="2336400" cy="1392300"/>
            <a:chOff x="6087600" y="1123025"/>
            <a:chExt cx="2336400" cy="1392300"/>
          </a:xfrm>
        </p:grpSpPr>
        <p:sp>
          <p:nvSpPr>
            <p:cNvPr id="1477" name="Google Shape;1477;g1e78eed6304_1_1"/>
            <p:cNvSpPr/>
            <p:nvPr/>
          </p:nvSpPr>
          <p:spPr>
            <a:xfrm>
              <a:off x="6087600" y="1123025"/>
              <a:ext cx="2336400" cy="13923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1e78eed6304_1_1"/>
            <p:cNvSpPr/>
            <p:nvPr/>
          </p:nvSpPr>
          <p:spPr>
            <a:xfrm>
              <a:off x="60876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1e78eed6304_1_1"/>
            <p:cNvSpPr/>
            <p:nvPr/>
          </p:nvSpPr>
          <p:spPr>
            <a:xfrm>
              <a:off x="62020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1e78eed6304_1_1"/>
            <p:cNvSpPr/>
            <p:nvPr/>
          </p:nvSpPr>
          <p:spPr>
            <a:xfrm>
              <a:off x="63854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1e78eed6304_1_1"/>
            <p:cNvSpPr/>
            <p:nvPr/>
          </p:nvSpPr>
          <p:spPr>
            <a:xfrm>
              <a:off x="65689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2" name="Google Shape;1482;g1e78eed6304_1_1"/>
          <p:cNvGrpSpPr/>
          <p:nvPr/>
        </p:nvGrpSpPr>
        <p:grpSpPr>
          <a:xfrm>
            <a:off x="6087600" y="2758125"/>
            <a:ext cx="2336400" cy="1392300"/>
            <a:chOff x="720000" y="3013400"/>
            <a:chExt cx="2336400" cy="1392300"/>
          </a:xfrm>
        </p:grpSpPr>
        <p:sp>
          <p:nvSpPr>
            <p:cNvPr id="1483" name="Google Shape;1483;g1e78eed6304_1_1"/>
            <p:cNvSpPr/>
            <p:nvPr/>
          </p:nvSpPr>
          <p:spPr>
            <a:xfrm>
              <a:off x="720000" y="3013400"/>
              <a:ext cx="2336400" cy="13923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1e78eed6304_1_1"/>
            <p:cNvSpPr/>
            <p:nvPr/>
          </p:nvSpPr>
          <p:spPr>
            <a:xfrm>
              <a:off x="7200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1e78eed6304_1_1"/>
            <p:cNvSpPr/>
            <p:nvPr/>
          </p:nvSpPr>
          <p:spPr>
            <a:xfrm>
              <a:off x="8344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1e78eed6304_1_1"/>
            <p:cNvSpPr/>
            <p:nvPr/>
          </p:nvSpPr>
          <p:spPr>
            <a:xfrm>
              <a:off x="10178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1e78eed6304_1_1"/>
            <p:cNvSpPr/>
            <p:nvPr/>
          </p:nvSpPr>
          <p:spPr>
            <a:xfrm>
              <a:off x="12013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8" name="Google Shape;1488;g1e78eed6304_1_1"/>
          <p:cNvGrpSpPr/>
          <p:nvPr/>
        </p:nvGrpSpPr>
        <p:grpSpPr>
          <a:xfrm>
            <a:off x="3403800" y="1046825"/>
            <a:ext cx="2336400" cy="1392300"/>
            <a:chOff x="720000" y="1123025"/>
            <a:chExt cx="2336400" cy="1392300"/>
          </a:xfrm>
        </p:grpSpPr>
        <p:sp>
          <p:nvSpPr>
            <p:cNvPr id="1489" name="Google Shape;1489;g1e78eed6304_1_1"/>
            <p:cNvSpPr/>
            <p:nvPr/>
          </p:nvSpPr>
          <p:spPr>
            <a:xfrm>
              <a:off x="720000" y="1123025"/>
              <a:ext cx="2336400" cy="13923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1e78eed6304_1_1"/>
            <p:cNvSpPr/>
            <p:nvPr/>
          </p:nvSpPr>
          <p:spPr>
            <a:xfrm>
              <a:off x="7200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1e78eed6304_1_1"/>
            <p:cNvSpPr/>
            <p:nvPr/>
          </p:nvSpPr>
          <p:spPr>
            <a:xfrm>
              <a:off x="8344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1e78eed6304_1_1"/>
            <p:cNvSpPr/>
            <p:nvPr/>
          </p:nvSpPr>
          <p:spPr>
            <a:xfrm>
              <a:off x="10178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1e78eed6304_1_1"/>
            <p:cNvSpPr/>
            <p:nvPr/>
          </p:nvSpPr>
          <p:spPr>
            <a:xfrm>
              <a:off x="12013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4" name="Google Shape;1494;g1e78eed6304_1_1"/>
          <p:cNvGrpSpPr/>
          <p:nvPr/>
        </p:nvGrpSpPr>
        <p:grpSpPr>
          <a:xfrm>
            <a:off x="6087600" y="1046825"/>
            <a:ext cx="2336400" cy="1392300"/>
            <a:chOff x="3403800" y="1123025"/>
            <a:chExt cx="2336400" cy="1392300"/>
          </a:xfrm>
        </p:grpSpPr>
        <p:sp>
          <p:nvSpPr>
            <p:cNvPr id="1495" name="Google Shape;1495;g1e78eed6304_1_1"/>
            <p:cNvSpPr/>
            <p:nvPr/>
          </p:nvSpPr>
          <p:spPr>
            <a:xfrm>
              <a:off x="3403800" y="1123025"/>
              <a:ext cx="2336400" cy="1392300"/>
            </a:xfrm>
            <a:prstGeom prst="rect">
              <a:avLst/>
            </a:prstGeom>
            <a:solidFill>
              <a:srgbClr val="7C7C7C">
                <a:alpha val="1411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1e78eed6304_1_1"/>
            <p:cNvSpPr/>
            <p:nvPr/>
          </p:nvSpPr>
          <p:spPr>
            <a:xfrm>
              <a:off x="34038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1e78eed6304_1_1"/>
            <p:cNvSpPr/>
            <p:nvPr/>
          </p:nvSpPr>
          <p:spPr>
            <a:xfrm>
              <a:off x="35182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1e78eed6304_1_1"/>
            <p:cNvSpPr/>
            <p:nvPr/>
          </p:nvSpPr>
          <p:spPr>
            <a:xfrm>
              <a:off x="37016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1e78eed6304_1_1"/>
            <p:cNvSpPr/>
            <p:nvPr/>
          </p:nvSpPr>
          <p:spPr>
            <a:xfrm>
              <a:off x="38851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0" name="Google Shape;1500;g1e78eed6304_1_1"/>
          <p:cNvSpPr txBox="1"/>
          <p:nvPr>
            <p:ph type="title"/>
          </p:nvPr>
        </p:nvSpPr>
        <p:spPr>
          <a:xfrm>
            <a:off x="34038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Stanford Cart 1979</a:t>
            </a:r>
            <a:endParaRPr/>
          </a:p>
        </p:txBody>
      </p:sp>
      <p:sp>
        <p:nvSpPr>
          <p:cNvPr id="1501" name="Google Shape;1501;g1e78eed6304_1_1"/>
          <p:cNvSpPr txBox="1"/>
          <p:nvPr>
            <p:ph idx="1" type="subTitle"/>
          </p:nvPr>
        </p:nvSpPr>
        <p:spPr>
          <a:xfrm>
            <a:off x="3403800" y="1792400"/>
            <a:ext cx="2336400" cy="666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Método de navegación que podía evitar obstáculos.</a:t>
            </a:r>
            <a:endParaRPr/>
          </a:p>
        </p:txBody>
      </p:sp>
      <p:sp>
        <p:nvSpPr>
          <p:cNvPr id="1502" name="Google Shape;1502;g1e78eed6304_1_1"/>
          <p:cNvSpPr txBox="1"/>
          <p:nvPr>
            <p:ph idx="3" type="title"/>
          </p:nvPr>
        </p:nvSpPr>
        <p:spPr>
          <a:xfrm>
            <a:off x="6087600" y="12647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Gerald Dejong 1986</a:t>
            </a:r>
            <a:endParaRPr/>
          </a:p>
        </p:txBody>
      </p:sp>
      <p:sp>
        <p:nvSpPr>
          <p:cNvPr id="1503" name="Google Shape;1503;g1e78eed6304_1_1"/>
          <p:cNvSpPr txBox="1"/>
          <p:nvPr>
            <p:ph idx="5" type="subTitle"/>
          </p:nvPr>
        </p:nvSpPr>
        <p:spPr>
          <a:xfrm>
            <a:off x="6087600" y="1792400"/>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Explanation Based Learning</a:t>
            </a:r>
            <a:endParaRPr/>
          </a:p>
        </p:txBody>
      </p:sp>
      <p:sp>
        <p:nvSpPr>
          <p:cNvPr id="1504" name="Google Shape;1504;g1e78eed6304_1_1"/>
          <p:cNvSpPr txBox="1"/>
          <p:nvPr>
            <p:ph idx="6" type="title"/>
          </p:nvPr>
        </p:nvSpPr>
        <p:spPr>
          <a:xfrm>
            <a:off x="720000" y="2976038"/>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Hopfield 1989</a:t>
            </a:r>
            <a:endParaRPr/>
          </a:p>
        </p:txBody>
      </p:sp>
      <p:sp>
        <p:nvSpPr>
          <p:cNvPr id="1505" name="Google Shape;1505;g1e78eed6304_1_1"/>
          <p:cNvSpPr txBox="1"/>
          <p:nvPr>
            <p:ph idx="8" type="subTitle"/>
          </p:nvPr>
        </p:nvSpPr>
        <p:spPr>
          <a:xfrm>
            <a:off x="720000" y="3503738"/>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Memorias Asociativas</a:t>
            </a:r>
            <a:endParaRPr/>
          </a:p>
        </p:txBody>
      </p:sp>
      <p:sp>
        <p:nvSpPr>
          <p:cNvPr id="1506" name="Google Shape;1506;g1e78eed6304_1_1"/>
          <p:cNvSpPr txBox="1"/>
          <p:nvPr>
            <p:ph idx="9" type="title"/>
          </p:nvPr>
        </p:nvSpPr>
        <p:spPr>
          <a:xfrm>
            <a:off x="6087600" y="29760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DeepBlue IBM 1997</a:t>
            </a:r>
            <a:endParaRPr/>
          </a:p>
        </p:txBody>
      </p:sp>
      <p:sp>
        <p:nvSpPr>
          <p:cNvPr id="1507" name="Google Shape;1507;g1e78eed6304_1_1"/>
          <p:cNvSpPr txBox="1"/>
          <p:nvPr>
            <p:ph idx="14" type="subTitle"/>
          </p:nvPr>
        </p:nvSpPr>
        <p:spPr>
          <a:xfrm>
            <a:off x="6087600" y="3503725"/>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DeepBlue vence al campeón mundial de ajedrez. </a:t>
            </a:r>
            <a:endParaRPr/>
          </a:p>
        </p:txBody>
      </p:sp>
      <p:sp>
        <p:nvSpPr>
          <p:cNvPr id="1508" name="Google Shape;1508;g1e78eed6304_1_1"/>
          <p:cNvSpPr txBox="1"/>
          <p:nvPr>
            <p:ph idx="15" type="title"/>
          </p:nvPr>
        </p:nvSpPr>
        <p:spPr>
          <a:xfrm>
            <a:off x="3403800" y="297600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Yann LeCun 1989</a:t>
            </a:r>
            <a:endParaRPr/>
          </a:p>
        </p:txBody>
      </p:sp>
      <p:sp>
        <p:nvSpPr>
          <p:cNvPr id="1509" name="Google Shape;1509;g1e78eed6304_1_1"/>
          <p:cNvSpPr txBox="1"/>
          <p:nvPr>
            <p:ph idx="17" type="subTitle"/>
          </p:nvPr>
        </p:nvSpPr>
        <p:spPr>
          <a:xfrm>
            <a:off x="3403800" y="3503725"/>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Backpropagation</a:t>
            </a:r>
            <a:endParaRPr/>
          </a:p>
        </p:txBody>
      </p:sp>
      <p:sp>
        <p:nvSpPr>
          <p:cNvPr id="1510" name="Google Shape;1510;g1e78eed6304_1_1"/>
          <p:cNvSpPr txBox="1"/>
          <p:nvPr>
            <p:ph idx="18" type="title"/>
          </p:nvPr>
        </p:nvSpPr>
        <p:spPr>
          <a:xfrm>
            <a:off x="720000" y="1264650"/>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Ivakhnenko, Lapa 1967</a:t>
            </a:r>
            <a:endParaRPr/>
          </a:p>
        </p:txBody>
      </p:sp>
      <p:sp>
        <p:nvSpPr>
          <p:cNvPr id="1511" name="Google Shape;1511;g1e78eed6304_1_1"/>
          <p:cNvSpPr txBox="1"/>
          <p:nvPr>
            <p:ph idx="20" type="subTitle"/>
          </p:nvPr>
        </p:nvSpPr>
        <p:spPr>
          <a:xfrm>
            <a:off x="720000" y="1792375"/>
            <a:ext cx="2336400" cy="646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Multilayer Perceptrons (paper no disponible)</a:t>
            </a:r>
            <a:endParaRPr/>
          </a:p>
        </p:txBody>
      </p:sp>
      <p:sp>
        <p:nvSpPr>
          <p:cNvPr id="1512" name="Google Shape;1512;g1e78eed6304_1_1"/>
          <p:cNvSpPr txBox="1"/>
          <p:nvPr>
            <p:ph idx="2" type="title"/>
          </p:nvPr>
        </p:nvSpPr>
        <p:spPr>
          <a:xfrm>
            <a:off x="4464900" y="10468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08</a:t>
            </a:r>
            <a:endParaRPr/>
          </a:p>
        </p:txBody>
      </p:sp>
      <p:sp>
        <p:nvSpPr>
          <p:cNvPr id="1513" name="Google Shape;1513;g1e78eed6304_1_1"/>
          <p:cNvSpPr txBox="1"/>
          <p:nvPr>
            <p:ph idx="4" type="title"/>
          </p:nvPr>
        </p:nvSpPr>
        <p:spPr>
          <a:xfrm>
            <a:off x="7148700" y="10468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09</a:t>
            </a:r>
            <a:endParaRPr/>
          </a:p>
        </p:txBody>
      </p:sp>
      <p:sp>
        <p:nvSpPr>
          <p:cNvPr id="1514" name="Google Shape;1514;g1e78eed6304_1_1"/>
          <p:cNvSpPr txBox="1"/>
          <p:nvPr>
            <p:ph idx="7" type="title"/>
          </p:nvPr>
        </p:nvSpPr>
        <p:spPr>
          <a:xfrm>
            <a:off x="1781100" y="2758163"/>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10</a:t>
            </a:r>
            <a:endParaRPr/>
          </a:p>
        </p:txBody>
      </p:sp>
      <p:sp>
        <p:nvSpPr>
          <p:cNvPr id="1515" name="Google Shape;1515;g1e78eed6304_1_1"/>
          <p:cNvSpPr txBox="1"/>
          <p:nvPr>
            <p:ph idx="13" type="title"/>
          </p:nvPr>
        </p:nvSpPr>
        <p:spPr>
          <a:xfrm>
            <a:off x="7148700" y="27581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11</a:t>
            </a:r>
            <a:endParaRPr/>
          </a:p>
        </p:txBody>
      </p:sp>
      <p:sp>
        <p:nvSpPr>
          <p:cNvPr id="1516" name="Google Shape;1516;g1e78eed6304_1_1"/>
          <p:cNvSpPr txBox="1"/>
          <p:nvPr>
            <p:ph idx="16" type="title"/>
          </p:nvPr>
        </p:nvSpPr>
        <p:spPr>
          <a:xfrm>
            <a:off x="4464900" y="275812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12</a:t>
            </a:r>
            <a:endParaRPr/>
          </a:p>
        </p:txBody>
      </p:sp>
      <p:sp>
        <p:nvSpPr>
          <p:cNvPr id="1517" name="Google Shape;1517;g1e78eed6304_1_1"/>
          <p:cNvSpPr txBox="1"/>
          <p:nvPr>
            <p:ph idx="19" type="title"/>
          </p:nvPr>
        </p:nvSpPr>
        <p:spPr>
          <a:xfrm>
            <a:off x="1781100" y="1046775"/>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07</a:t>
            </a:r>
            <a:endParaRPr/>
          </a:p>
        </p:txBody>
      </p:sp>
      <p:sp>
        <p:nvSpPr>
          <p:cNvPr id="1518" name="Google Shape;1518;g1e78eed6304_1_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 Resumen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2" name="Shape 1522"/>
        <p:cNvGrpSpPr/>
        <p:nvPr/>
      </p:nvGrpSpPr>
      <p:grpSpPr>
        <a:xfrm>
          <a:off x="0" y="0"/>
          <a:ext cx="0" cy="0"/>
          <a:chOff x="0" y="0"/>
          <a:chExt cx="0" cy="0"/>
        </a:xfrm>
      </p:grpSpPr>
      <p:sp>
        <p:nvSpPr>
          <p:cNvPr id="1523" name="Google Shape;1523;p7"/>
          <p:cNvSpPr txBox="1"/>
          <p:nvPr>
            <p:ph type="title"/>
          </p:nvPr>
        </p:nvSpPr>
        <p:spPr>
          <a:xfrm>
            <a:off x="720000" y="936725"/>
            <a:ext cx="5025300" cy="1323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6"/>
                </a:solidFill>
              </a:rPr>
              <a:t>¿Cómo</a:t>
            </a:r>
            <a:r>
              <a:rPr lang="en">
                <a:solidFill>
                  <a:schemeClr val="accent6"/>
                </a:solidFill>
              </a:rPr>
              <a:t> </a:t>
            </a:r>
            <a:r>
              <a:rPr b="1" lang="en"/>
              <a:t>pienso y enfrento</a:t>
            </a:r>
            <a:r>
              <a:rPr lang="en">
                <a:solidFill>
                  <a:schemeClr val="accent6"/>
                </a:solidFill>
              </a:rPr>
              <a:t> al Machine Learning?</a:t>
            </a:r>
            <a:endParaRPr>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7" name="Shape 1527"/>
        <p:cNvGrpSpPr/>
        <p:nvPr/>
      </p:nvGrpSpPr>
      <p:grpSpPr>
        <a:xfrm>
          <a:off x="0" y="0"/>
          <a:ext cx="0" cy="0"/>
          <a:chOff x="0" y="0"/>
          <a:chExt cx="0" cy="0"/>
        </a:xfrm>
      </p:grpSpPr>
      <p:cxnSp>
        <p:nvCxnSpPr>
          <p:cNvPr id="1528" name="Google Shape;1528;p8"/>
          <p:cNvCxnSpPr>
            <a:stCxn id="1529" idx="3"/>
          </p:cNvCxnSpPr>
          <p:nvPr/>
        </p:nvCxnSpPr>
        <p:spPr>
          <a:xfrm>
            <a:off x="3072900" y="1838100"/>
            <a:ext cx="751200" cy="101400"/>
          </a:xfrm>
          <a:prstGeom prst="bentConnector3">
            <a:avLst>
              <a:gd fmla="val 50000" name="adj1"/>
            </a:avLst>
          </a:prstGeom>
          <a:noFill/>
          <a:ln cap="flat" cmpd="sng" w="9525">
            <a:solidFill>
              <a:srgbClr val="ECE5B4"/>
            </a:solidFill>
            <a:prstDash val="solid"/>
            <a:round/>
            <a:headEnd len="sm" w="sm" type="none"/>
            <a:tailEnd len="sm" w="sm" type="none"/>
          </a:ln>
        </p:spPr>
      </p:cxnSp>
      <p:cxnSp>
        <p:nvCxnSpPr>
          <p:cNvPr id="1530" name="Google Shape;1530;p8"/>
          <p:cNvCxnSpPr>
            <a:stCxn id="1531" idx="3"/>
          </p:cNvCxnSpPr>
          <p:nvPr/>
        </p:nvCxnSpPr>
        <p:spPr>
          <a:xfrm>
            <a:off x="3072900" y="3286800"/>
            <a:ext cx="1066800" cy="311400"/>
          </a:xfrm>
          <a:prstGeom prst="bentConnector3">
            <a:avLst>
              <a:gd fmla="val 50000" name="adj1"/>
            </a:avLst>
          </a:prstGeom>
          <a:noFill/>
          <a:ln cap="flat" cmpd="sng" w="9525">
            <a:solidFill>
              <a:srgbClr val="ECE5B4"/>
            </a:solidFill>
            <a:prstDash val="solid"/>
            <a:round/>
            <a:headEnd len="sm" w="sm" type="none"/>
            <a:tailEnd len="sm" w="sm" type="none"/>
          </a:ln>
        </p:spPr>
      </p:cxnSp>
      <p:cxnSp>
        <p:nvCxnSpPr>
          <p:cNvPr id="1532" name="Google Shape;1532;p8"/>
          <p:cNvCxnSpPr>
            <a:stCxn id="1533" idx="1"/>
            <a:endCxn id="1534" idx="6"/>
          </p:cNvCxnSpPr>
          <p:nvPr/>
        </p:nvCxnSpPr>
        <p:spPr>
          <a:xfrm rot="10800000">
            <a:off x="5114700" y="2665800"/>
            <a:ext cx="956400" cy="621000"/>
          </a:xfrm>
          <a:prstGeom prst="bentConnector3">
            <a:avLst>
              <a:gd fmla="val 29290" name="adj1"/>
            </a:avLst>
          </a:prstGeom>
          <a:noFill/>
          <a:ln cap="flat" cmpd="sng" w="9525">
            <a:solidFill>
              <a:srgbClr val="ECE5B4"/>
            </a:solidFill>
            <a:prstDash val="solid"/>
            <a:round/>
            <a:headEnd len="sm" w="sm" type="none"/>
            <a:tailEnd len="sm" w="sm" type="none"/>
          </a:ln>
        </p:spPr>
      </p:cxnSp>
      <p:sp>
        <p:nvSpPr>
          <p:cNvPr id="1535" name="Google Shape;1535;p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Ciencias</a:t>
            </a:r>
            <a:r>
              <a:rPr lang="en"/>
              <a:t> Involucradas</a:t>
            </a:r>
            <a:endParaRPr/>
          </a:p>
        </p:txBody>
      </p:sp>
      <p:pic>
        <p:nvPicPr>
          <p:cNvPr id="1536" name="Google Shape;1536;p8" title="Gráfico">
            <a:hlinkClick action="ppaction://hlinkshowjump?jump=nextslide"/>
          </p:cNvPr>
          <p:cNvPicPr preferRelativeResize="0"/>
          <p:nvPr/>
        </p:nvPicPr>
        <p:blipFill rotWithShape="1">
          <a:blip r:embed="rId3">
            <a:alphaModFix/>
          </a:blip>
          <a:srcRect b="0" l="18963" r="18962" t="0"/>
          <a:stretch/>
        </p:blipFill>
        <p:spPr>
          <a:xfrm>
            <a:off x="3366751" y="1465213"/>
            <a:ext cx="2410500" cy="2401101"/>
          </a:xfrm>
          <a:prstGeom prst="rect">
            <a:avLst/>
          </a:prstGeom>
          <a:noFill/>
          <a:ln>
            <a:noFill/>
          </a:ln>
        </p:spPr>
      </p:pic>
      <p:sp>
        <p:nvSpPr>
          <p:cNvPr id="1537" name="Google Shape;1537;p8"/>
          <p:cNvSpPr/>
          <p:nvPr/>
        </p:nvSpPr>
        <p:spPr>
          <a:xfrm>
            <a:off x="720075" y="4227225"/>
            <a:ext cx="7704000" cy="3798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8"/>
          <p:cNvSpPr txBox="1"/>
          <p:nvPr>
            <p:ph idx="4294967295" type="subTitle"/>
          </p:nvPr>
        </p:nvSpPr>
        <p:spPr>
          <a:xfrm>
            <a:off x="720075" y="4227125"/>
            <a:ext cx="7704000" cy="379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naheim"/>
              <a:buNone/>
            </a:pPr>
            <a:r>
              <a:rPr lang="en" sz="1200"/>
              <a:t>¿Crees que existen otras influencias?</a:t>
            </a:r>
            <a:r>
              <a:rPr b="0" i="0" lang="en" sz="1200" u="none" cap="none" strike="noStrike">
                <a:solidFill>
                  <a:schemeClr val="lt1"/>
                </a:solidFill>
                <a:latin typeface="Anaheim"/>
                <a:ea typeface="Anaheim"/>
                <a:cs typeface="Anaheim"/>
                <a:sym typeface="Anaheim"/>
              </a:rPr>
              <a:t> </a:t>
            </a:r>
            <a:endParaRPr b="0" i="0" sz="1400" u="none" cap="none" strike="noStrike">
              <a:solidFill>
                <a:schemeClr val="lt1"/>
              </a:solidFill>
              <a:highlight>
                <a:schemeClr val="accent5"/>
              </a:highlight>
              <a:latin typeface="Anaheim"/>
              <a:ea typeface="Anaheim"/>
              <a:cs typeface="Anaheim"/>
              <a:sym typeface="Anaheim"/>
            </a:endParaRPr>
          </a:p>
        </p:txBody>
      </p:sp>
      <p:sp>
        <p:nvSpPr>
          <p:cNvPr id="1539" name="Google Shape;1539;p8"/>
          <p:cNvSpPr/>
          <p:nvPr/>
        </p:nvSpPr>
        <p:spPr>
          <a:xfrm>
            <a:off x="720000" y="1388400"/>
            <a:ext cx="2352900" cy="11058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8"/>
          <p:cNvSpPr txBox="1"/>
          <p:nvPr/>
        </p:nvSpPr>
        <p:spPr>
          <a:xfrm>
            <a:off x="720000" y="1606500"/>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accent3"/>
                </a:solidFill>
                <a:latin typeface="Zen Dots"/>
                <a:ea typeface="Zen Dots"/>
                <a:cs typeface="Zen Dots"/>
                <a:sym typeface="Zen Dots"/>
              </a:rPr>
              <a:t>Psicología</a:t>
            </a:r>
            <a:endParaRPr b="0" i="0" sz="1600" u="none" cap="none" strike="noStrike">
              <a:solidFill>
                <a:schemeClr val="accent3"/>
              </a:solidFill>
              <a:latin typeface="Zen Dots"/>
              <a:ea typeface="Zen Dots"/>
              <a:cs typeface="Zen Dots"/>
              <a:sym typeface="Zen Dots"/>
            </a:endParaRPr>
          </a:p>
        </p:txBody>
      </p:sp>
      <p:sp>
        <p:nvSpPr>
          <p:cNvPr id="1540" name="Google Shape;1540;p8"/>
          <p:cNvSpPr txBox="1"/>
          <p:nvPr/>
        </p:nvSpPr>
        <p:spPr>
          <a:xfrm>
            <a:off x="720000" y="2069500"/>
            <a:ext cx="2352900" cy="4248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a:highlight>
                  <a:srgbClr val="7EC8D4"/>
                </a:highlight>
                <a:latin typeface="Anaheim"/>
                <a:ea typeface="Anaheim"/>
                <a:cs typeface="Anaheim"/>
                <a:sym typeface="Anaheim"/>
              </a:rPr>
              <a:t>Cómo pensamos los humanos</a:t>
            </a:r>
            <a:r>
              <a:rPr b="1" i="0" lang="en" sz="1400" u="none" cap="none" strike="noStrike">
                <a:solidFill>
                  <a:srgbClr val="FFFFFF"/>
                </a:solidFill>
                <a:latin typeface="Anaheim"/>
                <a:ea typeface="Anaheim"/>
                <a:cs typeface="Anaheim"/>
                <a:sym typeface="Anaheim"/>
              </a:rPr>
              <a:t> </a:t>
            </a:r>
            <a:endParaRPr b="0" i="0" sz="1400" u="none" cap="none" strike="noStrike">
              <a:solidFill>
                <a:srgbClr val="FFFFFF"/>
              </a:solidFill>
              <a:latin typeface="Anaheim"/>
              <a:ea typeface="Anaheim"/>
              <a:cs typeface="Anaheim"/>
              <a:sym typeface="Anaheim"/>
            </a:endParaRPr>
          </a:p>
        </p:txBody>
      </p:sp>
      <p:grpSp>
        <p:nvGrpSpPr>
          <p:cNvPr id="1541" name="Google Shape;1541;p8"/>
          <p:cNvGrpSpPr/>
          <p:nvPr/>
        </p:nvGrpSpPr>
        <p:grpSpPr>
          <a:xfrm>
            <a:off x="720000" y="1388400"/>
            <a:ext cx="2352900" cy="218100"/>
            <a:chOff x="1290775" y="1427525"/>
            <a:chExt cx="2352900" cy="218100"/>
          </a:xfrm>
        </p:grpSpPr>
        <p:sp>
          <p:nvSpPr>
            <p:cNvPr id="1542" name="Google Shape;1542;p8"/>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8"/>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6" name="Google Shape;1546;p8"/>
          <p:cNvGrpSpPr/>
          <p:nvPr/>
        </p:nvGrpSpPr>
        <p:grpSpPr>
          <a:xfrm>
            <a:off x="4029100" y="2122863"/>
            <a:ext cx="1085700" cy="1085700"/>
            <a:chOff x="4029100" y="2232725"/>
            <a:chExt cx="1085700" cy="1085700"/>
          </a:xfrm>
        </p:grpSpPr>
        <p:sp>
          <p:nvSpPr>
            <p:cNvPr id="1534" name="Google Shape;1534;p8"/>
            <p:cNvSpPr/>
            <p:nvPr/>
          </p:nvSpPr>
          <p:spPr>
            <a:xfrm>
              <a:off x="4029100" y="2232725"/>
              <a:ext cx="1085700" cy="10857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7" name="Google Shape;1547;p8"/>
            <p:cNvGrpSpPr/>
            <p:nvPr/>
          </p:nvGrpSpPr>
          <p:grpSpPr>
            <a:xfrm>
              <a:off x="4369121" y="2571745"/>
              <a:ext cx="405697" cy="407749"/>
              <a:chOff x="1496192" y="2172668"/>
              <a:chExt cx="325390" cy="327037"/>
            </a:xfrm>
          </p:grpSpPr>
          <p:sp>
            <p:nvSpPr>
              <p:cNvPr id="1548" name="Google Shape;1548;p8"/>
              <p:cNvSpPr/>
              <p:nvPr/>
            </p:nvSpPr>
            <p:spPr>
              <a:xfrm>
                <a:off x="1565495" y="2172775"/>
                <a:ext cx="256080" cy="326930"/>
              </a:xfrm>
              <a:custGeom>
                <a:rect b="b" l="l" r="r" t="t"/>
                <a:pathLst>
                  <a:path extrusionOk="0" h="9208" w="7213">
                    <a:moveTo>
                      <a:pt x="438" y="1"/>
                    </a:moveTo>
                    <a:cubicBezTo>
                      <a:pt x="197" y="1"/>
                      <a:pt x="0" y="196"/>
                      <a:pt x="0" y="437"/>
                    </a:cubicBezTo>
                    <a:lnTo>
                      <a:pt x="0" y="8771"/>
                    </a:lnTo>
                    <a:cubicBezTo>
                      <a:pt x="0" y="9012"/>
                      <a:pt x="197" y="9207"/>
                      <a:pt x="438" y="9207"/>
                    </a:cubicBezTo>
                    <a:lnTo>
                      <a:pt x="6775" y="9207"/>
                    </a:lnTo>
                    <a:cubicBezTo>
                      <a:pt x="7016" y="9207"/>
                      <a:pt x="7213" y="9012"/>
                      <a:pt x="7213" y="8770"/>
                    </a:cubicBezTo>
                    <a:lnTo>
                      <a:pt x="7213" y="437"/>
                    </a:lnTo>
                    <a:cubicBezTo>
                      <a:pt x="7213" y="196"/>
                      <a:pt x="7016" y="1"/>
                      <a:pt x="6775" y="1"/>
                    </a:cubicBezTo>
                    <a:close/>
                  </a:path>
                </a:pathLst>
              </a:custGeom>
              <a:solidFill>
                <a:srgbClr val="B6C4C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
              <p:cNvSpPr/>
              <p:nvPr/>
            </p:nvSpPr>
            <p:spPr>
              <a:xfrm>
                <a:off x="1792825" y="2172668"/>
                <a:ext cx="28757" cy="327001"/>
              </a:xfrm>
              <a:custGeom>
                <a:rect b="b" l="l" r="r" t="t"/>
                <a:pathLst>
                  <a:path extrusionOk="0" h="9210" w="810">
                    <a:moveTo>
                      <a:pt x="1" y="1"/>
                    </a:moveTo>
                    <a:cubicBezTo>
                      <a:pt x="243" y="1"/>
                      <a:pt x="438" y="196"/>
                      <a:pt x="438" y="438"/>
                    </a:cubicBezTo>
                    <a:lnTo>
                      <a:pt x="438" y="8773"/>
                    </a:lnTo>
                    <a:cubicBezTo>
                      <a:pt x="438" y="9013"/>
                      <a:pt x="243" y="9209"/>
                      <a:pt x="1" y="9209"/>
                    </a:cubicBezTo>
                    <a:lnTo>
                      <a:pt x="372" y="9209"/>
                    </a:lnTo>
                    <a:cubicBezTo>
                      <a:pt x="613" y="9209"/>
                      <a:pt x="810" y="9015"/>
                      <a:pt x="810" y="8773"/>
                    </a:cubicBezTo>
                    <a:lnTo>
                      <a:pt x="810" y="438"/>
                    </a:lnTo>
                    <a:cubicBezTo>
                      <a:pt x="810" y="198"/>
                      <a:pt x="613" y="1"/>
                      <a:pt x="37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
              <p:cNvSpPr/>
              <p:nvPr/>
            </p:nvSpPr>
            <p:spPr>
              <a:xfrm>
                <a:off x="1588111" y="2195355"/>
                <a:ext cx="210849" cy="266181"/>
              </a:xfrm>
              <a:custGeom>
                <a:rect b="b" l="l" r="r" t="t"/>
                <a:pathLst>
                  <a:path extrusionOk="0" h="7497" w="5939">
                    <a:moveTo>
                      <a:pt x="222" y="1"/>
                    </a:moveTo>
                    <a:cubicBezTo>
                      <a:pt x="100" y="1"/>
                      <a:pt x="1" y="100"/>
                      <a:pt x="1" y="222"/>
                    </a:cubicBezTo>
                    <a:lnTo>
                      <a:pt x="1" y="7275"/>
                    </a:lnTo>
                    <a:cubicBezTo>
                      <a:pt x="1" y="7397"/>
                      <a:pt x="100" y="7497"/>
                      <a:pt x="222" y="7497"/>
                    </a:cubicBezTo>
                    <a:lnTo>
                      <a:pt x="5717" y="7497"/>
                    </a:lnTo>
                    <a:cubicBezTo>
                      <a:pt x="5839" y="7497"/>
                      <a:pt x="5938" y="7397"/>
                      <a:pt x="5938" y="7275"/>
                    </a:cubicBezTo>
                    <a:lnTo>
                      <a:pt x="5938" y="222"/>
                    </a:lnTo>
                    <a:cubicBezTo>
                      <a:pt x="5938" y="100"/>
                      <a:pt x="5839" y="1"/>
                      <a:pt x="57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
              <p:cNvSpPr/>
              <p:nvPr/>
            </p:nvSpPr>
            <p:spPr>
              <a:xfrm>
                <a:off x="1778446" y="2195355"/>
                <a:ext cx="20520" cy="266181"/>
              </a:xfrm>
              <a:custGeom>
                <a:rect b="b" l="l" r="r" t="t"/>
                <a:pathLst>
                  <a:path extrusionOk="0" h="7497" w="578">
                    <a:moveTo>
                      <a:pt x="0" y="1"/>
                    </a:moveTo>
                    <a:cubicBezTo>
                      <a:pt x="122" y="1"/>
                      <a:pt x="220" y="100"/>
                      <a:pt x="220" y="222"/>
                    </a:cubicBezTo>
                    <a:lnTo>
                      <a:pt x="220" y="7275"/>
                    </a:lnTo>
                    <a:cubicBezTo>
                      <a:pt x="220" y="7397"/>
                      <a:pt x="122" y="7497"/>
                      <a:pt x="0" y="7497"/>
                    </a:cubicBezTo>
                    <a:lnTo>
                      <a:pt x="356" y="7497"/>
                    </a:lnTo>
                    <a:cubicBezTo>
                      <a:pt x="478" y="7497"/>
                      <a:pt x="577" y="7397"/>
                      <a:pt x="577" y="7275"/>
                    </a:cubicBezTo>
                    <a:lnTo>
                      <a:pt x="577" y="222"/>
                    </a:lnTo>
                    <a:cubicBezTo>
                      <a:pt x="577" y="100"/>
                      <a:pt x="478" y="1"/>
                      <a:pt x="35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
              <p:cNvSpPr/>
              <p:nvPr/>
            </p:nvSpPr>
            <p:spPr>
              <a:xfrm>
                <a:off x="1679320" y="2475693"/>
                <a:ext cx="28402" cy="9835"/>
              </a:xfrm>
              <a:custGeom>
                <a:rect b="b" l="l" r="r" t="t"/>
                <a:pathLst>
                  <a:path extrusionOk="0" h="277" w="800">
                    <a:moveTo>
                      <a:pt x="139" y="1"/>
                    </a:moveTo>
                    <a:cubicBezTo>
                      <a:pt x="64" y="1"/>
                      <a:pt x="0" y="62"/>
                      <a:pt x="0" y="139"/>
                    </a:cubicBezTo>
                    <a:cubicBezTo>
                      <a:pt x="0" y="214"/>
                      <a:pt x="61" y="277"/>
                      <a:pt x="139" y="277"/>
                    </a:cubicBezTo>
                    <a:lnTo>
                      <a:pt x="661" y="277"/>
                    </a:lnTo>
                    <a:cubicBezTo>
                      <a:pt x="737" y="277"/>
                      <a:pt x="799" y="214"/>
                      <a:pt x="799" y="139"/>
                    </a:cubicBezTo>
                    <a:cubicBezTo>
                      <a:pt x="799" y="62"/>
                      <a:pt x="737" y="1"/>
                      <a:pt x="661"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
              <p:cNvSpPr/>
              <p:nvPr/>
            </p:nvSpPr>
            <p:spPr>
              <a:xfrm>
                <a:off x="1611579" y="2218149"/>
                <a:ext cx="163880" cy="67886"/>
              </a:xfrm>
              <a:custGeom>
                <a:rect b="b" l="l" r="r" t="t"/>
                <a:pathLst>
                  <a:path extrusionOk="0" h="1912" w="4616">
                    <a:moveTo>
                      <a:pt x="184" y="0"/>
                    </a:moveTo>
                    <a:cubicBezTo>
                      <a:pt x="82" y="0"/>
                      <a:pt x="0" y="84"/>
                      <a:pt x="0" y="186"/>
                    </a:cubicBezTo>
                    <a:lnTo>
                      <a:pt x="0" y="1726"/>
                    </a:lnTo>
                    <a:cubicBezTo>
                      <a:pt x="0" y="1829"/>
                      <a:pt x="82" y="1911"/>
                      <a:pt x="184" y="1911"/>
                    </a:cubicBezTo>
                    <a:lnTo>
                      <a:pt x="4430" y="1911"/>
                    </a:lnTo>
                    <a:cubicBezTo>
                      <a:pt x="4533" y="1911"/>
                      <a:pt x="4615" y="1829"/>
                      <a:pt x="4615" y="1726"/>
                    </a:cubicBezTo>
                    <a:lnTo>
                      <a:pt x="4615" y="186"/>
                    </a:lnTo>
                    <a:cubicBezTo>
                      <a:pt x="4615" y="84"/>
                      <a:pt x="4533" y="0"/>
                      <a:pt x="443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8"/>
              <p:cNvSpPr/>
              <p:nvPr/>
            </p:nvSpPr>
            <p:spPr>
              <a:xfrm>
                <a:off x="1755688" y="2218149"/>
                <a:ext cx="19775" cy="67886"/>
              </a:xfrm>
              <a:custGeom>
                <a:rect b="b" l="l" r="r" t="t"/>
                <a:pathLst>
                  <a:path extrusionOk="0" h="1912" w="557">
                    <a:moveTo>
                      <a:pt x="1" y="0"/>
                    </a:moveTo>
                    <a:cubicBezTo>
                      <a:pt x="103" y="0"/>
                      <a:pt x="186" y="84"/>
                      <a:pt x="186" y="186"/>
                    </a:cubicBezTo>
                    <a:lnTo>
                      <a:pt x="186" y="1726"/>
                    </a:lnTo>
                    <a:cubicBezTo>
                      <a:pt x="186" y="1829"/>
                      <a:pt x="103" y="1911"/>
                      <a:pt x="1" y="1911"/>
                    </a:cubicBezTo>
                    <a:lnTo>
                      <a:pt x="371" y="1911"/>
                    </a:lnTo>
                    <a:cubicBezTo>
                      <a:pt x="474" y="1911"/>
                      <a:pt x="556" y="1829"/>
                      <a:pt x="556" y="1726"/>
                    </a:cubicBezTo>
                    <a:lnTo>
                      <a:pt x="556" y="186"/>
                    </a:lnTo>
                    <a:cubicBezTo>
                      <a:pt x="556" y="84"/>
                      <a:pt x="474" y="2"/>
                      <a:pt x="37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8"/>
              <p:cNvSpPr/>
              <p:nvPr/>
            </p:nvSpPr>
            <p:spPr>
              <a:xfrm>
                <a:off x="1697817" y="2306589"/>
                <a:ext cx="82543" cy="9835"/>
              </a:xfrm>
              <a:custGeom>
                <a:rect b="b" l="l" r="r" t="t"/>
                <a:pathLst>
                  <a:path extrusionOk="0" h="277" w="2325">
                    <a:moveTo>
                      <a:pt x="140" y="0"/>
                    </a:moveTo>
                    <a:cubicBezTo>
                      <a:pt x="64" y="0"/>
                      <a:pt x="0" y="61"/>
                      <a:pt x="0" y="139"/>
                    </a:cubicBezTo>
                    <a:cubicBezTo>
                      <a:pt x="0" y="213"/>
                      <a:pt x="62" y="277"/>
                      <a:pt x="140" y="277"/>
                    </a:cubicBezTo>
                    <a:lnTo>
                      <a:pt x="2186" y="277"/>
                    </a:lnTo>
                    <a:cubicBezTo>
                      <a:pt x="2262" y="277"/>
                      <a:pt x="2324" y="213"/>
                      <a:pt x="2324" y="139"/>
                    </a:cubicBezTo>
                    <a:cubicBezTo>
                      <a:pt x="2324" y="62"/>
                      <a:pt x="2264" y="0"/>
                      <a:pt x="2186"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8"/>
              <p:cNvSpPr/>
              <p:nvPr/>
            </p:nvSpPr>
            <p:spPr>
              <a:xfrm>
                <a:off x="1697817" y="2331654"/>
                <a:ext cx="82543" cy="9870"/>
              </a:xfrm>
              <a:custGeom>
                <a:rect b="b" l="l" r="r" t="t"/>
                <a:pathLst>
                  <a:path extrusionOk="0" h="278" w="2325">
                    <a:moveTo>
                      <a:pt x="140" y="1"/>
                    </a:moveTo>
                    <a:cubicBezTo>
                      <a:pt x="64" y="1"/>
                      <a:pt x="0" y="64"/>
                      <a:pt x="0" y="139"/>
                    </a:cubicBezTo>
                    <a:cubicBezTo>
                      <a:pt x="0" y="215"/>
                      <a:pt x="62" y="277"/>
                      <a:pt x="140" y="277"/>
                    </a:cubicBezTo>
                    <a:lnTo>
                      <a:pt x="2186" y="277"/>
                    </a:lnTo>
                    <a:cubicBezTo>
                      <a:pt x="2262" y="277"/>
                      <a:pt x="2324" y="215"/>
                      <a:pt x="2324" y="139"/>
                    </a:cubicBezTo>
                    <a:cubicBezTo>
                      <a:pt x="2324" y="64"/>
                      <a:pt x="2264" y="1"/>
                      <a:pt x="2186"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8"/>
              <p:cNvSpPr/>
              <p:nvPr/>
            </p:nvSpPr>
            <p:spPr>
              <a:xfrm>
                <a:off x="1750433" y="2356755"/>
                <a:ext cx="29929" cy="9906"/>
              </a:xfrm>
              <a:custGeom>
                <a:rect b="b" l="l" r="r" t="t"/>
                <a:pathLst>
                  <a:path extrusionOk="0" h="279" w="843">
                    <a:moveTo>
                      <a:pt x="140" y="1"/>
                    </a:moveTo>
                    <a:cubicBezTo>
                      <a:pt x="64" y="1"/>
                      <a:pt x="1" y="64"/>
                      <a:pt x="1" y="139"/>
                    </a:cubicBezTo>
                    <a:cubicBezTo>
                      <a:pt x="1" y="215"/>
                      <a:pt x="62" y="278"/>
                      <a:pt x="140" y="278"/>
                    </a:cubicBezTo>
                    <a:lnTo>
                      <a:pt x="704" y="278"/>
                    </a:lnTo>
                    <a:cubicBezTo>
                      <a:pt x="780" y="278"/>
                      <a:pt x="842" y="215"/>
                      <a:pt x="841" y="139"/>
                    </a:cubicBezTo>
                    <a:cubicBezTo>
                      <a:pt x="841" y="64"/>
                      <a:pt x="780" y="1"/>
                      <a:pt x="703"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8"/>
              <p:cNvSpPr/>
              <p:nvPr/>
            </p:nvSpPr>
            <p:spPr>
              <a:xfrm>
                <a:off x="1695474" y="2356755"/>
                <a:ext cx="41928" cy="9906"/>
              </a:xfrm>
              <a:custGeom>
                <a:rect b="b" l="l" r="r" t="t"/>
                <a:pathLst>
                  <a:path extrusionOk="0" h="279" w="1181">
                    <a:moveTo>
                      <a:pt x="138" y="1"/>
                    </a:moveTo>
                    <a:cubicBezTo>
                      <a:pt x="63" y="1"/>
                      <a:pt x="0" y="64"/>
                      <a:pt x="0" y="139"/>
                    </a:cubicBezTo>
                    <a:cubicBezTo>
                      <a:pt x="0" y="215"/>
                      <a:pt x="62" y="278"/>
                      <a:pt x="138" y="278"/>
                    </a:cubicBezTo>
                    <a:lnTo>
                      <a:pt x="1042" y="278"/>
                    </a:lnTo>
                    <a:cubicBezTo>
                      <a:pt x="1120" y="278"/>
                      <a:pt x="1180" y="215"/>
                      <a:pt x="1180" y="139"/>
                    </a:cubicBezTo>
                    <a:cubicBezTo>
                      <a:pt x="1180" y="64"/>
                      <a:pt x="1120" y="1"/>
                      <a:pt x="1042"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
              <p:cNvSpPr/>
              <p:nvPr/>
            </p:nvSpPr>
            <p:spPr>
              <a:xfrm>
                <a:off x="1691320" y="2381750"/>
                <a:ext cx="89040" cy="9835"/>
              </a:xfrm>
              <a:custGeom>
                <a:rect b="b" l="l" r="r" t="t"/>
                <a:pathLst>
                  <a:path extrusionOk="0" h="277" w="2508">
                    <a:moveTo>
                      <a:pt x="139" y="0"/>
                    </a:moveTo>
                    <a:cubicBezTo>
                      <a:pt x="64" y="0"/>
                      <a:pt x="1" y="64"/>
                      <a:pt x="1" y="138"/>
                    </a:cubicBezTo>
                    <a:cubicBezTo>
                      <a:pt x="1" y="215"/>
                      <a:pt x="61" y="276"/>
                      <a:pt x="139" y="276"/>
                    </a:cubicBezTo>
                    <a:lnTo>
                      <a:pt x="2369" y="276"/>
                    </a:lnTo>
                    <a:cubicBezTo>
                      <a:pt x="2445" y="276"/>
                      <a:pt x="2507" y="215"/>
                      <a:pt x="2507" y="138"/>
                    </a:cubicBezTo>
                    <a:cubicBezTo>
                      <a:pt x="2507" y="64"/>
                      <a:pt x="2447" y="0"/>
                      <a:pt x="2369"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
              <p:cNvSpPr/>
              <p:nvPr/>
            </p:nvSpPr>
            <p:spPr>
              <a:xfrm>
                <a:off x="1719794" y="2406816"/>
                <a:ext cx="60567" cy="9870"/>
              </a:xfrm>
              <a:custGeom>
                <a:rect b="b" l="l" r="r" t="t"/>
                <a:pathLst>
                  <a:path extrusionOk="0" h="278" w="1706">
                    <a:moveTo>
                      <a:pt x="140" y="1"/>
                    </a:moveTo>
                    <a:cubicBezTo>
                      <a:pt x="63" y="1"/>
                      <a:pt x="0" y="64"/>
                      <a:pt x="0" y="139"/>
                    </a:cubicBezTo>
                    <a:cubicBezTo>
                      <a:pt x="0" y="215"/>
                      <a:pt x="62" y="277"/>
                      <a:pt x="140" y="277"/>
                    </a:cubicBezTo>
                    <a:lnTo>
                      <a:pt x="1567" y="277"/>
                    </a:lnTo>
                    <a:cubicBezTo>
                      <a:pt x="1643" y="277"/>
                      <a:pt x="1705" y="215"/>
                      <a:pt x="1705" y="139"/>
                    </a:cubicBezTo>
                    <a:cubicBezTo>
                      <a:pt x="1705" y="64"/>
                      <a:pt x="1645" y="1"/>
                      <a:pt x="1567"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
              <p:cNvSpPr/>
              <p:nvPr/>
            </p:nvSpPr>
            <p:spPr>
              <a:xfrm>
                <a:off x="1684645" y="2406816"/>
                <a:ext cx="22154" cy="9870"/>
              </a:xfrm>
              <a:custGeom>
                <a:rect b="b" l="l" r="r" t="t"/>
                <a:pathLst>
                  <a:path extrusionOk="0" h="278" w="624">
                    <a:moveTo>
                      <a:pt x="138" y="1"/>
                    </a:moveTo>
                    <a:cubicBezTo>
                      <a:pt x="62" y="1"/>
                      <a:pt x="0" y="64"/>
                      <a:pt x="0" y="139"/>
                    </a:cubicBezTo>
                    <a:cubicBezTo>
                      <a:pt x="0" y="215"/>
                      <a:pt x="60" y="277"/>
                      <a:pt x="138" y="277"/>
                    </a:cubicBezTo>
                    <a:lnTo>
                      <a:pt x="485" y="277"/>
                    </a:lnTo>
                    <a:cubicBezTo>
                      <a:pt x="561" y="277"/>
                      <a:pt x="623" y="215"/>
                      <a:pt x="623" y="139"/>
                    </a:cubicBezTo>
                    <a:cubicBezTo>
                      <a:pt x="623" y="64"/>
                      <a:pt x="563" y="1"/>
                      <a:pt x="485"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
              <p:cNvSpPr/>
              <p:nvPr/>
            </p:nvSpPr>
            <p:spPr>
              <a:xfrm>
                <a:off x="1671651" y="2431917"/>
                <a:ext cx="108709" cy="9906"/>
              </a:xfrm>
              <a:custGeom>
                <a:rect b="b" l="l" r="r" t="t"/>
                <a:pathLst>
                  <a:path extrusionOk="0" h="279" w="3062">
                    <a:moveTo>
                      <a:pt x="139" y="0"/>
                    </a:moveTo>
                    <a:cubicBezTo>
                      <a:pt x="64" y="0"/>
                      <a:pt x="1" y="62"/>
                      <a:pt x="1" y="140"/>
                    </a:cubicBezTo>
                    <a:cubicBezTo>
                      <a:pt x="1" y="215"/>
                      <a:pt x="61" y="278"/>
                      <a:pt x="139" y="278"/>
                    </a:cubicBezTo>
                    <a:lnTo>
                      <a:pt x="2923" y="278"/>
                    </a:lnTo>
                    <a:cubicBezTo>
                      <a:pt x="2999" y="278"/>
                      <a:pt x="3061" y="215"/>
                      <a:pt x="3061" y="140"/>
                    </a:cubicBezTo>
                    <a:cubicBezTo>
                      <a:pt x="3061" y="64"/>
                      <a:pt x="3001" y="0"/>
                      <a:pt x="292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
              <p:cNvSpPr/>
              <p:nvPr/>
            </p:nvSpPr>
            <p:spPr>
              <a:xfrm>
                <a:off x="1499422" y="2324838"/>
                <a:ext cx="180424" cy="117167"/>
              </a:xfrm>
              <a:custGeom>
                <a:rect b="b" l="l" r="r" t="t"/>
                <a:pathLst>
                  <a:path extrusionOk="0" h="3300" w="5082">
                    <a:moveTo>
                      <a:pt x="635" y="0"/>
                    </a:moveTo>
                    <a:cubicBezTo>
                      <a:pt x="347" y="639"/>
                      <a:pt x="1" y="1386"/>
                      <a:pt x="152" y="2103"/>
                    </a:cubicBezTo>
                    <a:cubicBezTo>
                      <a:pt x="313" y="2878"/>
                      <a:pt x="914" y="3244"/>
                      <a:pt x="1653" y="3300"/>
                    </a:cubicBezTo>
                    <a:lnTo>
                      <a:pt x="3434" y="3300"/>
                    </a:lnTo>
                    <a:cubicBezTo>
                      <a:pt x="4174" y="3244"/>
                      <a:pt x="4774" y="2878"/>
                      <a:pt x="4936" y="2103"/>
                    </a:cubicBezTo>
                    <a:cubicBezTo>
                      <a:pt x="5082" y="1386"/>
                      <a:pt x="4735" y="638"/>
                      <a:pt x="44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8"/>
              <p:cNvSpPr/>
              <p:nvPr/>
            </p:nvSpPr>
            <p:spPr>
              <a:xfrm>
                <a:off x="1619034" y="2324838"/>
                <a:ext cx="60816" cy="117167"/>
              </a:xfrm>
              <a:custGeom>
                <a:rect b="b" l="l" r="r" t="t"/>
                <a:pathLst>
                  <a:path extrusionOk="0" h="3300" w="1713">
                    <a:moveTo>
                      <a:pt x="693" y="0"/>
                    </a:moveTo>
                    <a:cubicBezTo>
                      <a:pt x="985" y="648"/>
                      <a:pt x="1318" y="1397"/>
                      <a:pt x="1167" y="2118"/>
                    </a:cubicBezTo>
                    <a:cubicBezTo>
                      <a:pt x="1029" y="2782"/>
                      <a:pt x="583" y="3156"/>
                      <a:pt x="0" y="3300"/>
                    </a:cubicBezTo>
                    <a:lnTo>
                      <a:pt x="61" y="3300"/>
                    </a:lnTo>
                    <a:cubicBezTo>
                      <a:pt x="800" y="3244"/>
                      <a:pt x="1402" y="2878"/>
                      <a:pt x="1563" y="2103"/>
                    </a:cubicBezTo>
                    <a:cubicBezTo>
                      <a:pt x="1713" y="1386"/>
                      <a:pt x="1366" y="638"/>
                      <a:pt x="1078"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8"/>
              <p:cNvSpPr/>
              <p:nvPr/>
            </p:nvSpPr>
            <p:spPr>
              <a:xfrm>
                <a:off x="1517352" y="2427479"/>
                <a:ext cx="144460" cy="72217"/>
              </a:xfrm>
              <a:custGeom>
                <a:rect b="b" l="l" r="r" t="t"/>
                <a:pathLst>
                  <a:path extrusionOk="0" h="2034" w="4069">
                    <a:moveTo>
                      <a:pt x="2035" y="0"/>
                    </a:moveTo>
                    <a:cubicBezTo>
                      <a:pt x="913" y="0"/>
                      <a:pt x="1" y="910"/>
                      <a:pt x="1" y="2033"/>
                    </a:cubicBezTo>
                    <a:lnTo>
                      <a:pt x="4069" y="2033"/>
                    </a:lnTo>
                    <a:cubicBezTo>
                      <a:pt x="4069" y="911"/>
                      <a:pt x="3158" y="0"/>
                      <a:pt x="20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
              <p:cNvSpPr/>
              <p:nvPr/>
            </p:nvSpPr>
            <p:spPr>
              <a:xfrm>
                <a:off x="1563968" y="2427479"/>
                <a:ext cx="97951" cy="72217"/>
              </a:xfrm>
              <a:custGeom>
                <a:rect b="b" l="l" r="r" t="t"/>
                <a:pathLst>
                  <a:path extrusionOk="0" h="2034" w="2759">
                    <a:moveTo>
                      <a:pt x="721" y="0"/>
                    </a:moveTo>
                    <a:cubicBezTo>
                      <a:pt x="468" y="0"/>
                      <a:pt x="226" y="46"/>
                      <a:pt x="0" y="131"/>
                    </a:cubicBezTo>
                    <a:cubicBezTo>
                      <a:pt x="112" y="111"/>
                      <a:pt x="226" y="102"/>
                      <a:pt x="343" y="102"/>
                    </a:cubicBezTo>
                    <a:cubicBezTo>
                      <a:pt x="904" y="102"/>
                      <a:pt x="1413" y="328"/>
                      <a:pt x="1782" y="698"/>
                    </a:cubicBezTo>
                    <a:cubicBezTo>
                      <a:pt x="2127" y="1043"/>
                      <a:pt x="2350" y="1513"/>
                      <a:pt x="2374" y="2033"/>
                    </a:cubicBezTo>
                    <a:lnTo>
                      <a:pt x="2759" y="2033"/>
                    </a:lnTo>
                    <a:cubicBezTo>
                      <a:pt x="2759" y="1471"/>
                      <a:pt x="2530" y="964"/>
                      <a:pt x="2160" y="594"/>
                    </a:cubicBezTo>
                    <a:cubicBezTo>
                      <a:pt x="1792" y="227"/>
                      <a:pt x="1282" y="0"/>
                      <a:pt x="721"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
              <p:cNvSpPr/>
              <p:nvPr/>
            </p:nvSpPr>
            <p:spPr>
              <a:xfrm>
                <a:off x="1573625" y="2391691"/>
                <a:ext cx="31952" cy="58193"/>
              </a:xfrm>
              <a:custGeom>
                <a:rect b="b" l="l" r="r" t="t"/>
                <a:pathLst>
                  <a:path extrusionOk="0" h="1639" w="900">
                    <a:moveTo>
                      <a:pt x="0" y="1"/>
                    </a:moveTo>
                    <a:lnTo>
                      <a:pt x="0" y="1189"/>
                    </a:lnTo>
                    <a:cubicBezTo>
                      <a:pt x="0" y="1438"/>
                      <a:pt x="202" y="1638"/>
                      <a:pt x="450" y="1638"/>
                    </a:cubicBezTo>
                    <a:cubicBezTo>
                      <a:pt x="698" y="1638"/>
                      <a:pt x="899" y="1440"/>
                      <a:pt x="898" y="1189"/>
                    </a:cubicBezTo>
                    <a:lnTo>
                      <a:pt x="89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
              <p:cNvSpPr/>
              <p:nvPr/>
            </p:nvSpPr>
            <p:spPr>
              <a:xfrm>
                <a:off x="1581578" y="2391798"/>
                <a:ext cx="24000" cy="58193"/>
              </a:xfrm>
              <a:custGeom>
                <a:rect b="b" l="l" r="r" t="t"/>
                <a:pathLst>
                  <a:path extrusionOk="0" h="1639" w="676">
                    <a:moveTo>
                      <a:pt x="226" y="1"/>
                    </a:moveTo>
                    <a:lnTo>
                      <a:pt x="226" y="1189"/>
                    </a:lnTo>
                    <a:cubicBezTo>
                      <a:pt x="226" y="1356"/>
                      <a:pt x="136" y="1502"/>
                      <a:pt x="1" y="1579"/>
                    </a:cubicBezTo>
                    <a:cubicBezTo>
                      <a:pt x="68" y="1617"/>
                      <a:pt x="144" y="1638"/>
                      <a:pt x="226" y="1638"/>
                    </a:cubicBezTo>
                    <a:cubicBezTo>
                      <a:pt x="474" y="1638"/>
                      <a:pt x="675" y="1437"/>
                      <a:pt x="675" y="1188"/>
                    </a:cubicBezTo>
                    <a:lnTo>
                      <a:pt x="675"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8"/>
              <p:cNvSpPr/>
              <p:nvPr/>
            </p:nvSpPr>
            <p:spPr>
              <a:xfrm>
                <a:off x="1521186" y="2270375"/>
                <a:ext cx="136791" cy="139286"/>
              </a:xfrm>
              <a:custGeom>
                <a:rect b="b" l="l" r="r" t="t"/>
                <a:pathLst>
                  <a:path extrusionOk="0" h="3923" w="3853">
                    <a:moveTo>
                      <a:pt x="1927" y="0"/>
                    </a:moveTo>
                    <a:lnTo>
                      <a:pt x="1" y="1269"/>
                    </a:lnTo>
                    <a:lnTo>
                      <a:pt x="1" y="1996"/>
                    </a:lnTo>
                    <a:cubicBezTo>
                      <a:pt x="1" y="3059"/>
                      <a:pt x="863" y="3923"/>
                      <a:pt x="1927" y="3923"/>
                    </a:cubicBezTo>
                    <a:cubicBezTo>
                      <a:pt x="2992" y="3923"/>
                      <a:pt x="3853" y="3061"/>
                      <a:pt x="3853" y="1996"/>
                    </a:cubicBezTo>
                    <a:lnTo>
                      <a:pt x="3853" y="1269"/>
                    </a:lnTo>
                    <a:lnTo>
                      <a:pt x="192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8"/>
              <p:cNvSpPr/>
              <p:nvPr/>
            </p:nvSpPr>
            <p:spPr>
              <a:xfrm>
                <a:off x="1496192" y="2308009"/>
                <a:ext cx="26307" cy="36819"/>
              </a:xfrm>
              <a:custGeom>
                <a:rect b="b" l="l" r="r" t="t"/>
                <a:pathLst>
                  <a:path extrusionOk="0" h="1037" w="741">
                    <a:moveTo>
                      <a:pt x="519" y="1"/>
                    </a:moveTo>
                    <a:cubicBezTo>
                      <a:pt x="233" y="1"/>
                      <a:pt x="1" y="234"/>
                      <a:pt x="1" y="519"/>
                    </a:cubicBezTo>
                    <a:cubicBezTo>
                      <a:pt x="1" y="805"/>
                      <a:pt x="233" y="1037"/>
                      <a:pt x="519" y="1037"/>
                    </a:cubicBezTo>
                    <a:lnTo>
                      <a:pt x="741" y="1037"/>
                    </a:lnTo>
                    <a:lnTo>
                      <a:pt x="74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
              <p:cNvSpPr/>
              <p:nvPr/>
            </p:nvSpPr>
            <p:spPr>
              <a:xfrm>
                <a:off x="1656668" y="2308009"/>
                <a:ext cx="26307" cy="36819"/>
              </a:xfrm>
              <a:custGeom>
                <a:rect b="b" l="l" r="r" t="t"/>
                <a:pathLst>
                  <a:path extrusionOk="0" h="1037" w="741">
                    <a:moveTo>
                      <a:pt x="1" y="1"/>
                    </a:moveTo>
                    <a:lnTo>
                      <a:pt x="1" y="1037"/>
                    </a:lnTo>
                    <a:lnTo>
                      <a:pt x="223" y="1037"/>
                    </a:lnTo>
                    <a:cubicBezTo>
                      <a:pt x="509" y="1037"/>
                      <a:pt x="741" y="805"/>
                      <a:pt x="741" y="519"/>
                    </a:cubicBezTo>
                    <a:cubicBezTo>
                      <a:pt x="741" y="234"/>
                      <a:pt x="509"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
              <p:cNvSpPr/>
              <p:nvPr/>
            </p:nvSpPr>
            <p:spPr>
              <a:xfrm>
                <a:off x="1656668" y="2308541"/>
                <a:ext cx="26307" cy="36286"/>
              </a:xfrm>
              <a:custGeom>
                <a:rect b="b" l="l" r="r" t="t"/>
                <a:pathLst>
                  <a:path extrusionOk="0" h="1022" w="741">
                    <a:moveTo>
                      <a:pt x="353" y="0"/>
                    </a:moveTo>
                    <a:cubicBezTo>
                      <a:pt x="389" y="72"/>
                      <a:pt x="410" y="151"/>
                      <a:pt x="410" y="236"/>
                    </a:cubicBezTo>
                    <a:cubicBezTo>
                      <a:pt x="410" y="485"/>
                      <a:pt x="235" y="694"/>
                      <a:pt x="1" y="744"/>
                    </a:cubicBezTo>
                    <a:lnTo>
                      <a:pt x="1" y="1022"/>
                    </a:lnTo>
                    <a:lnTo>
                      <a:pt x="223" y="1022"/>
                    </a:lnTo>
                    <a:cubicBezTo>
                      <a:pt x="509" y="1022"/>
                      <a:pt x="741" y="790"/>
                      <a:pt x="741" y="504"/>
                    </a:cubicBezTo>
                    <a:cubicBezTo>
                      <a:pt x="741" y="360"/>
                      <a:pt x="683" y="230"/>
                      <a:pt x="589" y="135"/>
                    </a:cubicBezTo>
                    <a:cubicBezTo>
                      <a:pt x="525" y="72"/>
                      <a:pt x="444" y="25"/>
                      <a:pt x="353" y="0"/>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
              <p:cNvSpPr/>
              <p:nvPr/>
            </p:nvSpPr>
            <p:spPr>
              <a:xfrm>
                <a:off x="1556228" y="2327287"/>
                <a:ext cx="9905" cy="18001"/>
              </a:xfrm>
              <a:custGeom>
                <a:rect b="b" l="l" r="r" t="t"/>
                <a:pathLst>
                  <a:path extrusionOk="0" h="507" w="279">
                    <a:moveTo>
                      <a:pt x="139" y="0"/>
                    </a:moveTo>
                    <a:cubicBezTo>
                      <a:pt x="64" y="0"/>
                      <a:pt x="1" y="61"/>
                      <a:pt x="1" y="138"/>
                    </a:cubicBezTo>
                    <a:lnTo>
                      <a:pt x="1" y="369"/>
                    </a:lnTo>
                    <a:cubicBezTo>
                      <a:pt x="1" y="443"/>
                      <a:pt x="63" y="507"/>
                      <a:pt x="139" y="507"/>
                    </a:cubicBezTo>
                    <a:cubicBezTo>
                      <a:pt x="217" y="507"/>
                      <a:pt x="279" y="446"/>
                      <a:pt x="279" y="369"/>
                    </a:cubicBezTo>
                    <a:lnTo>
                      <a:pt x="279" y="138"/>
                    </a:lnTo>
                    <a:cubicBezTo>
                      <a:pt x="279" y="62"/>
                      <a:pt x="217" y="0"/>
                      <a:pt x="1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8"/>
              <p:cNvSpPr/>
              <p:nvPr/>
            </p:nvSpPr>
            <p:spPr>
              <a:xfrm>
                <a:off x="1615910" y="2327287"/>
                <a:ext cx="9834" cy="18001"/>
              </a:xfrm>
              <a:custGeom>
                <a:rect b="b" l="l" r="r" t="t"/>
                <a:pathLst>
                  <a:path extrusionOk="0" h="507" w="277">
                    <a:moveTo>
                      <a:pt x="139" y="0"/>
                    </a:moveTo>
                    <a:cubicBezTo>
                      <a:pt x="62" y="0"/>
                      <a:pt x="1" y="61"/>
                      <a:pt x="1" y="138"/>
                    </a:cubicBezTo>
                    <a:lnTo>
                      <a:pt x="1" y="369"/>
                    </a:lnTo>
                    <a:cubicBezTo>
                      <a:pt x="1" y="443"/>
                      <a:pt x="61" y="507"/>
                      <a:pt x="139" y="507"/>
                    </a:cubicBezTo>
                    <a:cubicBezTo>
                      <a:pt x="214" y="507"/>
                      <a:pt x="277" y="446"/>
                      <a:pt x="277" y="369"/>
                    </a:cubicBezTo>
                    <a:lnTo>
                      <a:pt x="277" y="138"/>
                    </a:lnTo>
                    <a:cubicBezTo>
                      <a:pt x="277" y="62"/>
                      <a:pt x="216" y="0"/>
                      <a:pt x="13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8"/>
              <p:cNvSpPr/>
              <p:nvPr/>
            </p:nvSpPr>
            <p:spPr>
              <a:xfrm>
                <a:off x="1573554" y="2357679"/>
                <a:ext cx="32236" cy="15019"/>
              </a:xfrm>
              <a:custGeom>
                <a:rect b="b" l="l" r="r" t="t"/>
                <a:pathLst>
                  <a:path extrusionOk="0" h="423" w="908">
                    <a:moveTo>
                      <a:pt x="751" y="0"/>
                    </a:moveTo>
                    <a:cubicBezTo>
                      <a:pt x="710" y="0"/>
                      <a:pt x="669" y="18"/>
                      <a:pt x="641" y="52"/>
                    </a:cubicBezTo>
                    <a:cubicBezTo>
                      <a:pt x="596" y="110"/>
                      <a:pt x="526" y="144"/>
                      <a:pt x="452" y="144"/>
                    </a:cubicBezTo>
                    <a:cubicBezTo>
                      <a:pt x="381" y="144"/>
                      <a:pt x="311" y="111"/>
                      <a:pt x="265" y="54"/>
                    </a:cubicBezTo>
                    <a:cubicBezTo>
                      <a:pt x="238" y="20"/>
                      <a:pt x="197" y="3"/>
                      <a:pt x="157" y="3"/>
                    </a:cubicBezTo>
                    <a:cubicBezTo>
                      <a:pt x="126" y="3"/>
                      <a:pt x="94" y="13"/>
                      <a:pt x="68" y="34"/>
                    </a:cubicBezTo>
                    <a:cubicBezTo>
                      <a:pt x="9" y="82"/>
                      <a:pt x="1" y="170"/>
                      <a:pt x="50" y="231"/>
                    </a:cubicBezTo>
                    <a:cubicBezTo>
                      <a:pt x="147" y="353"/>
                      <a:pt x="296" y="422"/>
                      <a:pt x="452" y="422"/>
                    </a:cubicBezTo>
                    <a:cubicBezTo>
                      <a:pt x="611" y="422"/>
                      <a:pt x="758" y="350"/>
                      <a:pt x="858" y="226"/>
                    </a:cubicBezTo>
                    <a:cubicBezTo>
                      <a:pt x="907" y="166"/>
                      <a:pt x="896" y="80"/>
                      <a:pt x="837" y="31"/>
                    </a:cubicBezTo>
                    <a:cubicBezTo>
                      <a:pt x="811" y="10"/>
                      <a:pt x="781" y="0"/>
                      <a:pt x="75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8"/>
              <p:cNvSpPr/>
              <p:nvPr/>
            </p:nvSpPr>
            <p:spPr>
              <a:xfrm>
                <a:off x="1582998" y="2309287"/>
                <a:ext cx="74981" cy="100373"/>
              </a:xfrm>
              <a:custGeom>
                <a:rect b="b" l="l" r="r" t="t"/>
                <a:pathLst>
                  <a:path extrusionOk="0" h="2827" w="2112">
                    <a:moveTo>
                      <a:pt x="1743" y="1"/>
                    </a:moveTo>
                    <a:lnTo>
                      <a:pt x="1743" y="900"/>
                    </a:lnTo>
                    <a:cubicBezTo>
                      <a:pt x="1743" y="1903"/>
                      <a:pt x="978" y="2726"/>
                      <a:pt x="1" y="2818"/>
                    </a:cubicBezTo>
                    <a:cubicBezTo>
                      <a:pt x="61" y="2824"/>
                      <a:pt x="123" y="2827"/>
                      <a:pt x="186" y="2827"/>
                    </a:cubicBezTo>
                    <a:cubicBezTo>
                      <a:pt x="1248" y="2827"/>
                      <a:pt x="2112" y="1965"/>
                      <a:pt x="2112" y="900"/>
                    </a:cubicBezTo>
                    <a:lnTo>
                      <a:pt x="2112" y="173"/>
                    </a:lnTo>
                    <a:lnTo>
                      <a:pt x="1743" y="1"/>
                    </a:ln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
              <p:cNvSpPr/>
              <p:nvPr/>
            </p:nvSpPr>
            <p:spPr>
              <a:xfrm>
                <a:off x="1521186" y="2227699"/>
                <a:ext cx="136791" cy="89260"/>
              </a:xfrm>
              <a:custGeom>
                <a:rect b="b" l="l" r="r" t="t"/>
                <a:pathLst>
                  <a:path extrusionOk="0" h="2514" w="3853">
                    <a:moveTo>
                      <a:pt x="1927" y="1"/>
                    </a:moveTo>
                    <a:cubicBezTo>
                      <a:pt x="863" y="1"/>
                      <a:pt x="1" y="864"/>
                      <a:pt x="1" y="1927"/>
                    </a:cubicBezTo>
                    <a:lnTo>
                      <a:pt x="1" y="2513"/>
                    </a:lnTo>
                    <a:cubicBezTo>
                      <a:pt x="1" y="2513"/>
                      <a:pt x="1" y="2513"/>
                      <a:pt x="3" y="2513"/>
                    </a:cubicBezTo>
                    <a:cubicBezTo>
                      <a:pt x="67" y="2513"/>
                      <a:pt x="1266" y="2501"/>
                      <a:pt x="1927" y="1583"/>
                    </a:cubicBezTo>
                    <a:cubicBezTo>
                      <a:pt x="2589" y="2502"/>
                      <a:pt x="3794" y="2513"/>
                      <a:pt x="3851" y="2513"/>
                    </a:cubicBezTo>
                    <a:cubicBezTo>
                      <a:pt x="3852" y="2513"/>
                      <a:pt x="3853" y="2513"/>
                      <a:pt x="3853" y="2513"/>
                    </a:cubicBezTo>
                    <a:lnTo>
                      <a:pt x="3853" y="1927"/>
                    </a:lnTo>
                    <a:cubicBezTo>
                      <a:pt x="3853" y="861"/>
                      <a:pt x="2992" y="1"/>
                      <a:pt x="192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
              <p:cNvSpPr/>
              <p:nvPr/>
            </p:nvSpPr>
            <p:spPr>
              <a:xfrm>
                <a:off x="1586087" y="2227699"/>
                <a:ext cx="71893" cy="89260"/>
              </a:xfrm>
              <a:custGeom>
                <a:rect b="b" l="l" r="r" t="t"/>
                <a:pathLst>
                  <a:path extrusionOk="0" h="2514" w="2025">
                    <a:moveTo>
                      <a:pt x="99" y="1"/>
                    </a:moveTo>
                    <a:cubicBezTo>
                      <a:pt x="66" y="1"/>
                      <a:pt x="32" y="1"/>
                      <a:pt x="0" y="2"/>
                    </a:cubicBezTo>
                    <a:cubicBezTo>
                      <a:pt x="49" y="15"/>
                      <a:pt x="97" y="29"/>
                      <a:pt x="146" y="45"/>
                    </a:cubicBezTo>
                    <a:cubicBezTo>
                      <a:pt x="1009" y="237"/>
                      <a:pt x="1655" y="1006"/>
                      <a:pt x="1655" y="1927"/>
                    </a:cubicBezTo>
                    <a:lnTo>
                      <a:pt x="1655" y="2477"/>
                    </a:lnTo>
                    <a:cubicBezTo>
                      <a:pt x="1862" y="2512"/>
                      <a:pt x="2004" y="2513"/>
                      <a:pt x="2023" y="2513"/>
                    </a:cubicBezTo>
                    <a:cubicBezTo>
                      <a:pt x="2024" y="2513"/>
                      <a:pt x="2025" y="2513"/>
                      <a:pt x="2025" y="2513"/>
                    </a:cubicBezTo>
                    <a:lnTo>
                      <a:pt x="2025" y="1927"/>
                    </a:lnTo>
                    <a:cubicBezTo>
                      <a:pt x="2025" y="861"/>
                      <a:pt x="1164" y="1"/>
                      <a:pt x="99" y="1"/>
                    </a:cubicBezTo>
                    <a:close/>
                  </a:path>
                </a:pathLst>
              </a:custGeom>
              <a:solidFill>
                <a:srgbClr val="000000">
                  <a:alpha val="1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79" name="Google Shape;1579;p8"/>
          <p:cNvSpPr/>
          <p:nvPr/>
        </p:nvSpPr>
        <p:spPr>
          <a:xfrm>
            <a:off x="720000" y="2837100"/>
            <a:ext cx="2352900" cy="11058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8"/>
          <p:cNvSpPr txBox="1"/>
          <p:nvPr/>
        </p:nvSpPr>
        <p:spPr>
          <a:xfrm>
            <a:off x="720000" y="3055200"/>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100">
                <a:solidFill>
                  <a:schemeClr val="lt1"/>
                </a:solidFill>
                <a:highlight>
                  <a:schemeClr val="accent2"/>
                </a:highlight>
                <a:latin typeface="Zen Dots"/>
                <a:ea typeface="Zen Dots"/>
                <a:cs typeface="Zen Dots"/>
                <a:sym typeface="Zen Dots"/>
              </a:rPr>
              <a:t>Computación - Robótica - Ing</a:t>
            </a:r>
            <a:endParaRPr b="0" i="0" sz="1100" u="none" cap="none" strike="noStrike">
              <a:solidFill>
                <a:schemeClr val="lt1"/>
              </a:solidFill>
              <a:highlight>
                <a:schemeClr val="accent2"/>
              </a:highlight>
              <a:latin typeface="Zen Dots"/>
              <a:ea typeface="Zen Dots"/>
              <a:cs typeface="Zen Dots"/>
              <a:sym typeface="Zen Dots"/>
            </a:endParaRPr>
          </a:p>
        </p:txBody>
      </p:sp>
      <p:sp>
        <p:nvSpPr>
          <p:cNvPr id="1580" name="Google Shape;1580;p8"/>
          <p:cNvSpPr txBox="1"/>
          <p:nvPr/>
        </p:nvSpPr>
        <p:spPr>
          <a:xfrm>
            <a:off x="720000" y="3518200"/>
            <a:ext cx="2352900" cy="4248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sz="1100">
                <a:solidFill>
                  <a:schemeClr val="lt1"/>
                </a:solidFill>
                <a:highlight>
                  <a:schemeClr val="accent2"/>
                </a:highlight>
                <a:latin typeface="Anaheim"/>
                <a:ea typeface="Anaheim"/>
                <a:cs typeface="Anaheim"/>
                <a:sym typeface="Anaheim"/>
              </a:rPr>
              <a:t>Cómo lo llevo a un hardware o app</a:t>
            </a:r>
            <a:endParaRPr b="0" i="0" sz="1100" u="none" cap="none" strike="noStrike">
              <a:solidFill>
                <a:srgbClr val="FFFFFF"/>
              </a:solidFill>
              <a:latin typeface="Anaheim"/>
              <a:ea typeface="Anaheim"/>
              <a:cs typeface="Anaheim"/>
              <a:sym typeface="Anaheim"/>
            </a:endParaRPr>
          </a:p>
        </p:txBody>
      </p:sp>
      <p:grpSp>
        <p:nvGrpSpPr>
          <p:cNvPr id="1581" name="Google Shape;1581;p8"/>
          <p:cNvGrpSpPr/>
          <p:nvPr/>
        </p:nvGrpSpPr>
        <p:grpSpPr>
          <a:xfrm>
            <a:off x="720000" y="2837100"/>
            <a:ext cx="2352900" cy="218100"/>
            <a:chOff x="1290775" y="1427525"/>
            <a:chExt cx="2352900" cy="218100"/>
          </a:xfrm>
        </p:grpSpPr>
        <p:sp>
          <p:nvSpPr>
            <p:cNvPr id="1582" name="Google Shape;1582;p8"/>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8"/>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6" name="Google Shape;1586;p8"/>
          <p:cNvSpPr/>
          <p:nvPr/>
        </p:nvSpPr>
        <p:spPr>
          <a:xfrm>
            <a:off x="6071100" y="1388400"/>
            <a:ext cx="2352900" cy="11058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8"/>
          <p:cNvSpPr txBox="1"/>
          <p:nvPr/>
        </p:nvSpPr>
        <p:spPr>
          <a:xfrm>
            <a:off x="6071100" y="1606500"/>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600">
                <a:solidFill>
                  <a:schemeClr val="dk2"/>
                </a:solidFill>
                <a:latin typeface="Zen Dots"/>
                <a:ea typeface="Zen Dots"/>
                <a:cs typeface="Zen Dots"/>
                <a:sym typeface="Zen Dots"/>
              </a:rPr>
              <a:t>Biología</a:t>
            </a:r>
            <a:endParaRPr b="0" i="0" sz="1600" u="none" cap="none" strike="noStrike">
              <a:solidFill>
                <a:schemeClr val="dk2"/>
              </a:solidFill>
              <a:latin typeface="Zen Dots"/>
              <a:ea typeface="Zen Dots"/>
              <a:cs typeface="Zen Dots"/>
              <a:sym typeface="Zen Dots"/>
            </a:endParaRPr>
          </a:p>
        </p:txBody>
      </p:sp>
      <p:sp>
        <p:nvSpPr>
          <p:cNvPr id="1588" name="Google Shape;1588;p8"/>
          <p:cNvSpPr txBox="1"/>
          <p:nvPr/>
        </p:nvSpPr>
        <p:spPr>
          <a:xfrm>
            <a:off x="6071100" y="2069500"/>
            <a:ext cx="2352900" cy="4248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a:highlight>
                  <a:schemeClr val="dk2"/>
                </a:highlight>
                <a:latin typeface="Anaheim"/>
                <a:ea typeface="Anaheim"/>
                <a:cs typeface="Anaheim"/>
                <a:sym typeface="Anaheim"/>
              </a:rPr>
              <a:t>Cómo funciona el cerebro</a:t>
            </a:r>
            <a:r>
              <a:rPr b="1" i="0" lang="en" sz="1400" u="none" cap="none" strike="noStrike">
                <a:solidFill>
                  <a:srgbClr val="FFFFFF"/>
                </a:solidFill>
                <a:latin typeface="Anaheim"/>
                <a:ea typeface="Anaheim"/>
                <a:cs typeface="Anaheim"/>
                <a:sym typeface="Anaheim"/>
              </a:rPr>
              <a:t> </a:t>
            </a:r>
            <a:endParaRPr b="0" i="0" sz="1400" u="none" cap="none" strike="noStrike">
              <a:solidFill>
                <a:srgbClr val="FFFFFF"/>
              </a:solidFill>
              <a:latin typeface="Anaheim"/>
              <a:ea typeface="Anaheim"/>
              <a:cs typeface="Anaheim"/>
              <a:sym typeface="Anaheim"/>
            </a:endParaRPr>
          </a:p>
        </p:txBody>
      </p:sp>
      <p:grpSp>
        <p:nvGrpSpPr>
          <p:cNvPr id="1589" name="Google Shape;1589;p8"/>
          <p:cNvGrpSpPr/>
          <p:nvPr/>
        </p:nvGrpSpPr>
        <p:grpSpPr>
          <a:xfrm>
            <a:off x="6071100" y="1388400"/>
            <a:ext cx="2352900" cy="218100"/>
            <a:chOff x="1290775" y="1427525"/>
            <a:chExt cx="2352900" cy="218100"/>
          </a:xfrm>
        </p:grpSpPr>
        <p:sp>
          <p:nvSpPr>
            <p:cNvPr id="1590" name="Google Shape;1590;p8"/>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8"/>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8"/>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4" name="Google Shape;1594;p8"/>
          <p:cNvSpPr/>
          <p:nvPr/>
        </p:nvSpPr>
        <p:spPr>
          <a:xfrm>
            <a:off x="6071100" y="2837100"/>
            <a:ext cx="2352900" cy="1105800"/>
          </a:xfrm>
          <a:prstGeom prst="rect">
            <a:avLst/>
          </a:prstGeom>
          <a:solidFill>
            <a:srgbClr val="7C7C7C">
              <a:alpha val="1372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8"/>
          <p:cNvSpPr txBox="1"/>
          <p:nvPr/>
        </p:nvSpPr>
        <p:spPr>
          <a:xfrm>
            <a:off x="6071100" y="3055200"/>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500">
                <a:solidFill>
                  <a:srgbClr val="F673A9"/>
                </a:solidFill>
                <a:latin typeface="Zen Dots"/>
                <a:ea typeface="Zen Dots"/>
                <a:cs typeface="Zen Dots"/>
                <a:sym typeface="Zen Dots"/>
              </a:rPr>
              <a:t>Física-Matemática</a:t>
            </a:r>
            <a:endParaRPr b="0" i="0" sz="1500" u="none" cap="none" strike="noStrike">
              <a:solidFill>
                <a:srgbClr val="F673A9"/>
              </a:solidFill>
              <a:latin typeface="Zen Dots"/>
              <a:ea typeface="Zen Dots"/>
              <a:cs typeface="Zen Dots"/>
              <a:sym typeface="Zen Dots"/>
            </a:endParaRPr>
          </a:p>
        </p:txBody>
      </p:sp>
      <p:sp>
        <p:nvSpPr>
          <p:cNvPr id="1595" name="Google Shape;1595;p8"/>
          <p:cNvSpPr txBox="1"/>
          <p:nvPr/>
        </p:nvSpPr>
        <p:spPr>
          <a:xfrm>
            <a:off x="6071100" y="3518200"/>
            <a:ext cx="2352900" cy="4248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a:solidFill>
                  <a:schemeClr val="lt1"/>
                </a:solidFill>
                <a:highlight>
                  <a:schemeClr val="lt2"/>
                </a:highlight>
                <a:latin typeface="Anaheim"/>
                <a:ea typeface="Anaheim"/>
                <a:cs typeface="Anaheim"/>
                <a:sym typeface="Anaheim"/>
              </a:rPr>
              <a:t>Cómo modelo el aprendizaje </a:t>
            </a:r>
            <a:r>
              <a:rPr b="1" i="0" lang="en" sz="1400" u="none" cap="none" strike="noStrike">
                <a:solidFill>
                  <a:srgbClr val="FFFFFF"/>
                </a:solidFill>
                <a:latin typeface="Anaheim"/>
                <a:ea typeface="Anaheim"/>
                <a:cs typeface="Anaheim"/>
                <a:sym typeface="Anaheim"/>
              </a:rPr>
              <a:t> </a:t>
            </a:r>
            <a:endParaRPr b="0" i="0" sz="1400" u="none" cap="none" strike="noStrike">
              <a:solidFill>
                <a:srgbClr val="FFFFFF"/>
              </a:solidFill>
              <a:latin typeface="Anaheim"/>
              <a:ea typeface="Anaheim"/>
              <a:cs typeface="Anaheim"/>
              <a:sym typeface="Anaheim"/>
            </a:endParaRPr>
          </a:p>
        </p:txBody>
      </p:sp>
      <p:grpSp>
        <p:nvGrpSpPr>
          <p:cNvPr id="1596" name="Google Shape;1596;p8"/>
          <p:cNvGrpSpPr/>
          <p:nvPr/>
        </p:nvGrpSpPr>
        <p:grpSpPr>
          <a:xfrm>
            <a:off x="6071100" y="2837100"/>
            <a:ext cx="2352900" cy="218100"/>
            <a:chOff x="1290775" y="1427525"/>
            <a:chExt cx="2352900" cy="218100"/>
          </a:xfrm>
        </p:grpSpPr>
        <p:sp>
          <p:nvSpPr>
            <p:cNvPr id="1597" name="Google Shape;1597;p8"/>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8"/>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1" name="Google Shape;1601;p8"/>
          <p:cNvCxnSpPr>
            <a:stCxn id="1587" idx="1"/>
          </p:cNvCxnSpPr>
          <p:nvPr/>
        </p:nvCxnSpPr>
        <p:spPr>
          <a:xfrm rot="10800000">
            <a:off x="5032800" y="1707300"/>
            <a:ext cx="1038300" cy="130800"/>
          </a:xfrm>
          <a:prstGeom prst="bentConnector3">
            <a:avLst>
              <a:gd fmla="val 50000" name="adj1"/>
            </a:avLst>
          </a:prstGeom>
          <a:noFill/>
          <a:ln cap="flat" cmpd="sng" w="9525">
            <a:solidFill>
              <a:srgbClr val="ECE5B4"/>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g1e78eed6304_1_149"/>
          <p:cNvSpPr txBox="1"/>
          <p:nvPr>
            <p:ph type="ctrTitle"/>
          </p:nvPr>
        </p:nvSpPr>
        <p:spPr>
          <a:xfrm>
            <a:off x="1319275" y="590075"/>
            <a:ext cx="6505500" cy="240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2700">
                <a:latin typeface="Zen Dots"/>
                <a:ea typeface="Zen Dots"/>
                <a:cs typeface="Zen Dots"/>
                <a:sym typeface="Zen Dots"/>
              </a:rPr>
              <a:t> </a:t>
            </a:r>
            <a:r>
              <a:rPr b="1" lang="en" sz="3100"/>
              <a:t>INTRODUCCIÓN AL MACHINE LEARNING APLICADO AL AUDIO</a:t>
            </a:r>
            <a:br>
              <a:rPr lang="en"/>
            </a:br>
            <a:r>
              <a:rPr lang="en" sz="2800">
                <a:solidFill>
                  <a:schemeClr val="dk2"/>
                </a:solidFill>
              </a:rPr>
              <a:t>Teoría e Implementación</a:t>
            </a:r>
            <a:endParaRPr sz="2800">
              <a:solidFill>
                <a:schemeClr val="dk2"/>
              </a:solidFill>
              <a:latin typeface="Zen Dots"/>
              <a:ea typeface="Zen Dots"/>
              <a:cs typeface="Zen Dots"/>
              <a:sym typeface="Zen Dots"/>
            </a:endParaRPr>
          </a:p>
        </p:txBody>
      </p:sp>
      <p:pic>
        <p:nvPicPr>
          <p:cNvPr id="1264" name="Google Shape;1264;g1e78eed6304_1_149"/>
          <p:cNvPicPr preferRelativeResize="0"/>
          <p:nvPr/>
        </p:nvPicPr>
        <p:blipFill rotWithShape="1">
          <a:blip r:embed="rId3">
            <a:alphaModFix/>
          </a:blip>
          <a:srcRect b="0" l="12908" r="12908" t="0"/>
          <a:stretch/>
        </p:blipFill>
        <p:spPr>
          <a:xfrm>
            <a:off x="7477379" y="692548"/>
            <a:ext cx="1287149" cy="1103144"/>
          </a:xfrm>
          <a:prstGeom prst="rect">
            <a:avLst/>
          </a:prstGeom>
          <a:noFill/>
          <a:ln>
            <a:noFill/>
          </a:ln>
        </p:spPr>
      </p:pic>
      <p:sp>
        <p:nvSpPr>
          <p:cNvPr id="1265" name="Google Shape;1265;g1e78eed6304_1_149"/>
          <p:cNvSpPr/>
          <p:nvPr/>
        </p:nvSpPr>
        <p:spPr>
          <a:xfrm>
            <a:off x="7477401" y="539747"/>
            <a:ext cx="1287300" cy="171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Arial"/>
              <a:buNone/>
            </a:pPr>
            <a:r>
              <a:rPr b="0" i="0" lang="en" sz="1200" u="none" cap="none" strike="noStrike">
                <a:solidFill>
                  <a:schemeClr val="dk1"/>
                </a:solidFill>
                <a:latin typeface="Anaheim"/>
                <a:ea typeface="Anaheim"/>
                <a:cs typeface="Anaheim"/>
                <a:sym typeface="Anaheim"/>
              </a:rPr>
              <a:t>Clase 02</a:t>
            </a:r>
            <a:endParaRPr b="0" i="0" sz="1400" u="none" cap="none" strike="noStrike">
              <a:solidFill>
                <a:schemeClr val="dk1"/>
              </a:solidFill>
              <a:latin typeface="Arial"/>
              <a:ea typeface="Arial"/>
              <a:cs typeface="Arial"/>
              <a:sym typeface="Arial"/>
            </a:endParaRPr>
          </a:p>
        </p:txBody>
      </p:sp>
      <p:pic>
        <p:nvPicPr>
          <p:cNvPr id="1266" name="Google Shape;1266;g1e78eed6304_1_149"/>
          <p:cNvPicPr preferRelativeResize="0"/>
          <p:nvPr/>
        </p:nvPicPr>
        <p:blipFill rotWithShape="1">
          <a:blip r:embed="rId4">
            <a:alphaModFix amt="14000"/>
          </a:blip>
          <a:srcRect b="0" l="0" r="0" t="0"/>
          <a:stretch/>
        </p:blipFill>
        <p:spPr>
          <a:xfrm>
            <a:off x="7477401" y="711539"/>
            <a:ext cx="1287138" cy="1084154"/>
          </a:xfrm>
          <a:prstGeom prst="rect">
            <a:avLst/>
          </a:prstGeom>
          <a:noFill/>
          <a:ln>
            <a:noFill/>
          </a:ln>
        </p:spPr>
      </p:pic>
      <p:sp>
        <p:nvSpPr>
          <p:cNvPr id="1267" name="Google Shape;1267;g1e78eed6304_1_149"/>
          <p:cNvSpPr txBox="1"/>
          <p:nvPr/>
        </p:nvSpPr>
        <p:spPr>
          <a:xfrm>
            <a:off x="2904775" y="3440927"/>
            <a:ext cx="3334500" cy="598800"/>
          </a:xfrm>
          <a:prstGeom prst="rect">
            <a:avLst/>
          </a:prstGeom>
          <a:solidFill>
            <a:srgbClr val="7EC8D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Agosto</a:t>
            </a:r>
            <a:r>
              <a:rPr lang="en">
                <a:solidFill>
                  <a:srgbClr val="000000"/>
                </a:solidFill>
                <a:latin typeface="Anaheim"/>
                <a:ea typeface="Anaheim"/>
                <a:cs typeface="Anaheim"/>
                <a:sym typeface="Anaheim"/>
              </a:rPr>
              <a:t> 2023, Universidad de Chile</a:t>
            </a:r>
            <a:endParaRPr>
              <a:solidFill>
                <a:srgbClr val="000000"/>
              </a:solidFill>
              <a:latin typeface="Anaheim"/>
              <a:ea typeface="Anaheim"/>
              <a:cs typeface="Anaheim"/>
              <a:sym typeface="Anaheim"/>
            </a:endParaRPr>
          </a:p>
          <a:p>
            <a:pPr indent="0" lvl="0" marL="0" rtl="0" algn="ctr">
              <a:spcBef>
                <a:spcPts val="0"/>
              </a:spcBef>
              <a:spcAft>
                <a:spcPts val="0"/>
              </a:spcAft>
              <a:buNone/>
            </a:pPr>
            <a:r>
              <a:rPr lang="en">
                <a:solidFill>
                  <a:srgbClr val="000000"/>
                </a:solidFill>
                <a:latin typeface="Anaheim"/>
                <a:ea typeface="Anaheim"/>
                <a:cs typeface="Anaheim"/>
                <a:sym typeface="Anaheim"/>
              </a:rPr>
              <a:t>Profesor: P.h.D Rodolfo Lobo C.</a:t>
            </a:r>
            <a:endParaRPr>
              <a:solidFill>
                <a:srgbClr val="000000"/>
              </a:solidFill>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g1e9bf294500_0_397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solidFill>
                  <a:schemeClr val="lt2"/>
                </a:solidFill>
              </a:rPr>
              <a:t>¿Cómo</a:t>
            </a:r>
            <a:r>
              <a:rPr lang="en" sz="1900"/>
              <a:t> entonces </a:t>
            </a:r>
            <a:r>
              <a:rPr lang="en" sz="1900">
                <a:solidFill>
                  <a:schemeClr val="lt2"/>
                </a:solidFill>
              </a:rPr>
              <a:t>pensamos</a:t>
            </a:r>
            <a:r>
              <a:rPr lang="en" sz="1900"/>
              <a:t> estos modelos, los datos o los problemas por resolver?</a:t>
            </a:r>
            <a:endParaRPr sz="1900"/>
          </a:p>
        </p:txBody>
      </p:sp>
      <p:sp>
        <p:nvSpPr>
          <p:cNvPr id="1607" name="Google Shape;1607;g1e9bf294500_0_3977"/>
          <p:cNvSpPr/>
          <p:nvPr/>
        </p:nvSpPr>
        <p:spPr>
          <a:xfrm>
            <a:off x="2978200" y="3051600"/>
            <a:ext cx="1793100" cy="3798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1e9bf294500_0_3977"/>
          <p:cNvSpPr txBox="1"/>
          <p:nvPr>
            <p:ph idx="4294967295" type="subTitle"/>
          </p:nvPr>
        </p:nvSpPr>
        <p:spPr>
          <a:xfrm>
            <a:off x="2978150" y="3051500"/>
            <a:ext cx="1793100" cy="379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naheim"/>
              <a:buNone/>
            </a:pPr>
            <a:r>
              <a:rPr lang="en" sz="1200"/>
              <a:t>¿Qué son los datos?</a:t>
            </a:r>
            <a:r>
              <a:rPr b="0" i="0" lang="en" sz="1200" u="none" cap="none" strike="noStrike">
                <a:solidFill>
                  <a:schemeClr val="lt1"/>
                </a:solidFill>
                <a:latin typeface="Anaheim"/>
                <a:ea typeface="Anaheim"/>
                <a:cs typeface="Anaheim"/>
                <a:sym typeface="Anaheim"/>
              </a:rPr>
              <a:t> </a:t>
            </a:r>
            <a:endParaRPr b="0" i="0" sz="1400" u="none" cap="none" strike="noStrike">
              <a:solidFill>
                <a:schemeClr val="lt1"/>
              </a:solidFill>
              <a:highlight>
                <a:schemeClr val="accent5"/>
              </a:highlight>
              <a:latin typeface="Anaheim"/>
              <a:ea typeface="Anaheim"/>
              <a:cs typeface="Anaheim"/>
              <a:sym typeface="Anaheim"/>
            </a:endParaRPr>
          </a:p>
        </p:txBody>
      </p:sp>
      <p:sp>
        <p:nvSpPr>
          <p:cNvPr id="1609" name="Google Shape;1609;g1e9bf294500_0_3977"/>
          <p:cNvSpPr/>
          <p:nvPr/>
        </p:nvSpPr>
        <p:spPr>
          <a:xfrm>
            <a:off x="532125" y="1605825"/>
            <a:ext cx="2352900" cy="11058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1e9bf294500_0_3977"/>
          <p:cNvSpPr txBox="1"/>
          <p:nvPr/>
        </p:nvSpPr>
        <p:spPr>
          <a:xfrm>
            <a:off x="532125" y="1823925"/>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100">
                <a:solidFill>
                  <a:schemeClr val="lt1"/>
                </a:solidFill>
                <a:highlight>
                  <a:schemeClr val="accent2"/>
                </a:highlight>
                <a:latin typeface="Zen Dots"/>
                <a:ea typeface="Zen Dots"/>
                <a:cs typeface="Zen Dots"/>
                <a:sym typeface="Zen Dots"/>
              </a:rPr>
              <a:t>Computación - Robótica - Ing</a:t>
            </a:r>
            <a:endParaRPr b="0" i="0" sz="1100" u="none" cap="none" strike="noStrike">
              <a:solidFill>
                <a:schemeClr val="lt1"/>
              </a:solidFill>
              <a:highlight>
                <a:schemeClr val="accent2"/>
              </a:highlight>
              <a:latin typeface="Zen Dots"/>
              <a:ea typeface="Zen Dots"/>
              <a:cs typeface="Zen Dots"/>
              <a:sym typeface="Zen Dots"/>
            </a:endParaRPr>
          </a:p>
        </p:txBody>
      </p:sp>
      <p:sp>
        <p:nvSpPr>
          <p:cNvPr id="1611" name="Google Shape;1611;g1e9bf294500_0_3977"/>
          <p:cNvSpPr txBox="1"/>
          <p:nvPr/>
        </p:nvSpPr>
        <p:spPr>
          <a:xfrm>
            <a:off x="532125" y="2286925"/>
            <a:ext cx="2352900" cy="4248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sz="1100">
                <a:solidFill>
                  <a:schemeClr val="lt1"/>
                </a:solidFill>
                <a:highlight>
                  <a:schemeClr val="accent2"/>
                </a:highlight>
                <a:latin typeface="Anaheim"/>
                <a:ea typeface="Anaheim"/>
                <a:cs typeface="Anaheim"/>
                <a:sym typeface="Anaheim"/>
              </a:rPr>
              <a:t>Cómo lo llevo a un hardware o app </a:t>
            </a:r>
            <a:endParaRPr b="0" i="0" sz="1100" u="none" cap="none" strike="noStrike">
              <a:solidFill>
                <a:srgbClr val="FFFFFF"/>
              </a:solidFill>
              <a:latin typeface="Anaheim"/>
              <a:ea typeface="Anaheim"/>
              <a:cs typeface="Anaheim"/>
              <a:sym typeface="Anaheim"/>
            </a:endParaRPr>
          </a:p>
        </p:txBody>
      </p:sp>
      <p:grpSp>
        <p:nvGrpSpPr>
          <p:cNvPr id="1612" name="Google Shape;1612;g1e9bf294500_0_3977"/>
          <p:cNvGrpSpPr/>
          <p:nvPr/>
        </p:nvGrpSpPr>
        <p:grpSpPr>
          <a:xfrm>
            <a:off x="532125" y="1605825"/>
            <a:ext cx="2352900" cy="218100"/>
            <a:chOff x="1290775" y="1427525"/>
            <a:chExt cx="2352900" cy="218100"/>
          </a:xfrm>
        </p:grpSpPr>
        <p:sp>
          <p:nvSpPr>
            <p:cNvPr id="1613" name="Google Shape;1613;g1e9bf294500_0_3977"/>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1e9bf294500_0_3977"/>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1e9bf294500_0_3977"/>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1e9bf294500_0_3977"/>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7" name="Google Shape;1617;g1e9bf294500_0_3977"/>
          <p:cNvSpPr/>
          <p:nvPr/>
        </p:nvSpPr>
        <p:spPr>
          <a:xfrm>
            <a:off x="532125" y="2833400"/>
            <a:ext cx="2352900" cy="11058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1e9bf294500_0_3977"/>
          <p:cNvSpPr txBox="1"/>
          <p:nvPr/>
        </p:nvSpPr>
        <p:spPr>
          <a:xfrm>
            <a:off x="532125" y="3051500"/>
            <a:ext cx="23529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500">
                <a:solidFill>
                  <a:srgbClr val="F673A9"/>
                </a:solidFill>
                <a:latin typeface="Zen Dots"/>
                <a:ea typeface="Zen Dots"/>
                <a:cs typeface="Zen Dots"/>
                <a:sym typeface="Zen Dots"/>
              </a:rPr>
              <a:t>Física-Matemática</a:t>
            </a:r>
            <a:endParaRPr b="0" i="0" sz="1500" u="none" cap="none" strike="noStrike">
              <a:solidFill>
                <a:srgbClr val="F673A9"/>
              </a:solidFill>
              <a:latin typeface="Zen Dots"/>
              <a:ea typeface="Zen Dots"/>
              <a:cs typeface="Zen Dots"/>
              <a:sym typeface="Zen Dots"/>
            </a:endParaRPr>
          </a:p>
        </p:txBody>
      </p:sp>
      <p:sp>
        <p:nvSpPr>
          <p:cNvPr id="1619" name="Google Shape;1619;g1e9bf294500_0_3977"/>
          <p:cNvSpPr txBox="1"/>
          <p:nvPr/>
        </p:nvSpPr>
        <p:spPr>
          <a:xfrm>
            <a:off x="532125" y="3514500"/>
            <a:ext cx="2352900" cy="4248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400"/>
              <a:buFont typeface="Arial"/>
              <a:buNone/>
            </a:pPr>
            <a:r>
              <a:rPr b="1" lang="en">
                <a:solidFill>
                  <a:schemeClr val="lt1"/>
                </a:solidFill>
                <a:highlight>
                  <a:schemeClr val="lt2"/>
                </a:highlight>
                <a:latin typeface="Anaheim"/>
                <a:ea typeface="Anaheim"/>
                <a:cs typeface="Anaheim"/>
                <a:sym typeface="Anaheim"/>
              </a:rPr>
              <a:t>Cómo modelo el aprendizaje</a:t>
            </a:r>
            <a:r>
              <a:rPr b="1" i="0" lang="en" sz="1400" u="none" cap="none" strike="noStrike">
                <a:solidFill>
                  <a:srgbClr val="FFFFFF"/>
                </a:solidFill>
                <a:latin typeface="Anaheim"/>
                <a:ea typeface="Anaheim"/>
                <a:cs typeface="Anaheim"/>
                <a:sym typeface="Anaheim"/>
              </a:rPr>
              <a:t> </a:t>
            </a:r>
            <a:endParaRPr b="0" i="0" sz="1400" u="none" cap="none" strike="noStrike">
              <a:solidFill>
                <a:srgbClr val="FFFFFF"/>
              </a:solidFill>
              <a:latin typeface="Anaheim"/>
              <a:ea typeface="Anaheim"/>
              <a:cs typeface="Anaheim"/>
              <a:sym typeface="Anaheim"/>
            </a:endParaRPr>
          </a:p>
        </p:txBody>
      </p:sp>
      <p:grpSp>
        <p:nvGrpSpPr>
          <p:cNvPr id="1620" name="Google Shape;1620;g1e9bf294500_0_3977"/>
          <p:cNvGrpSpPr/>
          <p:nvPr/>
        </p:nvGrpSpPr>
        <p:grpSpPr>
          <a:xfrm>
            <a:off x="532125" y="2833400"/>
            <a:ext cx="2352900" cy="218100"/>
            <a:chOff x="1290775" y="1427525"/>
            <a:chExt cx="2352900" cy="218100"/>
          </a:xfrm>
        </p:grpSpPr>
        <p:sp>
          <p:nvSpPr>
            <p:cNvPr id="1621" name="Google Shape;1621;g1e9bf294500_0_3977"/>
            <p:cNvSpPr/>
            <p:nvPr/>
          </p:nvSpPr>
          <p:spPr>
            <a:xfrm>
              <a:off x="1290775" y="1427525"/>
              <a:ext cx="23529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1e9bf294500_0_3977"/>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1e9bf294500_0_3977"/>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1e9bf294500_0_3977"/>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5" name="Google Shape;1625;g1e9bf294500_0_3977"/>
          <p:cNvGrpSpPr/>
          <p:nvPr/>
        </p:nvGrpSpPr>
        <p:grpSpPr>
          <a:xfrm>
            <a:off x="2973427" y="2202853"/>
            <a:ext cx="768591" cy="709450"/>
            <a:chOff x="3435580" y="1514712"/>
            <a:chExt cx="331461" cy="326319"/>
          </a:xfrm>
        </p:grpSpPr>
        <p:sp>
          <p:nvSpPr>
            <p:cNvPr id="1626" name="Google Shape;1626;g1e9bf294500_0_3977"/>
            <p:cNvSpPr/>
            <p:nvPr/>
          </p:nvSpPr>
          <p:spPr>
            <a:xfrm>
              <a:off x="3435580" y="1594986"/>
              <a:ext cx="180566" cy="241470"/>
            </a:xfrm>
            <a:custGeom>
              <a:rect b="b" l="l" r="r" t="t"/>
              <a:pathLst>
                <a:path extrusionOk="0" h="6801" w="5086">
                  <a:moveTo>
                    <a:pt x="2944" y="0"/>
                  </a:moveTo>
                  <a:cubicBezTo>
                    <a:pt x="2920" y="0"/>
                    <a:pt x="2895" y="9"/>
                    <a:pt x="2874" y="29"/>
                  </a:cubicBezTo>
                  <a:cubicBezTo>
                    <a:pt x="2418" y="464"/>
                    <a:pt x="2051" y="998"/>
                    <a:pt x="1806" y="1578"/>
                  </a:cubicBezTo>
                  <a:cubicBezTo>
                    <a:pt x="1768" y="1670"/>
                    <a:pt x="1681" y="1719"/>
                    <a:pt x="1593" y="1719"/>
                  </a:cubicBezTo>
                  <a:cubicBezTo>
                    <a:pt x="1532" y="1719"/>
                    <a:pt x="1470" y="1696"/>
                    <a:pt x="1423" y="1647"/>
                  </a:cubicBezTo>
                  <a:cubicBezTo>
                    <a:pt x="1373" y="1594"/>
                    <a:pt x="1323" y="1540"/>
                    <a:pt x="1272" y="1489"/>
                  </a:cubicBezTo>
                  <a:cubicBezTo>
                    <a:pt x="1251" y="1466"/>
                    <a:pt x="1224" y="1456"/>
                    <a:pt x="1198" y="1456"/>
                  </a:cubicBezTo>
                  <a:cubicBezTo>
                    <a:pt x="1144" y="1456"/>
                    <a:pt x="1093" y="1498"/>
                    <a:pt x="1094" y="1562"/>
                  </a:cubicBezTo>
                  <a:cubicBezTo>
                    <a:pt x="1100" y="1886"/>
                    <a:pt x="1085" y="2208"/>
                    <a:pt x="1003" y="2520"/>
                  </a:cubicBezTo>
                  <a:cubicBezTo>
                    <a:pt x="812" y="3261"/>
                    <a:pt x="130" y="3815"/>
                    <a:pt x="59" y="4597"/>
                  </a:cubicBezTo>
                  <a:cubicBezTo>
                    <a:pt x="0" y="5262"/>
                    <a:pt x="310" y="5879"/>
                    <a:pt x="838" y="6276"/>
                  </a:cubicBezTo>
                  <a:cubicBezTo>
                    <a:pt x="1335" y="6649"/>
                    <a:pt x="1995" y="6801"/>
                    <a:pt x="2611" y="6801"/>
                  </a:cubicBezTo>
                  <a:cubicBezTo>
                    <a:pt x="2653" y="6801"/>
                    <a:pt x="2694" y="6800"/>
                    <a:pt x="2736" y="6799"/>
                  </a:cubicBezTo>
                  <a:cubicBezTo>
                    <a:pt x="3074" y="6787"/>
                    <a:pt x="3414" y="6729"/>
                    <a:pt x="3729" y="6606"/>
                  </a:cubicBezTo>
                  <a:cubicBezTo>
                    <a:pt x="3877" y="6548"/>
                    <a:pt x="4021" y="6475"/>
                    <a:pt x="4152" y="6383"/>
                  </a:cubicBezTo>
                  <a:cubicBezTo>
                    <a:pt x="4798" y="5934"/>
                    <a:pt x="5086" y="5057"/>
                    <a:pt x="4959" y="4296"/>
                  </a:cubicBezTo>
                  <a:cubicBezTo>
                    <a:pt x="4901" y="3952"/>
                    <a:pt x="4752" y="3614"/>
                    <a:pt x="4594" y="3290"/>
                  </a:cubicBezTo>
                  <a:cubicBezTo>
                    <a:pt x="4395" y="2883"/>
                    <a:pt x="4101" y="2526"/>
                    <a:pt x="3829" y="2166"/>
                  </a:cubicBezTo>
                  <a:cubicBezTo>
                    <a:pt x="3557" y="1808"/>
                    <a:pt x="3277" y="1440"/>
                    <a:pt x="3114" y="1018"/>
                  </a:cubicBezTo>
                  <a:cubicBezTo>
                    <a:pt x="3032" y="812"/>
                    <a:pt x="2995" y="458"/>
                    <a:pt x="3047" y="121"/>
                  </a:cubicBezTo>
                  <a:cubicBezTo>
                    <a:pt x="3059" y="52"/>
                    <a:pt x="3003" y="0"/>
                    <a:pt x="2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1e9bf294500_0_3977"/>
            <p:cNvSpPr/>
            <p:nvPr/>
          </p:nvSpPr>
          <p:spPr>
            <a:xfrm>
              <a:off x="3530198" y="1595057"/>
              <a:ext cx="85952" cy="235753"/>
            </a:xfrm>
            <a:custGeom>
              <a:rect b="b" l="l" r="r" t="t"/>
              <a:pathLst>
                <a:path extrusionOk="0" h="6640" w="2421">
                  <a:moveTo>
                    <a:pt x="279" y="0"/>
                  </a:moveTo>
                  <a:cubicBezTo>
                    <a:pt x="255" y="0"/>
                    <a:pt x="230" y="9"/>
                    <a:pt x="209" y="29"/>
                  </a:cubicBezTo>
                  <a:cubicBezTo>
                    <a:pt x="151" y="84"/>
                    <a:pt x="97" y="140"/>
                    <a:pt x="42" y="197"/>
                  </a:cubicBezTo>
                  <a:cubicBezTo>
                    <a:pt x="53" y="214"/>
                    <a:pt x="56" y="236"/>
                    <a:pt x="53" y="261"/>
                  </a:cubicBezTo>
                  <a:cubicBezTo>
                    <a:pt x="0" y="597"/>
                    <a:pt x="39" y="953"/>
                    <a:pt x="120" y="1158"/>
                  </a:cubicBezTo>
                  <a:cubicBezTo>
                    <a:pt x="284" y="1580"/>
                    <a:pt x="564" y="1948"/>
                    <a:pt x="835" y="2307"/>
                  </a:cubicBezTo>
                  <a:cubicBezTo>
                    <a:pt x="1107" y="2667"/>
                    <a:pt x="1400" y="3022"/>
                    <a:pt x="1600" y="3431"/>
                  </a:cubicBezTo>
                  <a:cubicBezTo>
                    <a:pt x="1756" y="3754"/>
                    <a:pt x="1905" y="4093"/>
                    <a:pt x="1963" y="4437"/>
                  </a:cubicBezTo>
                  <a:cubicBezTo>
                    <a:pt x="2091" y="5198"/>
                    <a:pt x="1802" y="6073"/>
                    <a:pt x="1157" y="6522"/>
                  </a:cubicBezTo>
                  <a:cubicBezTo>
                    <a:pt x="1094" y="6565"/>
                    <a:pt x="1028" y="6604"/>
                    <a:pt x="960" y="6640"/>
                  </a:cubicBezTo>
                  <a:cubicBezTo>
                    <a:pt x="996" y="6630"/>
                    <a:pt x="1029" y="6617"/>
                    <a:pt x="1064" y="6602"/>
                  </a:cubicBezTo>
                  <a:cubicBezTo>
                    <a:pt x="1213" y="6543"/>
                    <a:pt x="1356" y="6468"/>
                    <a:pt x="1487" y="6379"/>
                  </a:cubicBezTo>
                  <a:cubicBezTo>
                    <a:pt x="2133" y="5932"/>
                    <a:pt x="2421" y="5055"/>
                    <a:pt x="2294" y="4296"/>
                  </a:cubicBezTo>
                  <a:cubicBezTo>
                    <a:pt x="2236" y="3953"/>
                    <a:pt x="2087" y="3615"/>
                    <a:pt x="1929" y="3291"/>
                  </a:cubicBezTo>
                  <a:cubicBezTo>
                    <a:pt x="1731" y="2882"/>
                    <a:pt x="1438" y="2526"/>
                    <a:pt x="1164" y="2166"/>
                  </a:cubicBezTo>
                  <a:cubicBezTo>
                    <a:pt x="895" y="1807"/>
                    <a:pt x="612" y="1439"/>
                    <a:pt x="449" y="1019"/>
                  </a:cubicBezTo>
                  <a:cubicBezTo>
                    <a:pt x="367" y="812"/>
                    <a:pt x="328" y="455"/>
                    <a:pt x="382" y="121"/>
                  </a:cubicBezTo>
                  <a:cubicBezTo>
                    <a:pt x="394" y="52"/>
                    <a:pt x="338" y="0"/>
                    <a:pt x="279"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1e9bf294500_0_3977"/>
            <p:cNvSpPr/>
            <p:nvPr/>
          </p:nvSpPr>
          <p:spPr>
            <a:xfrm>
              <a:off x="3456208" y="1707533"/>
              <a:ext cx="138779" cy="128777"/>
            </a:xfrm>
            <a:custGeom>
              <a:rect b="b" l="l" r="r" t="t"/>
              <a:pathLst>
                <a:path extrusionOk="0" h="3627" w="3909">
                  <a:moveTo>
                    <a:pt x="2222" y="1"/>
                  </a:moveTo>
                  <a:cubicBezTo>
                    <a:pt x="2208" y="1"/>
                    <a:pt x="2193" y="8"/>
                    <a:pt x="2185" y="22"/>
                  </a:cubicBezTo>
                  <a:cubicBezTo>
                    <a:pt x="1981" y="382"/>
                    <a:pt x="1775" y="743"/>
                    <a:pt x="1570" y="1103"/>
                  </a:cubicBezTo>
                  <a:cubicBezTo>
                    <a:pt x="1514" y="1202"/>
                    <a:pt x="1457" y="1310"/>
                    <a:pt x="1435" y="1420"/>
                  </a:cubicBezTo>
                  <a:cubicBezTo>
                    <a:pt x="1428" y="1462"/>
                    <a:pt x="1392" y="1485"/>
                    <a:pt x="1356" y="1485"/>
                  </a:cubicBezTo>
                  <a:cubicBezTo>
                    <a:pt x="1330" y="1485"/>
                    <a:pt x="1305" y="1474"/>
                    <a:pt x="1288" y="1450"/>
                  </a:cubicBezTo>
                  <a:cubicBezTo>
                    <a:pt x="1212" y="1343"/>
                    <a:pt x="1149" y="1214"/>
                    <a:pt x="1096" y="1090"/>
                  </a:cubicBezTo>
                  <a:cubicBezTo>
                    <a:pt x="1089" y="1074"/>
                    <a:pt x="1073" y="1065"/>
                    <a:pt x="1058" y="1065"/>
                  </a:cubicBezTo>
                  <a:cubicBezTo>
                    <a:pt x="1043" y="1065"/>
                    <a:pt x="1028" y="1072"/>
                    <a:pt x="1019" y="1087"/>
                  </a:cubicBezTo>
                  <a:cubicBezTo>
                    <a:pt x="962" y="1191"/>
                    <a:pt x="831" y="1404"/>
                    <a:pt x="566" y="1746"/>
                  </a:cubicBezTo>
                  <a:cubicBezTo>
                    <a:pt x="405" y="1958"/>
                    <a:pt x="232" y="2119"/>
                    <a:pt x="124" y="2365"/>
                  </a:cubicBezTo>
                  <a:cubicBezTo>
                    <a:pt x="52" y="2525"/>
                    <a:pt x="12" y="2699"/>
                    <a:pt x="0" y="2873"/>
                  </a:cubicBezTo>
                  <a:cubicBezTo>
                    <a:pt x="80" y="2955"/>
                    <a:pt x="166" y="3033"/>
                    <a:pt x="260" y="3103"/>
                  </a:cubicBezTo>
                  <a:cubicBezTo>
                    <a:pt x="708" y="3440"/>
                    <a:pt x="1382" y="3627"/>
                    <a:pt x="2048" y="3627"/>
                  </a:cubicBezTo>
                  <a:cubicBezTo>
                    <a:pt x="2738" y="3627"/>
                    <a:pt x="3421" y="3426"/>
                    <a:pt x="3838" y="2982"/>
                  </a:cubicBezTo>
                  <a:cubicBezTo>
                    <a:pt x="3861" y="2958"/>
                    <a:pt x="3886" y="2931"/>
                    <a:pt x="3909" y="2903"/>
                  </a:cubicBezTo>
                  <a:cubicBezTo>
                    <a:pt x="3873" y="2449"/>
                    <a:pt x="3666" y="1994"/>
                    <a:pt x="3371" y="1673"/>
                  </a:cubicBezTo>
                  <a:cubicBezTo>
                    <a:pt x="3224" y="1515"/>
                    <a:pt x="3070" y="1372"/>
                    <a:pt x="2939" y="1202"/>
                  </a:cubicBezTo>
                  <a:cubicBezTo>
                    <a:pt x="2663" y="844"/>
                    <a:pt x="2392" y="463"/>
                    <a:pt x="2263" y="31"/>
                  </a:cubicBezTo>
                  <a:cubicBezTo>
                    <a:pt x="2257" y="11"/>
                    <a:pt x="2240" y="1"/>
                    <a:pt x="22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1e9bf294500_0_3977"/>
            <p:cNvSpPr/>
            <p:nvPr/>
          </p:nvSpPr>
          <p:spPr>
            <a:xfrm>
              <a:off x="3527393" y="1707568"/>
              <a:ext cx="67561" cy="112160"/>
            </a:xfrm>
            <a:custGeom>
              <a:rect b="b" l="l" r="r" t="t"/>
              <a:pathLst>
                <a:path extrusionOk="0" h="3159" w="1903">
                  <a:moveTo>
                    <a:pt x="217" y="1"/>
                  </a:moveTo>
                  <a:cubicBezTo>
                    <a:pt x="203" y="1"/>
                    <a:pt x="188" y="8"/>
                    <a:pt x="180" y="23"/>
                  </a:cubicBezTo>
                  <a:cubicBezTo>
                    <a:pt x="119" y="126"/>
                    <a:pt x="60" y="233"/>
                    <a:pt x="0" y="338"/>
                  </a:cubicBezTo>
                  <a:cubicBezTo>
                    <a:pt x="132" y="760"/>
                    <a:pt x="396" y="1134"/>
                    <a:pt x="669" y="1486"/>
                  </a:cubicBezTo>
                  <a:cubicBezTo>
                    <a:pt x="803" y="1658"/>
                    <a:pt x="956" y="1800"/>
                    <a:pt x="1101" y="1958"/>
                  </a:cubicBezTo>
                  <a:cubicBezTo>
                    <a:pt x="1389" y="2269"/>
                    <a:pt x="1595" y="2712"/>
                    <a:pt x="1636" y="3158"/>
                  </a:cubicBezTo>
                  <a:cubicBezTo>
                    <a:pt x="1705" y="3104"/>
                    <a:pt x="1773" y="3046"/>
                    <a:pt x="1832" y="2981"/>
                  </a:cubicBezTo>
                  <a:cubicBezTo>
                    <a:pt x="1855" y="2957"/>
                    <a:pt x="1878" y="2930"/>
                    <a:pt x="1902" y="2902"/>
                  </a:cubicBezTo>
                  <a:cubicBezTo>
                    <a:pt x="1868" y="2448"/>
                    <a:pt x="1661" y="1993"/>
                    <a:pt x="1366" y="1673"/>
                  </a:cubicBezTo>
                  <a:cubicBezTo>
                    <a:pt x="1219" y="1515"/>
                    <a:pt x="1065" y="1374"/>
                    <a:pt x="934" y="1203"/>
                  </a:cubicBezTo>
                  <a:cubicBezTo>
                    <a:pt x="658" y="844"/>
                    <a:pt x="387" y="463"/>
                    <a:pt x="258" y="31"/>
                  </a:cubicBezTo>
                  <a:cubicBezTo>
                    <a:pt x="252" y="12"/>
                    <a:pt x="235" y="1"/>
                    <a:pt x="217"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1e9bf294500_0_3977"/>
            <p:cNvSpPr/>
            <p:nvPr/>
          </p:nvSpPr>
          <p:spPr>
            <a:xfrm>
              <a:off x="3565346" y="1597897"/>
              <a:ext cx="24852" cy="34937"/>
            </a:xfrm>
            <a:custGeom>
              <a:rect b="b" l="l" r="r" t="t"/>
              <a:pathLst>
                <a:path extrusionOk="0" h="984" w="700">
                  <a:moveTo>
                    <a:pt x="491" y="1"/>
                  </a:moveTo>
                  <a:cubicBezTo>
                    <a:pt x="219" y="1"/>
                    <a:pt x="0" y="221"/>
                    <a:pt x="0" y="493"/>
                  </a:cubicBezTo>
                  <a:cubicBezTo>
                    <a:pt x="0" y="765"/>
                    <a:pt x="219" y="983"/>
                    <a:pt x="491" y="983"/>
                  </a:cubicBezTo>
                  <a:lnTo>
                    <a:pt x="700" y="983"/>
                  </a:ln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1e9bf294500_0_3977"/>
            <p:cNvSpPr/>
            <p:nvPr/>
          </p:nvSpPr>
          <p:spPr>
            <a:xfrm>
              <a:off x="3580506" y="1720669"/>
              <a:ext cx="156104" cy="120362"/>
            </a:xfrm>
            <a:custGeom>
              <a:rect b="b" l="l" r="r" t="t"/>
              <a:pathLst>
                <a:path extrusionOk="0" h="3390" w="4397">
                  <a:moveTo>
                    <a:pt x="2199" y="1"/>
                  </a:moveTo>
                  <a:cubicBezTo>
                    <a:pt x="985" y="1"/>
                    <a:pt x="1" y="985"/>
                    <a:pt x="1" y="2199"/>
                  </a:cubicBezTo>
                  <a:lnTo>
                    <a:pt x="1" y="3390"/>
                  </a:lnTo>
                  <a:lnTo>
                    <a:pt x="4395" y="3390"/>
                  </a:lnTo>
                  <a:lnTo>
                    <a:pt x="4397" y="2199"/>
                  </a:lnTo>
                  <a:cubicBezTo>
                    <a:pt x="4397" y="985"/>
                    <a:pt x="3414" y="1"/>
                    <a:pt x="219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1e9bf294500_0_3977"/>
            <p:cNvSpPr/>
            <p:nvPr/>
          </p:nvSpPr>
          <p:spPr>
            <a:xfrm>
              <a:off x="3651017" y="1720634"/>
              <a:ext cx="85561" cy="120362"/>
            </a:xfrm>
            <a:custGeom>
              <a:rect b="b" l="l" r="r" t="t"/>
              <a:pathLst>
                <a:path extrusionOk="0" h="3390" w="2410">
                  <a:moveTo>
                    <a:pt x="212" y="0"/>
                  </a:moveTo>
                  <a:cubicBezTo>
                    <a:pt x="140" y="0"/>
                    <a:pt x="70" y="3"/>
                    <a:pt x="1" y="10"/>
                  </a:cubicBezTo>
                  <a:cubicBezTo>
                    <a:pt x="524" y="61"/>
                    <a:pt x="993" y="295"/>
                    <a:pt x="1345" y="646"/>
                  </a:cubicBezTo>
                  <a:cubicBezTo>
                    <a:pt x="1742" y="1043"/>
                    <a:pt x="1989" y="1593"/>
                    <a:pt x="1989" y="2202"/>
                  </a:cubicBezTo>
                  <a:lnTo>
                    <a:pt x="1989" y="3389"/>
                  </a:lnTo>
                  <a:lnTo>
                    <a:pt x="2409" y="3389"/>
                  </a:lnTo>
                  <a:lnTo>
                    <a:pt x="2409" y="2202"/>
                  </a:lnTo>
                  <a:cubicBezTo>
                    <a:pt x="2409" y="1596"/>
                    <a:pt x="2163" y="1045"/>
                    <a:pt x="1766" y="643"/>
                  </a:cubicBezTo>
                  <a:cubicBezTo>
                    <a:pt x="1368" y="246"/>
                    <a:pt x="818" y="0"/>
                    <a:pt x="21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1e9bf294500_0_3977"/>
            <p:cNvSpPr/>
            <p:nvPr/>
          </p:nvSpPr>
          <p:spPr>
            <a:xfrm>
              <a:off x="3641253" y="1682112"/>
              <a:ext cx="34508" cy="62915"/>
            </a:xfrm>
            <a:custGeom>
              <a:rect b="b" l="l" r="r" t="t"/>
              <a:pathLst>
                <a:path extrusionOk="0" h="1772" w="972">
                  <a:moveTo>
                    <a:pt x="1" y="0"/>
                  </a:moveTo>
                  <a:lnTo>
                    <a:pt x="1" y="1287"/>
                  </a:lnTo>
                  <a:cubicBezTo>
                    <a:pt x="1" y="1554"/>
                    <a:pt x="218" y="1772"/>
                    <a:pt x="487" y="1772"/>
                  </a:cubicBezTo>
                  <a:cubicBezTo>
                    <a:pt x="755" y="1772"/>
                    <a:pt x="972" y="1554"/>
                    <a:pt x="971" y="1287"/>
                  </a:cubicBezTo>
                  <a:lnTo>
                    <a:pt x="9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1e9bf294500_0_3977"/>
            <p:cNvSpPr/>
            <p:nvPr/>
          </p:nvSpPr>
          <p:spPr>
            <a:xfrm>
              <a:off x="3651478" y="1682148"/>
              <a:ext cx="24284" cy="62879"/>
            </a:xfrm>
            <a:custGeom>
              <a:rect b="b" l="l" r="r" t="t"/>
              <a:pathLst>
                <a:path extrusionOk="0" h="1771" w="684">
                  <a:moveTo>
                    <a:pt x="287" y="1"/>
                  </a:moveTo>
                  <a:lnTo>
                    <a:pt x="287" y="1286"/>
                  </a:lnTo>
                  <a:cubicBezTo>
                    <a:pt x="287" y="1481"/>
                    <a:pt x="170" y="1653"/>
                    <a:pt x="0" y="1727"/>
                  </a:cubicBezTo>
                  <a:cubicBezTo>
                    <a:pt x="59" y="1756"/>
                    <a:pt x="129" y="1771"/>
                    <a:pt x="199" y="1771"/>
                  </a:cubicBezTo>
                  <a:cubicBezTo>
                    <a:pt x="467" y="1771"/>
                    <a:pt x="684" y="1553"/>
                    <a:pt x="684" y="1286"/>
                  </a:cubicBezTo>
                  <a:lnTo>
                    <a:pt x="684"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1e9bf294500_0_3977"/>
            <p:cNvSpPr/>
            <p:nvPr/>
          </p:nvSpPr>
          <p:spPr>
            <a:xfrm>
              <a:off x="3588885" y="1550854"/>
              <a:ext cx="139276" cy="149334"/>
            </a:xfrm>
            <a:custGeom>
              <a:rect b="b" l="l" r="r" t="t"/>
              <a:pathLst>
                <a:path extrusionOk="0" h="4206" w="3923">
                  <a:moveTo>
                    <a:pt x="1962" y="0"/>
                  </a:moveTo>
                  <a:lnTo>
                    <a:pt x="1" y="1041"/>
                  </a:lnTo>
                  <a:lnTo>
                    <a:pt x="1" y="2242"/>
                  </a:lnTo>
                  <a:cubicBezTo>
                    <a:pt x="1" y="3324"/>
                    <a:pt x="878" y="4205"/>
                    <a:pt x="1962" y="4205"/>
                  </a:cubicBezTo>
                  <a:cubicBezTo>
                    <a:pt x="3044" y="4205"/>
                    <a:pt x="3922" y="3327"/>
                    <a:pt x="3922" y="2242"/>
                  </a:cubicBezTo>
                  <a:lnTo>
                    <a:pt x="3922" y="1041"/>
                  </a:lnTo>
                  <a:lnTo>
                    <a:pt x="19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1e9bf294500_0_3977"/>
            <p:cNvSpPr/>
            <p:nvPr/>
          </p:nvSpPr>
          <p:spPr>
            <a:xfrm>
              <a:off x="3588885" y="1514712"/>
              <a:ext cx="139276" cy="81839"/>
            </a:xfrm>
            <a:custGeom>
              <a:rect b="b" l="l" r="r" t="t"/>
              <a:pathLst>
                <a:path extrusionOk="0" h="2305" w="3923">
                  <a:moveTo>
                    <a:pt x="1962" y="1"/>
                  </a:moveTo>
                  <a:cubicBezTo>
                    <a:pt x="878" y="1"/>
                    <a:pt x="1" y="880"/>
                    <a:pt x="1" y="1964"/>
                  </a:cubicBezTo>
                  <a:lnTo>
                    <a:pt x="1" y="2305"/>
                  </a:lnTo>
                  <a:cubicBezTo>
                    <a:pt x="1" y="2305"/>
                    <a:pt x="2" y="2305"/>
                    <a:pt x="3" y="2305"/>
                  </a:cubicBezTo>
                  <a:cubicBezTo>
                    <a:pt x="67" y="2305"/>
                    <a:pt x="1291" y="2293"/>
                    <a:pt x="1962" y="1359"/>
                  </a:cubicBezTo>
                  <a:cubicBezTo>
                    <a:pt x="2632" y="2293"/>
                    <a:pt x="3855" y="2305"/>
                    <a:pt x="3919" y="2305"/>
                  </a:cubicBezTo>
                  <a:cubicBezTo>
                    <a:pt x="3921" y="2305"/>
                    <a:pt x="3922" y="2305"/>
                    <a:pt x="3922" y="2305"/>
                  </a:cubicBezTo>
                  <a:lnTo>
                    <a:pt x="3922" y="1964"/>
                  </a:lnTo>
                  <a:cubicBezTo>
                    <a:pt x="3922" y="880"/>
                    <a:pt x="3044"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1e9bf294500_0_3977"/>
            <p:cNvSpPr/>
            <p:nvPr/>
          </p:nvSpPr>
          <p:spPr>
            <a:xfrm>
              <a:off x="3726782" y="1597897"/>
              <a:ext cx="24852" cy="34937"/>
            </a:xfrm>
            <a:custGeom>
              <a:rect b="b" l="l" r="r" t="t"/>
              <a:pathLst>
                <a:path extrusionOk="0" h="984" w="700">
                  <a:moveTo>
                    <a:pt x="1" y="1"/>
                  </a:moveTo>
                  <a:lnTo>
                    <a:pt x="1" y="983"/>
                  </a:lnTo>
                  <a:lnTo>
                    <a:pt x="209" y="983"/>
                  </a:lnTo>
                  <a:cubicBezTo>
                    <a:pt x="481" y="983"/>
                    <a:pt x="700" y="765"/>
                    <a:pt x="700" y="493"/>
                  </a:cubicBezTo>
                  <a:cubicBezTo>
                    <a:pt x="700" y="221"/>
                    <a:pt x="481" y="1"/>
                    <a:pt x="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1e9bf294500_0_3977"/>
            <p:cNvSpPr/>
            <p:nvPr/>
          </p:nvSpPr>
          <p:spPr>
            <a:xfrm>
              <a:off x="3726853" y="1598501"/>
              <a:ext cx="24852" cy="34298"/>
            </a:xfrm>
            <a:custGeom>
              <a:rect b="b" l="l" r="r" t="t"/>
              <a:pathLst>
                <a:path extrusionOk="0" h="966" w="700">
                  <a:moveTo>
                    <a:pt x="345" y="1"/>
                  </a:moveTo>
                  <a:lnTo>
                    <a:pt x="345" y="1"/>
                  </a:lnTo>
                  <a:cubicBezTo>
                    <a:pt x="396" y="79"/>
                    <a:pt x="425" y="169"/>
                    <a:pt x="425" y="269"/>
                  </a:cubicBezTo>
                  <a:cubicBezTo>
                    <a:pt x="425" y="519"/>
                    <a:pt x="240" y="723"/>
                    <a:pt x="0" y="756"/>
                  </a:cubicBezTo>
                  <a:lnTo>
                    <a:pt x="0" y="965"/>
                  </a:lnTo>
                  <a:lnTo>
                    <a:pt x="209" y="965"/>
                  </a:lnTo>
                  <a:cubicBezTo>
                    <a:pt x="481" y="965"/>
                    <a:pt x="699" y="745"/>
                    <a:pt x="699" y="474"/>
                  </a:cubicBezTo>
                  <a:cubicBezTo>
                    <a:pt x="699" y="339"/>
                    <a:pt x="645" y="215"/>
                    <a:pt x="556" y="125"/>
                  </a:cubicBezTo>
                  <a:cubicBezTo>
                    <a:pt x="498" y="67"/>
                    <a:pt x="426" y="24"/>
                    <a:pt x="345"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1e9bf294500_0_3977"/>
            <p:cNvSpPr/>
            <p:nvPr/>
          </p:nvSpPr>
          <p:spPr>
            <a:xfrm>
              <a:off x="3622294" y="1610891"/>
              <a:ext cx="9870" cy="21694"/>
            </a:xfrm>
            <a:custGeom>
              <a:rect b="b" l="l" r="r" t="t"/>
              <a:pathLst>
                <a:path extrusionOk="0" h="611" w="278">
                  <a:moveTo>
                    <a:pt x="139" y="0"/>
                  </a:moveTo>
                  <a:cubicBezTo>
                    <a:pt x="61" y="0"/>
                    <a:pt x="1" y="62"/>
                    <a:pt x="1" y="140"/>
                  </a:cubicBezTo>
                  <a:lnTo>
                    <a:pt x="1" y="472"/>
                  </a:lnTo>
                  <a:cubicBezTo>
                    <a:pt x="1" y="550"/>
                    <a:pt x="61" y="610"/>
                    <a:pt x="139" y="610"/>
                  </a:cubicBezTo>
                  <a:cubicBezTo>
                    <a:pt x="215" y="610"/>
                    <a:pt x="277" y="547"/>
                    <a:pt x="277" y="472"/>
                  </a:cubicBezTo>
                  <a:lnTo>
                    <a:pt x="277" y="140"/>
                  </a:lnTo>
                  <a:cubicBezTo>
                    <a:pt x="277" y="62"/>
                    <a:pt x="217"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1e9bf294500_0_3977"/>
            <p:cNvSpPr/>
            <p:nvPr/>
          </p:nvSpPr>
          <p:spPr>
            <a:xfrm>
              <a:off x="3684887" y="1610891"/>
              <a:ext cx="9941" cy="21694"/>
            </a:xfrm>
            <a:custGeom>
              <a:rect b="b" l="l" r="r" t="t"/>
              <a:pathLst>
                <a:path extrusionOk="0" h="611" w="280">
                  <a:moveTo>
                    <a:pt x="139" y="0"/>
                  </a:moveTo>
                  <a:cubicBezTo>
                    <a:pt x="64" y="0"/>
                    <a:pt x="1" y="62"/>
                    <a:pt x="1" y="140"/>
                  </a:cubicBezTo>
                  <a:lnTo>
                    <a:pt x="1" y="472"/>
                  </a:lnTo>
                  <a:cubicBezTo>
                    <a:pt x="1" y="550"/>
                    <a:pt x="61" y="610"/>
                    <a:pt x="139" y="610"/>
                  </a:cubicBezTo>
                  <a:cubicBezTo>
                    <a:pt x="216" y="610"/>
                    <a:pt x="280" y="547"/>
                    <a:pt x="277" y="472"/>
                  </a:cubicBezTo>
                  <a:lnTo>
                    <a:pt x="277" y="140"/>
                  </a:lnTo>
                  <a:cubicBezTo>
                    <a:pt x="277" y="62"/>
                    <a:pt x="216"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1e9bf294500_0_3977"/>
            <p:cNvSpPr/>
            <p:nvPr/>
          </p:nvSpPr>
          <p:spPr>
            <a:xfrm>
              <a:off x="3643206" y="1647638"/>
              <a:ext cx="30532" cy="14557"/>
            </a:xfrm>
            <a:custGeom>
              <a:rect b="b" l="l" r="r" t="t"/>
              <a:pathLst>
                <a:path extrusionOk="0" h="410" w="860">
                  <a:moveTo>
                    <a:pt x="703" y="0"/>
                  </a:moveTo>
                  <a:cubicBezTo>
                    <a:pt x="662" y="0"/>
                    <a:pt x="622" y="18"/>
                    <a:pt x="595" y="52"/>
                  </a:cubicBezTo>
                  <a:cubicBezTo>
                    <a:pt x="554" y="105"/>
                    <a:pt x="492" y="134"/>
                    <a:pt x="428" y="134"/>
                  </a:cubicBezTo>
                  <a:cubicBezTo>
                    <a:pt x="363" y="134"/>
                    <a:pt x="304" y="105"/>
                    <a:pt x="262" y="54"/>
                  </a:cubicBezTo>
                  <a:cubicBezTo>
                    <a:pt x="236" y="20"/>
                    <a:pt x="196" y="3"/>
                    <a:pt x="156" y="3"/>
                  </a:cubicBezTo>
                  <a:cubicBezTo>
                    <a:pt x="125" y="3"/>
                    <a:pt x="94" y="13"/>
                    <a:pt x="68" y="34"/>
                  </a:cubicBezTo>
                  <a:cubicBezTo>
                    <a:pt x="9" y="80"/>
                    <a:pt x="0" y="170"/>
                    <a:pt x="48" y="229"/>
                  </a:cubicBezTo>
                  <a:cubicBezTo>
                    <a:pt x="141" y="344"/>
                    <a:pt x="282" y="410"/>
                    <a:pt x="429" y="410"/>
                  </a:cubicBezTo>
                  <a:cubicBezTo>
                    <a:pt x="580" y="410"/>
                    <a:pt x="721" y="342"/>
                    <a:pt x="811" y="224"/>
                  </a:cubicBezTo>
                  <a:cubicBezTo>
                    <a:pt x="859" y="165"/>
                    <a:pt x="849" y="79"/>
                    <a:pt x="789" y="30"/>
                  </a:cubicBezTo>
                  <a:cubicBezTo>
                    <a:pt x="764" y="10"/>
                    <a:pt x="733" y="0"/>
                    <a:pt x="7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1e9bf294500_0_3977"/>
            <p:cNvSpPr/>
            <p:nvPr/>
          </p:nvSpPr>
          <p:spPr>
            <a:xfrm>
              <a:off x="3650981" y="1579826"/>
              <a:ext cx="77182" cy="120362"/>
            </a:xfrm>
            <a:custGeom>
              <a:rect b="b" l="l" r="r" t="t"/>
              <a:pathLst>
                <a:path extrusionOk="0" h="3390" w="2174">
                  <a:moveTo>
                    <a:pt x="1748" y="0"/>
                  </a:moveTo>
                  <a:lnTo>
                    <a:pt x="1748" y="1426"/>
                  </a:lnTo>
                  <a:cubicBezTo>
                    <a:pt x="1748" y="2439"/>
                    <a:pt x="984" y="3271"/>
                    <a:pt x="0" y="3378"/>
                  </a:cubicBezTo>
                  <a:cubicBezTo>
                    <a:pt x="71" y="3385"/>
                    <a:pt x="141" y="3389"/>
                    <a:pt x="213" y="3389"/>
                  </a:cubicBezTo>
                  <a:cubicBezTo>
                    <a:pt x="1295" y="3389"/>
                    <a:pt x="2173" y="2511"/>
                    <a:pt x="2173" y="1426"/>
                  </a:cubicBezTo>
                  <a:lnTo>
                    <a:pt x="2173" y="225"/>
                  </a:lnTo>
                  <a:lnTo>
                    <a:pt x="1748"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1e9bf294500_0_3977"/>
            <p:cNvSpPr/>
            <p:nvPr/>
          </p:nvSpPr>
          <p:spPr>
            <a:xfrm>
              <a:off x="3650981" y="1514783"/>
              <a:ext cx="77182" cy="81839"/>
            </a:xfrm>
            <a:custGeom>
              <a:rect b="b" l="l" r="r" t="t"/>
              <a:pathLst>
                <a:path extrusionOk="0" h="2305" w="2174">
                  <a:moveTo>
                    <a:pt x="216" y="0"/>
                  </a:moveTo>
                  <a:cubicBezTo>
                    <a:pt x="215" y="0"/>
                    <a:pt x="214" y="0"/>
                    <a:pt x="213" y="0"/>
                  </a:cubicBezTo>
                  <a:cubicBezTo>
                    <a:pt x="141" y="0"/>
                    <a:pt x="71" y="5"/>
                    <a:pt x="0" y="12"/>
                  </a:cubicBezTo>
                  <a:cubicBezTo>
                    <a:pt x="984" y="117"/>
                    <a:pt x="1750" y="950"/>
                    <a:pt x="1750" y="1963"/>
                  </a:cubicBezTo>
                  <a:lnTo>
                    <a:pt x="1750" y="2261"/>
                  </a:lnTo>
                  <a:cubicBezTo>
                    <a:pt x="1974" y="2302"/>
                    <a:pt x="2134" y="2304"/>
                    <a:pt x="2167" y="2304"/>
                  </a:cubicBezTo>
                  <a:cubicBezTo>
                    <a:pt x="2171" y="2304"/>
                    <a:pt x="2173" y="2304"/>
                    <a:pt x="2173" y="2304"/>
                  </a:cubicBezTo>
                  <a:lnTo>
                    <a:pt x="2173" y="1963"/>
                  </a:lnTo>
                  <a:cubicBezTo>
                    <a:pt x="2173" y="879"/>
                    <a:pt x="1297" y="0"/>
                    <a:pt x="216"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1e9bf294500_0_3977"/>
            <p:cNvSpPr/>
            <p:nvPr/>
          </p:nvSpPr>
          <p:spPr>
            <a:xfrm>
              <a:off x="3696426" y="1733983"/>
              <a:ext cx="70614" cy="55246"/>
            </a:xfrm>
            <a:custGeom>
              <a:rect b="b" l="l" r="r" t="t"/>
              <a:pathLst>
                <a:path extrusionOk="0" h="1556" w="1989">
                  <a:moveTo>
                    <a:pt x="551" y="0"/>
                  </a:moveTo>
                  <a:cubicBezTo>
                    <a:pt x="541" y="0"/>
                    <a:pt x="530" y="1"/>
                    <a:pt x="520" y="1"/>
                  </a:cubicBezTo>
                  <a:cubicBezTo>
                    <a:pt x="359" y="13"/>
                    <a:pt x="211" y="112"/>
                    <a:pt x="138" y="256"/>
                  </a:cubicBezTo>
                  <a:cubicBezTo>
                    <a:pt x="1" y="524"/>
                    <a:pt x="96" y="817"/>
                    <a:pt x="316" y="1001"/>
                  </a:cubicBezTo>
                  <a:cubicBezTo>
                    <a:pt x="316" y="1001"/>
                    <a:pt x="821" y="1426"/>
                    <a:pt x="959" y="1544"/>
                  </a:cubicBezTo>
                  <a:cubicBezTo>
                    <a:pt x="969" y="1552"/>
                    <a:pt x="982" y="1556"/>
                    <a:pt x="994" y="1556"/>
                  </a:cubicBezTo>
                  <a:cubicBezTo>
                    <a:pt x="1007" y="1556"/>
                    <a:pt x="1020" y="1552"/>
                    <a:pt x="1030" y="1544"/>
                  </a:cubicBezTo>
                  <a:cubicBezTo>
                    <a:pt x="1168" y="1426"/>
                    <a:pt x="1674" y="1001"/>
                    <a:pt x="1674" y="1001"/>
                  </a:cubicBezTo>
                  <a:cubicBezTo>
                    <a:pt x="1895" y="817"/>
                    <a:pt x="1988" y="524"/>
                    <a:pt x="1854" y="256"/>
                  </a:cubicBezTo>
                  <a:cubicBezTo>
                    <a:pt x="1779" y="112"/>
                    <a:pt x="1633" y="13"/>
                    <a:pt x="1470" y="1"/>
                  </a:cubicBezTo>
                  <a:cubicBezTo>
                    <a:pt x="1460" y="1"/>
                    <a:pt x="1450" y="0"/>
                    <a:pt x="1440" y="0"/>
                  </a:cubicBezTo>
                  <a:cubicBezTo>
                    <a:pt x="1228" y="0"/>
                    <a:pt x="1049" y="144"/>
                    <a:pt x="995" y="339"/>
                  </a:cubicBezTo>
                  <a:cubicBezTo>
                    <a:pt x="943" y="144"/>
                    <a:pt x="763"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1e9bf294500_0_3977"/>
            <p:cNvSpPr/>
            <p:nvPr/>
          </p:nvSpPr>
          <p:spPr>
            <a:xfrm>
              <a:off x="3720923" y="1734196"/>
              <a:ext cx="46118" cy="55033"/>
            </a:xfrm>
            <a:custGeom>
              <a:rect b="b" l="l" r="r" t="t"/>
              <a:pathLst>
                <a:path extrusionOk="0" h="1550" w="1299">
                  <a:moveTo>
                    <a:pt x="829" y="1"/>
                  </a:moveTo>
                  <a:lnTo>
                    <a:pt x="829" y="1"/>
                  </a:lnTo>
                  <a:cubicBezTo>
                    <a:pt x="833" y="5"/>
                    <a:pt x="835" y="10"/>
                    <a:pt x="836" y="14"/>
                  </a:cubicBezTo>
                  <a:cubicBezTo>
                    <a:pt x="971" y="282"/>
                    <a:pt x="876" y="575"/>
                    <a:pt x="656" y="761"/>
                  </a:cubicBezTo>
                  <a:cubicBezTo>
                    <a:pt x="656" y="761"/>
                    <a:pt x="151" y="1185"/>
                    <a:pt x="13" y="1302"/>
                  </a:cubicBezTo>
                  <a:cubicBezTo>
                    <a:pt x="9" y="1305"/>
                    <a:pt x="6" y="1309"/>
                    <a:pt x="0" y="1310"/>
                  </a:cubicBezTo>
                  <a:cubicBezTo>
                    <a:pt x="111" y="1404"/>
                    <a:pt x="217" y="1492"/>
                    <a:pt x="269" y="1538"/>
                  </a:cubicBezTo>
                  <a:cubicBezTo>
                    <a:pt x="279" y="1546"/>
                    <a:pt x="292" y="1550"/>
                    <a:pt x="304" y="1550"/>
                  </a:cubicBezTo>
                  <a:cubicBezTo>
                    <a:pt x="317" y="1550"/>
                    <a:pt x="330" y="1546"/>
                    <a:pt x="340" y="1538"/>
                  </a:cubicBezTo>
                  <a:cubicBezTo>
                    <a:pt x="478" y="1420"/>
                    <a:pt x="984" y="995"/>
                    <a:pt x="984" y="995"/>
                  </a:cubicBezTo>
                  <a:cubicBezTo>
                    <a:pt x="1205" y="811"/>
                    <a:pt x="1298" y="518"/>
                    <a:pt x="1161" y="250"/>
                  </a:cubicBezTo>
                  <a:cubicBezTo>
                    <a:pt x="1097" y="120"/>
                    <a:pt x="971" y="27"/>
                    <a:pt x="829"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1e9bf294500_0_3977"/>
            <p:cNvSpPr/>
            <p:nvPr/>
          </p:nvSpPr>
          <p:spPr>
            <a:xfrm>
              <a:off x="3736332" y="1685059"/>
              <a:ext cx="9657" cy="34440"/>
            </a:xfrm>
            <a:custGeom>
              <a:rect b="b" l="l" r="r" t="t"/>
              <a:pathLst>
                <a:path extrusionOk="0" h="970" w="272">
                  <a:moveTo>
                    <a:pt x="136" y="1"/>
                  </a:moveTo>
                  <a:cubicBezTo>
                    <a:pt x="63" y="1"/>
                    <a:pt x="1" y="61"/>
                    <a:pt x="1" y="134"/>
                  </a:cubicBezTo>
                  <a:lnTo>
                    <a:pt x="1" y="835"/>
                  </a:lnTo>
                  <a:cubicBezTo>
                    <a:pt x="1" y="909"/>
                    <a:pt x="63" y="969"/>
                    <a:pt x="136" y="969"/>
                  </a:cubicBezTo>
                  <a:cubicBezTo>
                    <a:pt x="212" y="969"/>
                    <a:pt x="271" y="910"/>
                    <a:pt x="271" y="835"/>
                  </a:cubicBezTo>
                  <a:lnTo>
                    <a:pt x="271" y="134"/>
                  </a:lnTo>
                  <a:cubicBezTo>
                    <a:pt x="271" y="61"/>
                    <a:pt x="209"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1e9bf294500_0_3977"/>
            <p:cNvSpPr/>
            <p:nvPr/>
          </p:nvSpPr>
          <p:spPr>
            <a:xfrm>
              <a:off x="3754581" y="1679733"/>
              <a:ext cx="9586" cy="20167"/>
            </a:xfrm>
            <a:custGeom>
              <a:rect b="b" l="l" r="r" t="t"/>
              <a:pathLst>
                <a:path extrusionOk="0" h="568" w="270">
                  <a:moveTo>
                    <a:pt x="134" y="1"/>
                  </a:moveTo>
                  <a:cubicBezTo>
                    <a:pt x="61" y="1"/>
                    <a:pt x="0" y="61"/>
                    <a:pt x="0" y="136"/>
                  </a:cubicBezTo>
                  <a:lnTo>
                    <a:pt x="0" y="433"/>
                  </a:lnTo>
                  <a:cubicBezTo>
                    <a:pt x="0" y="506"/>
                    <a:pt x="61" y="568"/>
                    <a:pt x="134" y="568"/>
                  </a:cubicBezTo>
                  <a:cubicBezTo>
                    <a:pt x="209" y="568"/>
                    <a:pt x="270" y="507"/>
                    <a:pt x="270" y="433"/>
                  </a:cubicBezTo>
                  <a:lnTo>
                    <a:pt x="270" y="136"/>
                  </a:lnTo>
                  <a:cubicBezTo>
                    <a:pt x="270" y="61"/>
                    <a:pt x="209"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8" name="Google Shape;1648;g1e9bf294500_0_3977"/>
          <p:cNvSpPr/>
          <p:nvPr/>
        </p:nvSpPr>
        <p:spPr>
          <a:xfrm>
            <a:off x="4002700" y="2466950"/>
            <a:ext cx="768600" cy="31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9" name="Google Shape;1649;g1e9bf294500_0_3977"/>
          <p:cNvGrpSpPr/>
          <p:nvPr/>
        </p:nvGrpSpPr>
        <p:grpSpPr>
          <a:xfrm>
            <a:off x="5046375" y="1278042"/>
            <a:ext cx="2336400" cy="1188885"/>
            <a:chOff x="6087600" y="3013400"/>
            <a:chExt cx="2336400" cy="1392300"/>
          </a:xfrm>
        </p:grpSpPr>
        <p:sp>
          <p:nvSpPr>
            <p:cNvPr id="1650" name="Google Shape;1650;g1e9bf294500_0_3977"/>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1e9bf294500_0_3977"/>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1e9bf294500_0_3977"/>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1e9bf294500_0_3977"/>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1e9bf294500_0_3977"/>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5" name="Google Shape;1655;g1e9bf294500_0_3977"/>
          <p:cNvSpPr txBox="1"/>
          <p:nvPr>
            <p:ph idx="4294967295" type="title"/>
          </p:nvPr>
        </p:nvSpPr>
        <p:spPr>
          <a:xfrm>
            <a:off x="5046375" y="1464038"/>
            <a:ext cx="2336400" cy="450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Nociones de distancia, similaridad y separabilidad</a:t>
            </a:r>
            <a:endParaRPr sz="1000"/>
          </a:p>
        </p:txBody>
      </p:sp>
      <p:sp>
        <p:nvSpPr>
          <p:cNvPr id="1656" name="Google Shape;1656;g1e9bf294500_0_3977"/>
          <p:cNvSpPr txBox="1"/>
          <p:nvPr>
            <p:ph idx="4294967295" type="subTitle"/>
          </p:nvPr>
        </p:nvSpPr>
        <p:spPr>
          <a:xfrm>
            <a:off x="5046375" y="1914652"/>
            <a:ext cx="2336400" cy="31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Matemáticas: álgebra lineal</a:t>
            </a:r>
            <a:endParaRPr sz="1100"/>
          </a:p>
        </p:txBody>
      </p:sp>
      <p:grpSp>
        <p:nvGrpSpPr>
          <p:cNvPr id="1657" name="Google Shape;1657;g1e9bf294500_0_3977"/>
          <p:cNvGrpSpPr/>
          <p:nvPr/>
        </p:nvGrpSpPr>
        <p:grpSpPr>
          <a:xfrm>
            <a:off x="5046375" y="2373937"/>
            <a:ext cx="2336400" cy="1253766"/>
            <a:chOff x="6087600" y="3013400"/>
            <a:chExt cx="2336400" cy="1392300"/>
          </a:xfrm>
        </p:grpSpPr>
        <p:sp>
          <p:nvSpPr>
            <p:cNvPr id="1658" name="Google Shape;1658;g1e9bf294500_0_3977"/>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1e9bf294500_0_3977"/>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1e9bf294500_0_3977"/>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1e9bf294500_0_3977"/>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1e9bf294500_0_3977"/>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3" name="Google Shape;1663;g1e9bf294500_0_3977"/>
          <p:cNvSpPr txBox="1"/>
          <p:nvPr>
            <p:ph idx="4294967295" type="title"/>
          </p:nvPr>
        </p:nvSpPr>
        <p:spPr>
          <a:xfrm>
            <a:off x="5046375" y="2570294"/>
            <a:ext cx="2336400" cy="47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100"/>
              <a:t>Noción de “información valiosa” </a:t>
            </a:r>
            <a:endParaRPr sz="1100"/>
          </a:p>
        </p:txBody>
      </p:sp>
      <p:sp>
        <p:nvSpPr>
          <p:cNvPr id="1664" name="Google Shape;1664;g1e9bf294500_0_3977"/>
          <p:cNvSpPr txBox="1"/>
          <p:nvPr>
            <p:ph idx="4294967295" type="subTitle"/>
          </p:nvPr>
        </p:nvSpPr>
        <p:spPr>
          <a:xfrm>
            <a:off x="5046375" y="3045536"/>
            <a:ext cx="2336400" cy="582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Estadística y probabilidades, teoría de la información.</a:t>
            </a:r>
            <a:endParaRPr sz="1100"/>
          </a:p>
        </p:txBody>
      </p:sp>
      <p:grpSp>
        <p:nvGrpSpPr>
          <p:cNvPr id="1665" name="Google Shape;1665;g1e9bf294500_0_3977"/>
          <p:cNvGrpSpPr/>
          <p:nvPr/>
        </p:nvGrpSpPr>
        <p:grpSpPr>
          <a:xfrm>
            <a:off x="5046375" y="3701150"/>
            <a:ext cx="2336400" cy="1253766"/>
            <a:chOff x="6087600" y="3013400"/>
            <a:chExt cx="2336400" cy="1392300"/>
          </a:xfrm>
        </p:grpSpPr>
        <p:sp>
          <p:nvSpPr>
            <p:cNvPr id="1666" name="Google Shape;1666;g1e9bf294500_0_3977"/>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1e9bf294500_0_3977"/>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1e9bf294500_0_3977"/>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1e9bf294500_0_3977"/>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1e9bf294500_0_3977"/>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1" name="Google Shape;1671;g1e9bf294500_0_3977"/>
          <p:cNvSpPr txBox="1"/>
          <p:nvPr>
            <p:ph idx="4294967295" type="title"/>
          </p:nvPr>
        </p:nvSpPr>
        <p:spPr>
          <a:xfrm>
            <a:off x="5046375" y="3897506"/>
            <a:ext cx="2336400" cy="47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100"/>
              <a:t>Noción de Aprendizaje</a:t>
            </a:r>
            <a:endParaRPr sz="1100"/>
          </a:p>
        </p:txBody>
      </p:sp>
      <p:sp>
        <p:nvSpPr>
          <p:cNvPr id="1672" name="Google Shape;1672;g1e9bf294500_0_3977"/>
          <p:cNvSpPr txBox="1"/>
          <p:nvPr>
            <p:ph idx="4294967295" type="subTitle"/>
          </p:nvPr>
        </p:nvSpPr>
        <p:spPr>
          <a:xfrm>
            <a:off x="5046375" y="4372749"/>
            <a:ext cx="2336400" cy="379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900"/>
              <a:t>Matemáticas: optimización, probabilidades, física.</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g1e9bf294500_0_411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solidFill>
                  <a:schemeClr val="lt2"/>
                </a:solidFill>
              </a:rPr>
              <a:t>¿Cómo</a:t>
            </a:r>
            <a:r>
              <a:rPr lang="en" sz="1900"/>
              <a:t> entonces </a:t>
            </a:r>
            <a:r>
              <a:rPr lang="en" sz="1900">
                <a:solidFill>
                  <a:schemeClr val="lt2"/>
                </a:solidFill>
              </a:rPr>
              <a:t>pensamos</a:t>
            </a:r>
            <a:r>
              <a:rPr lang="en" sz="1900"/>
              <a:t> estos modelos, los datos o los problemas por resolver?</a:t>
            </a:r>
            <a:endParaRPr sz="1900"/>
          </a:p>
        </p:txBody>
      </p:sp>
      <p:sp>
        <p:nvSpPr>
          <p:cNvPr id="1678" name="Google Shape;1678;g1e9bf294500_0_4111"/>
          <p:cNvSpPr/>
          <p:nvPr/>
        </p:nvSpPr>
        <p:spPr>
          <a:xfrm>
            <a:off x="2372100" y="3043775"/>
            <a:ext cx="1793100" cy="3798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1e9bf294500_0_4111"/>
          <p:cNvSpPr txBox="1"/>
          <p:nvPr>
            <p:ph idx="4294967295" type="subTitle"/>
          </p:nvPr>
        </p:nvSpPr>
        <p:spPr>
          <a:xfrm>
            <a:off x="2372050" y="3043675"/>
            <a:ext cx="1793100" cy="379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naheim"/>
              <a:buNone/>
            </a:pPr>
            <a:r>
              <a:rPr lang="en" sz="1200"/>
              <a:t>¿Qué son los modelos?</a:t>
            </a:r>
            <a:r>
              <a:rPr b="0" i="0" lang="en" sz="1200" u="none" cap="none" strike="noStrike">
                <a:solidFill>
                  <a:schemeClr val="lt1"/>
                </a:solidFill>
                <a:latin typeface="Anaheim"/>
                <a:ea typeface="Anaheim"/>
                <a:cs typeface="Anaheim"/>
                <a:sym typeface="Anaheim"/>
              </a:rPr>
              <a:t> </a:t>
            </a:r>
            <a:endParaRPr b="0" i="0" sz="1400" u="none" cap="none" strike="noStrike">
              <a:solidFill>
                <a:schemeClr val="lt1"/>
              </a:solidFill>
              <a:highlight>
                <a:schemeClr val="accent5"/>
              </a:highlight>
              <a:latin typeface="Anaheim"/>
              <a:ea typeface="Anaheim"/>
              <a:cs typeface="Anaheim"/>
              <a:sym typeface="Anaheim"/>
            </a:endParaRPr>
          </a:p>
        </p:txBody>
      </p:sp>
      <p:grpSp>
        <p:nvGrpSpPr>
          <p:cNvPr id="1680" name="Google Shape;1680;g1e9bf294500_0_4111"/>
          <p:cNvGrpSpPr/>
          <p:nvPr/>
        </p:nvGrpSpPr>
        <p:grpSpPr>
          <a:xfrm>
            <a:off x="2367327" y="2195028"/>
            <a:ext cx="768591" cy="709450"/>
            <a:chOff x="3435580" y="1514712"/>
            <a:chExt cx="331461" cy="326319"/>
          </a:xfrm>
        </p:grpSpPr>
        <p:sp>
          <p:nvSpPr>
            <p:cNvPr id="1681" name="Google Shape;1681;g1e9bf294500_0_4111"/>
            <p:cNvSpPr/>
            <p:nvPr/>
          </p:nvSpPr>
          <p:spPr>
            <a:xfrm>
              <a:off x="3435580" y="1594986"/>
              <a:ext cx="180566" cy="241470"/>
            </a:xfrm>
            <a:custGeom>
              <a:rect b="b" l="l" r="r" t="t"/>
              <a:pathLst>
                <a:path extrusionOk="0" h="6801" w="5086">
                  <a:moveTo>
                    <a:pt x="2944" y="0"/>
                  </a:moveTo>
                  <a:cubicBezTo>
                    <a:pt x="2920" y="0"/>
                    <a:pt x="2895" y="9"/>
                    <a:pt x="2874" y="29"/>
                  </a:cubicBezTo>
                  <a:cubicBezTo>
                    <a:pt x="2418" y="464"/>
                    <a:pt x="2051" y="998"/>
                    <a:pt x="1806" y="1578"/>
                  </a:cubicBezTo>
                  <a:cubicBezTo>
                    <a:pt x="1768" y="1670"/>
                    <a:pt x="1681" y="1719"/>
                    <a:pt x="1593" y="1719"/>
                  </a:cubicBezTo>
                  <a:cubicBezTo>
                    <a:pt x="1532" y="1719"/>
                    <a:pt x="1470" y="1696"/>
                    <a:pt x="1423" y="1647"/>
                  </a:cubicBezTo>
                  <a:cubicBezTo>
                    <a:pt x="1373" y="1594"/>
                    <a:pt x="1323" y="1540"/>
                    <a:pt x="1272" y="1489"/>
                  </a:cubicBezTo>
                  <a:cubicBezTo>
                    <a:pt x="1251" y="1466"/>
                    <a:pt x="1224" y="1456"/>
                    <a:pt x="1198" y="1456"/>
                  </a:cubicBezTo>
                  <a:cubicBezTo>
                    <a:pt x="1144" y="1456"/>
                    <a:pt x="1093" y="1498"/>
                    <a:pt x="1094" y="1562"/>
                  </a:cubicBezTo>
                  <a:cubicBezTo>
                    <a:pt x="1100" y="1886"/>
                    <a:pt x="1085" y="2208"/>
                    <a:pt x="1003" y="2520"/>
                  </a:cubicBezTo>
                  <a:cubicBezTo>
                    <a:pt x="812" y="3261"/>
                    <a:pt x="130" y="3815"/>
                    <a:pt x="59" y="4597"/>
                  </a:cubicBezTo>
                  <a:cubicBezTo>
                    <a:pt x="0" y="5262"/>
                    <a:pt x="310" y="5879"/>
                    <a:pt x="838" y="6276"/>
                  </a:cubicBezTo>
                  <a:cubicBezTo>
                    <a:pt x="1335" y="6649"/>
                    <a:pt x="1995" y="6801"/>
                    <a:pt x="2611" y="6801"/>
                  </a:cubicBezTo>
                  <a:cubicBezTo>
                    <a:pt x="2653" y="6801"/>
                    <a:pt x="2694" y="6800"/>
                    <a:pt x="2736" y="6799"/>
                  </a:cubicBezTo>
                  <a:cubicBezTo>
                    <a:pt x="3074" y="6787"/>
                    <a:pt x="3414" y="6729"/>
                    <a:pt x="3729" y="6606"/>
                  </a:cubicBezTo>
                  <a:cubicBezTo>
                    <a:pt x="3877" y="6548"/>
                    <a:pt x="4021" y="6475"/>
                    <a:pt x="4152" y="6383"/>
                  </a:cubicBezTo>
                  <a:cubicBezTo>
                    <a:pt x="4798" y="5934"/>
                    <a:pt x="5086" y="5057"/>
                    <a:pt x="4959" y="4296"/>
                  </a:cubicBezTo>
                  <a:cubicBezTo>
                    <a:pt x="4901" y="3952"/>
                    <a:pt x="4752" y="3614"/>
                    <a:pt x="4594" y="3290"/>
                  </a:cubicBezTo>
                  <a:cubicBezTo>
                    <a:pt x="4395" y="2883"/>
                    <a:pt x="4101" y="2526"/>
                    <a:pt x="3829" y="2166"/>
                  </a:cubicBezTo>
                  <a:cubicBezTo>
                    <a:pt x="3557" y="1808"/>
                    <a:pt x="3277" y="1440"/>
                    <a:pt x="3114" y="1018"/>
                  </a:cubicBezTo>
                  <a:cubicBezTo>
                    <a:pt x="3032" y="812"/>
                    <a:pt x="2995" y="458"/>
                    <a:pt x="3047" y="121"/>
                  </a:cubicBezTo>
                  <a:cubicBezTo>
                    <a:pt x="3059" y="52"/>
                    <a:pt x="3003" y="0"/>
                    <a:pt x="2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1e9bf294500_0_4111"/>
            <p:cNvSpPr/>
            <p:nvPr/>
          </p:nvSpPr>
          <p:spPr>
            <a:xfrm>
              <a:off x="3530198" y="1595057"/>
              <a:ext cx="85952" cy="235753"/>
            </a:xfrm>
            <a:custGeom>
              <a:rect b="b" l="l" r="r" t="t"/>
              <a:pathLst>
                <a:path extrusionOk="0" h="6640" w="2421">
                  <a:moveTo>
                    <a:pt x="279" y="0"/>
                  </a:moveTo>
                  <a:cubicBezTo>
                    <a:pt x="255" y="0"/>
                    <a:pt x="230" y="9"/>
                    <a:pt x="209" y="29"/>
                  </a:cubicBezTo>
                  <a:cubicBezTo>
                    <a:pt x="151" y="84"/>
                    <a:pt x="97" y="140"/>
                    <a:pt x="42" y="197"/>
                  </a:cubicBezTo>
                  <a:cubicBezTo>
                    <a:pt x="53" y="214"/>
                    <a:pt x="56" y="236"/>
                    <a:pt x="53" y="261"/>
                  </a:cubicBezTo>
                  <a:cubicBezTo>
                    <a:pt x="0" y="597"/>
                    <a:pt x="39" y="953"/>
                    <a:pt x="120" y="1158"/>
                  </a:cubicBezTo>
                  <a:cubicBezTo>
                    <a:pt x="284" y="1580"/>
                    <a:pt x="564" y="1948"/>
                    <a:pt x="835" y="2307"/>
                  </a:cubicBezTo>
                  <a:cubicBezTo>
                    <a:pt x="1107" y="2667"/>
                    <a:pt x="1400" y="3022"/>
                    <a:pt x="1600" y="3431"/>
                  </a:cubicBezTo>
                  <a:cubicBezTo>
                    <a:pt x="1756" y="3754"/>
                    <a:pt x="1905" y="4093"/>
                    <a:pt x="1963" y="4437"/>
                  </a:cubicBezTo>
                  <a:cubicBezTo>
                    <a:pt x="2091" y="5198"/>
                    <a:pt x="1802" y="6073"/>
                    <a:pt x="1157" y="6522"/>
                  </a:cubicBezTo>
                  <a:cubicBezTo>
                    <a:pt x="1094" y="6565"/>
                    <a:pt x="1028" y="6604"/>
                    <a:pt x="960" y="6640"/>
                  </a:cubicBezTo>
                  <a:cubicBezTo>
                    <a:pt x="996" y="6630"/>
                    <a:pt x="1029" y="6617"/>
                    <a:pt x="1064" y="6602"/>
                  </a:cubicBezTo>
                  <a:cubicBezTo>
                    <a:pt x="1213" y="6543"/>
                    <a:pt x="1356" y="6468"/>
                    <a:pt x="1487" y="6379"/>
                  </a:cubicBezTo>
                  <a:cubicBezTo>
                    <a:pt x="2133" y="5932"/>
                    <a:pt x="2421" y="5055"/>
                    <a:pt x="2294" y="4296"/>
                  </a:cubicBezTo>
                  <a:cubicBezTo>
                    <a:pt x="2236" y="3953"/>
                    <a:pt x="2087" y="3615"/>
                    <a:pt x="1929" y="3291"/>
                  </a:cubicBezTo>
                  <a:cubicBezTo>
                    <a:pt x="1731" y="2882"/>
                    <a:pt x="1438" y="2526"/>
                    <a:pt x="1164" y="2166"/>
                  </a:cubicBezTo>
                  <a:cubicBezTo>
                    <a:pt x="895" y="1807"/>
                    <a:pt x="612" y="1439"/>
                    <a:pt x="449" y="1019"/>
                  </a:cubicBezTo>
                  <a:cubicBezTo>
                    <a:pt x="367" y="812"/>
                    <a:pt x="328" y="455"/>
                    <a:pt x="382" y="121"/>
                  </a:cubicBezTo>
                  <a:cubicBezTo>
                    <a:pt x="394" y="52"/>
                    <a:pt x="338" y="0"/>
                    <a:pt x="279"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1e9bf294500_0_4111"/>
            <p:cNvSpPr/>
            <p:nvPr/>
          </p:nvSpPr>
          <p:spPr>
            <a:xfrm>
              <a:off x="3456208" y="1707533"/>
              <a:ext cx="138779" cy="128777"/>
            </a:xfrm>
            <a:custGeom>
              <a:rect b="b" l="l" r="r" t="t"/>
              <a:pathLst>
                <a:path extrusionOk="0" h="3627" w="3909">
                  <a:moveTo>
                    <a:pt x="2222" y="1"/>
                  </a:moveTo>
                  <a:cubicBezTo>
                    <a:pt x="2208" y="1"/>
                    <a:pt x="2193" y="8"/>
                    <a:pt x="2185" y="22"/>
                  </a:cubicBezTo>
                  <a:cubicBezTo>
                    <a:pt x="1981" y="382"/>
                    <a:pt x="1775" y="743"/>
                    <a:pt x="1570" y="1103"/>
                  </a:cubicBezTo>
                  <a:cubicBezTo>
                    <a:pt x="1514" y="1202"/>
                    <a:pt x="1457" y="1310"/>
                    <a:pt x="1435" y="1420"/>
                  </a:cubicBezTo>
                  <a:cubicBezTo>
                    <a:pt x="1428" y="1462"/>
                    <a:pt x="1392" y="1485"/>
                    <a:pt x="1356" y="1485"/>
                  </a:cubicBezTo>
                  <a:cubicBezTo>
                    <a:pt x="1330" y="1485"/>
                    <a:pt x="1305" y="1474"/>
                    <a:pt x="1288" y="1450"/>
                  </a:cubicBezTo>
                  <a:cubicBezTo>
                    <a:pt x="1212" y="1343"/>
                    <a:pt x="1149" y="1214"/>
                    <a:pt x="1096" y="1090"/>
                  </a:cubicBezTo>
                  <a:cubicBezTo>
                    <a:pt x="1089" y="1074"/>
                    <a:pt x="1073" y="1065"/>
                    <a:pt x="1058" y="1065"/>
                  </a:cubicBezTo>
                  <a:cubicBezTo>
                    <a:pt x="1043" y="1065"/>
                    <a:pt x="1028" y="1072"/>
                    <a:pt x="1019" y="1087"/>
                  </a:cubicBezTo>
                  <a:cubicBezTo>
                    <a:pt x="962" y="1191"/>
                    <a:pt x="831" y="1404"/>
                    <a:pt x="566" y="1746"/>
                  </a:cubicBezTo>
                  <a:cubicBezTo>
                    <a:pt x="405" y="1958"/>
                    <a:pt x="232" y="2119"/>
                    <a:pt x="124" y="2365"/>
                  </a:cubicBezTo>
                  <a:cubicBezTo>
                    <a:pt x="52" y="2525"/>
                    <a:pt x="12" y="2699"/>
                    <a:pt x="0" y="2873"/>
                  </a:cubicBezTo>
                  <a:cubicBezTo>
                    <a:pt x="80" y="2955"/>
                    <a:pt x="166" y="3033"/>
                    <a:pt x="260" y="3103"/>
                  </a:cubicBezTo>
                  <a:cubicBezTo>
                    <a:pt x="708" y="3440"/>
                    <a:pt x="1382" y="3627"/>
                    <a:pt x="2048" y="3627"/>
                  </a:cubicBezTo>
                  <a:cubicBezTo>
                    <a:pt x="2738" y="3627"/>
                    <a:pt x="3421" y="3426"/>
                    <a:pt x="3838" y="2982"/>
                  </a:cubicBezTo>
                  <a:cubicBezTo>
                    <a:pt x="3861" y="2958"/>
                    <a:pt x="3886" y="2931"/>
                    <a:pt x="3909" y="2903"/>
                  </a:cubicBezTo>
                  <a:cubicBezTo>
                    <a:pt x="3873" y="2449"/>
                    <a:pt x="3666" y="1994"/>
                    <a:pt x="3371" y="1673"/>
                  </a:cubicBezTo>
                  <a:cubicBezTo>
                    <a:pt x="3224" y="1515"/>
                    <a:pt x="3070" y="1372"/>
                    <a:pt x="2939" y="1202"/>
                  </a:cubicBezTo>
                  <a:cubicBezTo>
                    <a:pt x="2663" y="844"/>
                    <a:pt x="2392" y="463"/>
                    <a:pt x="2263" y="31"/>
                  </a:cubicBezTo>
                  <a:cubicBezTo>
                    <a:pt x="2257" y="11"/>
                    <a:pt x="2240" y="1"/>
                    <a:pt x="22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1e9bf294500_0_4111"/>
            <p:cNvSpPr/>
            <p:nvPr/>
          </p:nvSpPr>
          <p:spPr>
            <a:xfrm>
              <a:off x="3527393" y="1707568"/>
              <a:ext cx="67561" cy="112160"/>
            </a:xfrm>
            <a:custGeom>
              <a:rect b="b" l="l" r="r" t="t"/>
              <a:pathLst>
                <a:path extrusionOk="0" h="3159" w="1903">
                  <a:moveTo>
                    <a:pt x="217" y="1"/>
                  </a:moveTo>
                  <a:cubicBezTo>
                    <a:pt x="203" y="1"/>
                    <a:pt x="188" y="8"/>
                    <a:pt x="180" y="23"/>
                  </a:cubicBezTo>
                  <a:cubicBezTo>
                    <a:pt x="119" y="126"/>
                    <a:pt x="60" y="233"/>
                    <a:pt x="0" y="338"/>
                  </a:cubicBezTo>
                  <a:cubicBezTo>
                    <a:pt x="132" y="760"/>
                    <a:pt x="396" y="1134"/>
                    <a:pt x="669" y="1486"/>
                  </a:cubicBezTo>
                  <a:cubicBezTo>
                    <a:pt x="803" y="1658"/>
                    <a:pt x="956" y="1800"/>
                    <a:pt x="1101" y="1958"/>
                  </a:cubicBezTo>
                  <a:cubicBezTo>
                    <a:pt x="1389" y="2269"/>
                    <a:pt x="1595" y="2712"/>
                    <a:pt x="1636" y="3158"/>
                  </a:cubicBezTo>
                  <a:cubicBezTo>
                    <a:pt x="1705" y="3104"/>
                    <a:pt x="1773" y="3046"/>
                    <a:pt x="1832" y="2981"/>
                  </a:cubicBezTo>
                  <a:cubicBezTo>
                    <a:pt x="1855" y="2957"/>
                    <a:pt x="1878" y="2930"/>
                    <a:pt x="1902" y="2902"/>
                  </a:cubicBezTo>
                  <a:cubicBezTo>
                    <a:pt x="1868" y="2448"/>
                    <a:pt x="1661" y="1993"/>
                    <a:pt x="1366" y="1673"/>
                  </a:cubicBezTo>
                  <a:cubicBezTo>
                    <a:pt x="1219" y="1515"/>
                    <a:pt x="1065" y="1374"/>
                    <a:pt x="934" y="1203"/>
                  </a:cubicBezTo>
                  <a:cubicBezTo>
                    <a:pt x="658" y="844"/>
                    <a:pt x="387" y="463"/>
                    <a:pt x="258" y="31"/>
                  </a:cubicBezTo>
                  <a:cubicBezTo>
                    <a:pt x="252" y="12"/>
                    <a:pt x="235" y="1"/>
                    <a:pt x="217"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1e9bf294500_0_4111"/>
            <p:cNvSpPr/>
            <p:nvPr/>
          </p:nvSpPr>
          <p:spPr>
            <a:xfrm>
              <a:off x="3565346" y="1597897"/>
              <a:ext cx="24852" cy="34937"/>
            </a:xfrm>
            <a:custGeom>
              <a:rect b="b" l="l" r="r" t="t"/>
              <a:pathLst>
                <a:path extrusionOk="0" h="984" w="700">
                  <a:moveTo>
                    <a:pt x="491" y="1"/>
                  </a:moveTo>
                  <a:cubicBezTo>
                    <a:pt x="219" y="1"/>
                    <a:pt x="0" y="221"/>
                    <a:pt x="0" y="493"/>
                  </a:cubicBezTo>
                  <a:cubicBezTo>
                    <a:pt x="0" y="765"/>
                    <a:pt x="219" y="983"/>
                    <a:pt x="491" y="983"/>
                  </a:cubicBezTo>
                  <a:lnTo>
                    <a:pt x="700" y="983"/>
                  </a:ln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1e9bf294500_0_4111"/>
            <p:cNvSpPr/>
            <p:nvPr/>
          </p:nvSpPr>
          <p:spPr>
            <a:xfrm>
              <a:off x="3580506" y="1720669"/>
              <a:ext cx="156104" cy="120362"/>
            </a:xfrm>
            <a:custGeom>
              <a:rect b="b" l="l" r="r" t="t"/>
              <a:pathLst>
                <a:path extrusionOk="0" h="3390" w="4397">
                  <a:moveTo>
                    <a:pt x="2199" y="1"/>
                  </a:moveTo>
                  <a:cubicBezTo>
                    <a:pt x="985" y="1"/>
                    <a:pt x="1" y="985"/>
                    <a:pt x="1" y="2199"/>
                  </a:cubicBezTo>
                  <a:lnTo>
                    <a:pt x="1" y="3390"/>
                  </a:lnTo>
                  <a:lnTo>
                    <a:pt x="4395" y="3390"/>
                  </a:lnTo>
                  <a:lnTo>
                    <a:pt x="4397" y="2199"/>
                  </a:lnTo>
                  <a:cubicBezTo>
                    <a:pt x="4397" y="985"/>
                    <a:pt x="3414" y="1"/>
                    <a:pt x="219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1e9bf294500_0_4111"/>
            <p:cNvSpPr/>
            <p:nvPr/>
          </p:nvSpPr>
          <p:spPr>
            <a:xfrm>
              <a:off x="3651017" y="1720634"/>
              <a:ext cx="85561" cy="120362"/>
            </a:xfrm>
            <a:custGeom>
              <a:rect b="b" l="l" r="r" t="t"/>
              <a:pathLst>
                <a:path extrusionOk="0" h="3390" w="2410">
                  <a:moveTo>
                    <a:pt x="212" y="0"/>
                  </a:moveTo>
                  <a:cubicBezTo>
                    <a:pt x="140" y="0"/>
                    <a:pt x="70" y="3"/>
                    <a:pt x="1" y="10"/>
                  </a:cubicBezTo>
                  <a:cubicBezTo>
                    <a:pt x="524" y="61"/>
                    <a:pt x="993" y="295"/>
                    <a:pt x="1345" y="646"/>
                  </a:cubicBezTo>
                  <a:cubicBezTo>
                    <a:pt x="1742" y="1043"/>
                    <a:pt x="1989" y="1593"/>
                    <a:pt x="1989" y="2202"/>
                  </a:cubicBezTo>
                  <a:lnTo>
                    <a:pt x="1989" y="3389"/>
                  </a:lnTo>
                  <a:lnTo>
                    <a:pt x="2409" y="3389"/>
                  </a:lnTo>
                  <a:lnTo>
                    <a:pt x="2409" y="2202"/>
                  </a:lnTo>
                  <a:cubicBezTo>
                    <a:pt x="2409" y="1596"/>
                    <a:pt x="2163" y="1045"/>
                    <a:pt x="1766" y="643"/>
                  </a:cubicBezTo>
                  <a:cubicBezTo>
                    <a:pt x="1368" y="246"/>
                    <a:pt x="818" y="0"/>
                    <a:pt x="21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1e9bf294500_0_4111"/>
            <p:cNvSpPr/>
            <p:nvPr/>
          </p:nvSpPr>
          <p:spPr>
            <a:xfrm>
              <a:off x="3641253" y="1682112"/>
              <a:ext cx="34508" cy="62915"/>
            </a:xfrm>
            <a:custGeom>
              <a:rect b="b" l="l" r="r" t="t"/>
              <a:pathLst>
                <a:path extrusionOk="0" h="1772" w="972">
                  <a:moveTo>
                    <a:pt x="1" y="0"/>
                  </a:moveTo>
                  <a:lnTo>
                    <a:pt x="1" y="1287"/>
                  </a:lnTo>
                  <a:cubicBezTo>
                    <a:pt x="1" y="1554"/>
                    <a:pt x="218" y="1772"/>
                    <a:pt x="487" y="1772"/>
                  </a:cubicBezTo>
                  <a:cubicBezTo>
                    <a:pt x="755" y="1772"/>
                    <a:pt x="972" y="1554"/>
                    <a:pt x="971" y="1287"/>
                  </a:cubicBezTo>
                  <a:lnTo>
                    <a:pt x="9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1e9bf294500_0_4111"/>
            <p:cNvSpPr/>
            <p:nvPr/>
          </p:nvSpPr>
          <p:spPr>
            <a:xfrm>
              <a:off x="3651478" y="1682148"/>
              <a:ext cx="24284" cy="62879"/>
            </a:xfrm>
            <a:custGeom>
              <a:rect b="b" l="l" r="r" t="t"/>
              <a:pathLst>
                <a:path extrusionOk="0" h="1771" w="684">
                  <a:moveTo>
                    <a:pt x="287" y="1"/>
                  </a:moveTo>
                  <a:lnTo>
                    <a:pt x="287" y="1286"/>
                  </a:lnTo>
                  <a:cubicBezTo>
                    <a:pt x="287" y="1481"/>
                    <a:pt x="170" y="1653"/>
                    <a:pt x="0" y="1727"/>
                  </a:cubicBezTo>
                  <a:cubicBezTo>
                    <a:pt x="59" y="1756"/>
                    <a:pt x="129" y="1771"/>
                    <a:pt x="199" y="1771"/>
                  </a:cubicBezTo>
                  <a:cubicBezTo>
                    <a:pt x="467" y="1771"/>
                    <a:pt x="684" y="1553"/>
                    <a:pt x="684" y="1286"/>
                  </a:cubicBezTo>
                  <a:lnTo>
                    <a:pt x="684"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1e9bf294500_0_4111"/>
            <p:cNvSpPr/>
            <p:nvPr/>
          </p:nvSpPr>
          <p:spPr>
            <a:xfrm>
              <a:off x="3588885" y="1550854"/>
              <a:ext cx="139276" cy="149334"/>
            </a:xfrm>
            <a:custGeom>
              <a:rect b="b" l="l" r="r" t="t"/>
              <a:pathLst>
                <a:path extrusionOk="0" h="4206" w="3923">
                  <a:moveTo>
                    <a:pt x="1962" y="0"/>
                  </a:moveTo>
                  <a:lnTo>
                    <a:pt x="1" y="1041"/>
                  </a:lnTo>
                  <a:lnTo>
                    <a:pt x="1" y="2242"/>
                  </a:lnTo>
                  <a:cubicBezTo>
                    <a:pt x="1" y="3324"/>
                    <a:pt x="878" y="4205"/>
                    <a:pt x="1962" y="4205"/>
                  </a:cubicBezTo>
                  <a:cubicBezTo>
                    <a:pt x="3044" y="4205"/>
                    <a:pt x="3922" y="3327"/>
                    <a:pt x="3922" y="2242"/>
                  </a:cubicBezTo>
                  <a:lnTo>
                    <a:pt x="3922" y="1041"/>
                  </a:lnTo>
                  <a:lnTo>
                    <a:pt x="19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1e9bf294500_0_4111"/>
            <p:cNvSpPr/>
            <p:nvPr/>
          </p:nvSpPr>
          <p:spPr>
            <a:xfrm>
              <a:off x="3588885" y="1514712"/>
              <a:ext cx="139276" cy="81839"/>
            </a:xfrm>
            <a:custGeom>
              <a:rect b="b" l="l" r="r" t="t"/>
              <a:pathLst>
                <a:path extrusionOk="0" h="2305" w="3923">
                  <a:moveTo>
                    <a:pt x="1962" y="1"/>
                  </a:moveTo>
                  <a:cubicBezTo>
                    <a:pt x="878" y="1"/>
                    <a:pt x="1" y="880"/>
                    <a:pt x="1" y="1964"/>
                  </a:cubicBezTo>
                  <a:lnTo>
                    <a:pt x="1" y="2305"/>
                  </a:lnTo>
                  <a:cubicBezTo>
                    <a:pt x="1" y="2305"/>
                    <a:pt x="2" y="2305"/>
                    <a:pt x="3" y="2305"/>
                  </a:cubicBezTo>
                  <a:cubicBezTo>
                    <a:pt x="67" y="2305"/>
                    <a:pt x="1291" y="2293"/>
                    <a:pt x="1962" y="1359"/>
                  </a:cubicBezTo>
                  <a:cubicBezTo>
                    <a:pt x="2632" y="2293"/>
                    <a:pt x="3855" y="2305"/>
                    <a:pt x="3919" y="2305"/>
                  </a:cubicBezTo>
                  <a:cubicBezTo>
                    <a:pt x="3921" y="2305"/>
                    <a:pt x="3922" y="2305"/>
                    <a:pt x="3922" y="2305"/>
                  </a:cubicBezTo>
                  <a:lnTo>
                    <a:pt x="3922" y="1964"/>
                  </a:lnTo>
                  <a:cubicBezTo>
                    <a:pt x="3922" y="880"/>
                    <a:pt x="3044"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1e9bf294500_0_4111"/>
            <p:cNvSpPr/>
            <p:nvPr/>
          </p:nvSpPr>
          <p:spPr>
            <a:xfrm>
              <a:off x="3726782" y="1597897"/>
              <a:ext cx="24852" cy="34937"/>
            </a:xfrm>
            <a:custGeom>
              <a:rect b="b" l="l" r="r" t="t"/>
              <a:pathLst>
                <a:path extrusionOk="0" h="984" w="700">
                  <a:moveTo>
                    <a:pt x="1" y="1"/>
                  </a:moveTo>
                  <a:lnTo>
                    <a:pt x="1" y="983"/>
                  </a:lnTo>
                  <a:lnTo>
                    <a:pt x="209" y="983"/>
                  </a:lnTo>
                  <a:cubicBezTo>
                    <a:pt x="481" y="983"/>
                    <a:pt x="700" y="765"/>
                    <a:pt x="700" y="493"/>
                  </a:cubicBezTo>
                  <a:cubicBezTo>
                    <a:pt x="700" y="221"/>
                    <a:pt x="481" y="1"/>
                    <a:pt x="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1e9bf294500_0_4111"/>
            <p:cNvSpPr/>
            <p:nvPr/>
          </p:nvSpPr>
          <p:spPr>
            <a:xfrm>
              <a:off x="3726853" y="1598501"/>
              <a:ext cx="24852" cy="34298"/>
            </a:xfrm>
            <a:custGeom>
              <a:rect b="b" l="l" r="r" t="t"/>
              <a:pathLst>
                <a:path extrusionOk="0" h="966" w="700">
                  <a:moveTo>
                    <a:pt x="345" y="1"/>
                  </a:moveTo>
                  <a:lnTo>
                    <a:pt x="345" y="1"/>
                  </a:lnTo>
                  <a:cubicBezTo>
                    <a:pt x="396" y="79"/>
                    <a:pt x="425" y="169"/>
                    <a:pt x="425" y="269"/>
                  </a:cubicBezTo>
                  <a:cubicBezTo>
                    <a:pt x="425" y="519"/>
                    <a:pt x="240" y="723"/>
                    <a:pt x="0" y="756"/>
                  </a:cubicBezTo>
                  <a:lnTo>
                    <a:pt x="0" y="965"/>
                  </a:lnTo>
                  <a:lnTo>
                    <a:pt x="209" y="965"/>
                  </a:lnTo>
                  <a:cubicBezTo>
                    <a:pt x="481" y="965"/>
                    <a:pt x="699" y="745"/>
                    <a:pt x="699" y="474"/>
                  </a:cubicBezTo>
                  <a:cubicBezTo>
                    <a:pt x="699" y="339"/>
                    <a:pt x="645" y="215"/>
                    <a:pt x="556" y="125"/>
                  </a:cubicBezTo>
                  <a:cubicBezTo>
                    <a:pt x="498" y="67"/>
                    <a:pt x="426" y="24"/>
                    <a:pt x="345"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1e9bf294500_0_4111"/>
            <p:cNvSpPr/>
            <p:nvPr/>
          </p:nvSpPr>
          <p:spPr>
            <a:xfrm>
              <a:off x="3622294" y="1610891"/>
              <a:ext cx="9870" cy="21694"/>
            </a:xfrm>
            <a:custGeom>
              <a:rect b="b" l="l" r="r" t="t"/>
              <a:pathLst>
                <a:path extrusionOk="0" h="611" w="278">
                  <a:moveTo>
                    <a:pt x="139" y="0"/>
                  </a:moveTo>
                  <a:cubicBezTo>
                    <a:pt x="61" y="0"/>
                    <a:pt x="1" y="62"/>
                    <a:pt x="1" y="140"/>
                  </a:cubicBezTo>
                  <a:lnTo>
                    <a:pt x="1" y="472"/>
                  </a:lnTo>
                  <a:cubicBezTo>
                    <a:pt x="1" y="550"/>
                    <a:pt x="61" y="610"/>
                    <a:pt x="139" y="610"/>
                  </a:cubicBezTo>
                  <a:cubicBezTo>
                    <a:pt x="215" y="610"/>
                    <a:pt x="277" y="547"/>
                    <a:pt x="277" y="472"/>
                  </a:cubicBezTo>
                  <a:lnTo>
                    <a:pt x="277" y="140"/>
                  </a:lnTo>
                  <a:cubicBezTo>
                    <a:pt x="277" y="62"/>
                    <a:pt x="217"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1e9bf294500_0_4111"/>
            <p:cNvSpPr/>
            <p:nvPr/>
          </p:nvSpPr>
          <p:spPr>
            <a:xfrm>
              <a:off x="3684887" y="1610891"/>
              <a:ext cx="9941" cy="21694"/>
            </a:xfrm>
            <a:custGeom>
              <a:rect b="b" l="l" r="r" t="t"/>
              <a:pathLst>
                <a:path extrusionOk="0" h="611" w="280">
                  <a:moveTo>
                    <a:pt x="139" y="0"/>
                  </a:moveTo>
                  <a:cubicBezTo>
                    <a:pt x="64" y="0"/>
                    <a:pt x="1" y="62"/>
                    <a:pt x="1" y="140"/>
                  </a:cubicBezTo>
                  <a:lnTo>
                    <a:pt x="1" y="472"/>
                  </a:lnTo>
                  <a:cubicBezTo>
                    <a:pt x="1" y="550"/>
                    <a:pt x="61" y="610"/>
                    <a:pt x="139" y="610"/>
                  </a:cubicBezTo>
                  <a:cubicBezTo>
                    <a:pt x="216" y="610"/>
                    <a:pt x="280" y="547"/>
                    <a:pt x="277" y="472"/>
                  </a:cubicBezTo>
                  <a:lnTo>
                    <a:pt x="277" y="140"/>
                  </a:lnTo>
                  <a:cubicBezTo>
                    <a:pt x="277" y="62"/>
                    <a:pt x="216"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1e9bf294500_0_4111"/>
            <p:cNvSpPr/>
            <p:nvPr/>
          </p:nvSpPr>
          <p:spPr>
            <a:xfrm>
              <a:off x="3643206" y="1647638"/>
              <a:ext cx="30532" cy="14557"/>
            </a:xfrm>
            <a:custGeom>
              <a:rect b="b" l="l" r="r" t="t"/>
              <a:pathLst>
                <a:path extrusionOk="0" h="410" w="860">
                  <a:moveTo>
                    <a:pt x="703" y="0"/>
                  </a:moveTo>
                  <a:cubicBezTo>
                    <a:pt x="662" y="0"/>
                    <a:pt x="622" y="18"/>
                    <a:pt x="595" y="52"/>
                  </a:cubicBezTo>
                  <a:cubicBezTo>
                    <a:pt x="554" y="105"/>
                    <a:pt x="492" y="134"/>
                    <a:pt x="428" y="134"/>
                  </a:cubicBezTo>
                  <a:cubicBezTo>
                    <a:pt x="363" y="134"/>
                    <a:pt x="304" y="105"/>
                    <a:pt x="262" y="54"/>
                  </a:cubicBezTo>
                  <a:cubicBezTo>
                    <a:pt x="236" y="20"/>
                    <a:pt x="196" y="3"/>
                    <a:pt x="156" y="3"/>
                  </a:cubicBezTo>
                  <a:cubicBezTo>
                    <a:pt x="125" y="3"/>
                    <a:pt x="94" y="13"/>
                    <a:pt x="68" y="34"/>
                  </a:cubicBezTo>
                  <a:cubicBezTo>
                    <a:pt x="9" y="80"/>
                    <a:pt x="0" y="170"/>
                    <a:pt x="48" y="229"/>
                  </a:cubicBezTo>
                  <a:cubicBezTo>
                    <a:pt x="141" y="344"/>
                    <a:pt x="282" y="410"/>
                    <a:pt x="429" y="410"/>
                  </a:cubicBezTo>
                  <a:cubicBezTo>
                    <a:pt x="580" y="410"/>
                    <a:pt x="721" y="342"/>
                    <a:pt x="811" y="224"/>
                  </a:cubicBezTo>
                  <a:cubicBezTo>
                    <a:pt x="859" y="165"/>
                    <a:pt x="849" y="79"/>
                    <a:pt x="789" y="30"/>
                  </a:cubicBezTo>
                  <a:cubicBezTo>
                    <a:pt x="764" y="10"/>
                    <a:pt x="733" y="0"/>
                    <a:pt x="7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1e9bf294500_0_4111"/>
            <p:cNvSpPr/>
            <p:nvPr/>
          </p:nvSpPr>
          <p:spPr>
            <a:xfrm>
              <a:off x="3650981" y="1579826"/>
              <a:ext cx="77182" cy="120362"/>
            </a:xfrm>
            <a:custGeom>
              <a:rect b="b" l="l" r="r" t="t"/>
              <a:pathLst>
                <a:path extrusionOk="0" h="3390" w="2174">
                  <a:moveTo>
                    <a:pt x="1748" y="0"/>
                  </a:moveTo>
                  <a:lnTo>
                    <a:pt x="1748" y="1426"/>
                  </a:lnTo>
                  <a:cubicBezTo>
                    <a:pt x="1748" y="2439"/>
                    <a:pt x="984" y="3271"/>
                    <a:pt x="0" y="3378"/>
                  </a:cubicBezTo>
                  <a:cubicBezTo>
                    <a:pt x="71" y="3385"/>
                    <a:pt x="141" y="3389"/>
                    <a:pt x="213" y="3389"/>
                  </a:cubicBezTo>
                  <a:cubicBezTo>
                    <a:pt x="1295" y="3389"/>
                    <a:pt x="2173" y="2511"/>
                    <a:pt x="2173" y="1426"/>
                  </a:cubicBezTo>
                  <a:lnTo>
                    <a:pt x="2173" y="225"/>
                  </a:lnTo>
                  <a:lnTo>
                    <a:pt x="1748"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1e9bf294500_0_4111"/>
            <p:cNvSpPr/>
            <p:nvPr/>
          </p:nvSpPr>
          <p:spPr>
            <a:xfrm>
              <a:off x="3650981" y="1514783"/>
              <a:ext cx="77182" cy="81839"/>
            </a:xfrm>
            <a:custGeom>
              <a:rect b="b" l="l" r="r" t="t"/>
              <a:pathLst>
                <a:path extrusionOk="0" h="2305" w="2174">
                  <a:moveTo>
                    <a:pt x="216" y="0"/>
                  </a:moveTo>
                  <a:cubicBezTo>
                    <a:pt x="215" y="0"/>
                    <a:pt x="214" y="0"/>
                    <a:pt x="213" y="0"/>
                  </a:cubicBezTo>
                  <a:cubicBezTo>
                    <a:pt x="141" y="0"/>
                    <a:pt x="71" y="5"/>
                    <a:pt x="0" y="12"/>
                  </a:cubicBezTo>
                  <a:cubicBezTo>
                    <a:pt x="984" y="117"/>
                    <a:pt x="1750" y="950"/>
                    <a:pt x="1750" y="1963"/>
                  </a:cubicBezTo>
                  <a:lnTo>
                    <a:pt x="1750" y="2261"/>
                  </a:lnTo>
                  <a:cubicBezTo>
                    <a:pt x="1974" y="2302"/>
                    <a:pt x="2134" y="2304"/>
                    <a:pt x="2167" y="2304"/>
                  </a:cubicBezTo>
                  <a:cubicBezTo>
                    <a:pt x="2171" y="2304"/>
                    <a:pt x="2173" y="2304"/>
                    <a:pt x="2173" y="2304"/>
                  </a:cubicBezTo>
                  <a:lnTo>
                    <a:pt x="2173" y="1963"/>
                  </a:lnTo>
                  <a:cubicBezTo>
                    <a:pt x="2173" y="879"/>
                    <a:pt x="1297" y="0"/>
                    <a:pt x="216"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1e9bf294500_0_4111"/>
            <p:cNvSpPr/>
            <p:nvPr/>
          </p:nvSpPr>
          <p:spPr>
            <a:xfrm>
              <a:off x="3696426" y="1733983"/>
              <a:ext cx="70614" cy="55246"/>
            </a:xfrm>
            <a:custGeom>
              <a:rect b="b" l="l" r="r" t="t"/>
              <a:pathLst>
                <a:path extrusionOk="0" h="1556" w="1989">
                  <a:moveTo>
                    <a:pt x="551" y="0"/>
                  </a:moveTo>
                  <a:cubicBezTo>
                    <a:pt x="541" y="0"/>
                    <a:pt x="530" y="1"/>
                    <a:pt x="520" y="1"/>
                  </a:cubicBezTo>
                  <a:cubicBezTo>
                    <a:pt x="359" y="13"/>
                    <a:pt x="211" y="112"/>
                    <a:pt x="138" y="256"/>
                  </a:cubicBezTo>
                  <a:cubicBezTo>
                    <a:pt x="1" y="524"/>
                    <a:pt x="96" y="817"/>
                    <a:pt x="316" y="1001"/>
                  </a:cubicBezTo>
                  <a:cubicBezTo>
                    <a:pt x="316" y="1001"/>
                    <a:pt x="821" y="1426"/>
                    <a:pt x="959" y="1544"/>
                  </a:cubicBezTo>
                  <a:cubicBezTo>
                    <a:pt x="969" y="1552"/>
                    <a:pt x="982" y="1556"/>
                    <a:pt x="994" y="1556"/>
                  </a:cubicBezTo>
                  <a:cubicBezTo>
                    <a:pt x="1007" y="1556"/>
                    <a:pt x="1020" y="1552"/>
                    <a:pt x="1030" y="1544"/>
                  </a:cubicBezTo>
                  <a:cubicBezTo>
                    <a:pt x="1168" y="1426"/>
                    <a:pt x="1674" y="1001"/>
                    <a:pt x="1674" y="1001"/>
                  </a:cubicBezTo>
                  <a:cubicBezTo>
                    <a:pt x="1895" y="817"/>
                    <a:pt x="1988" y="524"/>
                    <a:pt x="1854" y="256"/>
                  </a:cubicBezTo>
                  <a:cubicBezTo>
                    <a:pt x="1779" y="112"/>
                    <a:pt x="1633" y="13"/>
                    <a:pt x="1470" y="1"/>
                  </a:cubicBezTo>
                  <a:cubicBezTo>
                    <a:pt x="1460" y="1"/>
                    <a:pt x="1450" y="0"/>
                    <a:pt x="1440" y="0"/>
                  </a:cubicBezTo>
                  <a:cubicBezTo>
                    <a:pt x="1228" y="0"/>
                    <a:pt x="1049" y="144"/>
                    <a:pt x="995" y="339"/>
                  </a:cubicBezTo>
                  <a:cubicBezTo>
                    <a:pt x="943" y="144"/>
                    <a:pt x="763"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1e9bf294500_0_4111"/>
            <p:cNvSpPr/>
            <p:nvPr/>
          </p:nvSpPr>
          <p:spPr>
            <a:xfrm>
              <a:off x="3720923" y="1734196"/>
              <a:ext cx="46118" cy="55033"/>
            </a:xfrm>
            <a:custGeom>
              <a:rect b="b" l="l" r="r" t="t"/>
              <a:pathLst>
                <a:path extrusionOk="0" h="1550" w="1299">
                  <a:moveTo>
                    <a:pt x="829" y="1"/>
                  </a:moveTo>
                  <a:lnTo>
                    <a:pt x="829" y="1"/>
                  </a:lnTo>
                  <a:cubicBezTo>
                    <a:pt x="833" y="5"/>
                    <a:pt x="835" y="10"/>
                    <a:pt x="836" y="14"/>
                  </a:cubicBezTo>
                  <a:cubicBezTo>
                    <a:pt x="971" y="282"/>
                    <a:pt x="876" y="575"/>
                    <a:pt x="656" y="761"/>
                  </a:cubicBezTo>
                  <a:cubicBezTo>
                    <a:pt x="656" y="761"/>
                    <a:pt x="151" y="1185"/>
                    <a:pt x="13" y="1302"/>
                  </a:cubicBezTo>
                  <a:cubicBezTo>
                    <a:pt x="9" y="1305"/>
                    <a:pt x="6" y="1309"/>
                    <a:pt x="0" y="1310"/>
                  </a:cubicBezTo>
                  <a:cubicBezTo>
                    <a:pt x="111" y="1404"/>
                    <a:pt x="217" y="1492"/>
                    <a:pt x="269" y="1538"/>
                  </a:cubicBezTo>
                  <a:cubicBezTo>
                    <a:pt x="279" y="1546"/>
                    <a:pt x="292" y="1550"/>
                    <a:pt x="304" y="1550"/>
                  </a:cubicBezTo>
                  <a:cubicBezTo>
                    <a:pt x="317" y="1550"/>
                    <a:pt x="330" y="1546"/>
                    <a:pt x="340" y="1538"/>
                  </a:cubicBezTo>
                  <a:cubicBezTo>
                    <a:pt x="478" y="1420"/>
                    <a:pt x="984" y="995"/>
                    <a:pt x="984" y="995"/>
                  </a:cubicBezTo>
                  <a:cubicBezTo>
                    <a:pt x="1205" y="811"/>
                    <a:pt x="1298" y="518"/>
                    <a:pt x="1161" y="250"/>
                  </a:cubicBezTo>
                  <a:cubicBezTo>
                    <a:pt x="1097" y="120"/>
                    <a:pt x="971" y="27"/>
                    <a:pt x="829"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1e9bf294500_0_4111"/>
            <p:cNvSpPr/>
            <p:nvPr/>
          </p:nvSpPr>
          <p:spPr>
            <a:xfrm>
              <a:off x="3736332" y="1685059"/>
              <a:ext cx="9657" cy="34440"/>
            </a:xfrm>
            <a:custGeom>
              <a:rect b="b" l="l" r="r" t="t"/>
              <a:pathLst>
                <a:path extrusionOk="0" h="970" w="272">
                  <a:moveTo>
                    <a:pt x="136" y="1"/>
                  </a:moveTo>
                  <a:cubicBezTo>
                    <a:pt x="63" y="1"/>
                    <a:pt x="1" y="61"/>
                    <a:pt x="1" y="134"/>
                  </a:cubicBezTo>
                  <a:lnTo>
                    <a:pt x="1" y="835"/>
                  </a:lnTo>
                  <a:cubicBezTo>
                    <a:pt x="1" y="909"/>
                    <a:pt x="63" y="969"/>
                    <a:pt x="136" y="969"/>
                  </a:cubicBezTo>
                  <a:cubicBezTo>
                    <a:pt x="212" y="969"/>
                    <a:pt x="271" y="910"/>
                    <a:pt x="271" y="835"/>
                  </a:cubicBezTo>
                  <a:lnTo>
                    <a:pt x="271" y="134"/>
                  </a:lnTo>
                  <a:cubicBezTo>
                    <a:pt x="271" y="61"/>
                    <a:pt x="209"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1e9bf294500_0_4111"/>
            <p:cNvSpPr/>
            <p:nvPr/>
          </p:nvSpPr>
          <p:spPr>
            <a:xfrm>
              <a:off x="3754581" y="1679733"/>
              <a:ext cx="9586" cy="20167"/>
            </a:xfrm>
            <a:custGeom>
              <a:rect b="b" l="l" r="r" t="t"/>
              <a:pathLst>
                <a:path extrusionOk="0" h="568" w="270">
                  <a:moveTo>
                    <a:pt x="134" y="1"/>
                  </a:moveTo>
                  <a:cubicBezTo>
                    <a:pt x="61" y="1"/>
                    <a:pt x="0" y="61"/>
                    <a:pt x="0" y="136"/>
                  </a:cubicBezTo>
                  <a:lnTo>
                    <a:pt x="0" y="433"/>
                  </a:lnTo>
                  <a:cubicBezTo>
                    <a:pt x="0" y="506"/>
                    <a:pt x="61" y="568"/>
                    <a:pt x="134" y="568"/>
                  </a:cubicBezTo>
                  <a:cubicBezTo>
                    <a:pt x="209" y="568"/>
                    <a:pt x="270" y="507"/>
                    <a:pt x="270" y="433"/>
                  </a:cubicBezTo>
                  <a:lnTo>
                    <a:pt x="270" y="136"/>
                  </a:lnTo>
                  <a:cubicBezTo>
                    <a:pt x="270" y="61"/>
                    <a:pt x="209"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3" name="Google Shape;1703;g1e9bf294500_0_4111"/>
          <p:cNvSpPr/>
          <p:nvPr/>
        </p:nvSpPr>
        <p:spPr>
          <a:xfrm>
            <a:off x="3396600" y="2459125"/>
            <a:ext cx="768600" cy="31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4" name="Google Shape;1704;g1e9bf294500_0_4111"/>
          <p:cNvGrpSpPr/>
          <p:nvPr/>
        </p:nvGrpSpPr>
        <p:grpSpPr>
          <a:xfrm>
            <a:off x="4440275" y="1270217"/>
            <a:ext cx="2336400" cy="1188885"/>
            <a:chOff x="6087600" y="3013400"/>
            <a:chExt cx="2336400" cy="1392300"/>
          </a:xfrm>
        </p:grpSpPr>
        <p:sp>
          <p:nvSpPr>
            <p:cNvPr id="1705" name="Google Shape;1705;g1e9bf294500_0_4111"/>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1e9bf294500_0_411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1e9bf294500_0_411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1e9bf294500_0_411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1e9bf294500_0_411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0" name="Google Shape;1710;g1e9bf294500_0_4111"/>
          <p:cNvSpPr txBox="1"/>
          <p:nvPr>
            <p:ph idx="4294967295" type="title"/>
          </p:nvPr>
        </p:nvSpPr>
        <p:spPr>
          <a:xfrm>
            <a:off x="4440275" y="1456213"/>
            <a:ext cx="2336400" cy="450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100"/>
              <a:t>Noción de Algoritmo</a:t>
            </a:r>
            <a:endParaRPr sz="1100"/>
          </a:p>
        </p:txBody>
      </p:sp>
      <p:sp>
        <p:nvSpPr>
          <p:cNvPr id="1711" name="Google Shape;1711;g1e9bf294500_0_4111"/>
          <p:cNvSpPr txBox="1"/>
          <p:nvPr>
            <p:ph idx="4294967295" type="subTitle"/>
          </p:nvPr>
        </p:nvSpPr>
        <p:spPr>
          <a:xfrm>
            <a:off x="4440275" y="1906827"/>
            <a:ext cx="2336400" cy="31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Computación</a:t>
            </a:r>
            <a:endParaRPr sz="1100"/>
          </a:p>
        </p:txBody>
      </p:sp>
      <p:grpSp>
        <p:nvGrpSpPr>
          <p:cNvPr id="1712" name="Google Shape;1712;g1e9bf294500_0_4111"/>
          <p:cNvGrpSpPr/>
          <p:nvPr/>
        </p:nvGrpSpPr>
        <p:grpSpPr>
          <a:xfrm>
            <a:off x="4440275" y="2366018"/>
            <a:ext cx="2336400" cy="990761"/>
            <a:chOff x="6087600" y="3013400"/>
            <a:chExt cx="2336400" cy="1392300"/>
          </a:xfrm>
        </p:grpSpPr>
        <p:sp>
          <p:nvSpPr>
            <p:cNvPr id="1713" name="Google Shape;1713;g1e9bf294500_0_4111"/>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1e9bf294500_0_411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1e9bf294500_0_411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1e9bf294500_0_411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1e9bf294500_0_411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8" name="Google Shape;1718;g1e9bf294500_0_4111"/>
          <p:cNvSpPr txBox="1"/>
          <p:nvPr>
            <p:ph idx="4294967295" type="title"/>
          </p:nvPr>
        </p:nvSpPr>
        <p:spPr>
          <a:xfrm>
            <a:off x="4440275" y="2562469"/>
            <a:ext cx="2336400" cy="47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Noción de Ajuste de Parámetros (aprendizaje)</a:t>
            </a:r>
            <a:endParaRPr sz="1000"/>
          </a:p>
        </p:txBody>
      </p:sp>
      <p:sp>
        <p:nvSpPr>
          <p:cNvPr id="1719" name="Google Shape;1719;g1e9bf294500_0_4111"/>
          <p:cNvSpPr txBox="1"/>
          <p:nvPr>
            <p:ph idx="4294967295" type="subTitle"/>
          </p:nvPr>
        </p:nvSpPr>
        <p:spPr>
          <a:xfrm>
            <a:off x="4440275" y="3037705"/>
            <a:ext cx="2336400" cy="31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Algebra lineal y estadística</a:t>
            </a:r>
            <a:endParaRPr sz="1100"/>
          </a:p>
        </p:txBody>
      </p:sp>
      <p:grpSp>
        <p:nvGrpSpPr>
          <p:cNvPr id="1720" name="Google Shape;1720;g1e9bf294500_0_4111"/>
          <p:cNvGrpSpPr/>
          <p:nvPr/>
        </p:nvGrpSpPr>
        <p:grpSpPr>
          <a:xfrm>
            <a:off x="4440275" y="3506956"/>
            <a:ext cx="2336400" cy="1146838"/>
            <a:chOff x="6087600" y="3013400"/>
            <a:chExt cx="2336400" cy="1392300"/>
          </a:xfrm>
        </p:grpSpPr>
        <p:sp>
          <p:nvSpPr>
            <p:cNvPr id="1721" name="Google Shape;1721;g1e9bf294500_0_4111"/>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1e9bf294500_0_411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1e9bf294500_0_411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1e9bf294500_0_411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1e9bf294500_0_411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6" name="Google Shape;1726;g1e9bf294500_0_4111"/>
          <p:cNvSpPr txBox="1"/>
          <p:nvPr>
            <p:ph idx="4294967295" type="title"/>
          </p:nvPr>
        </p:nvSpPr>
        <p:spPr>
          <a:xfrm>
            <a:off x="4440275" y="3703231"/>
            <a:ext cx="2336400" cy="47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100"/>
              <a:t>Estabilidad y certeza de los resultados</a:t>
            </a:r>
            <a:endParaRPr sz="1100"/>
          </a:p>
        </p:txBody>
      </p:sp>
      <p:sp>
        <p:nvSpPr>
          <p:cNvPr id="1727" name="Google Shape;1727;g1e9bf294500_0_4111"/>
          <p:cNvSpPr txBox="1"/>
          <p:nvPr>
            <p:ph idx="4294967295" type="subTitle"/>
          </p:nvPr>
        </p:nvSpPr>
        <p:spPr>
          <a:xfrm>
            <a:off x="4440275" y="4178475"/>
            <a:ext cx="2336400" cy="47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000"/>
              <a:t>Análisis matemático, estadística y probabilidades.</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g1e9bf294500_0_418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solidFill>
                  <a:schemeClr val="lt2"/>
                </a:solidFill>
              </a:rPr>
              <a:t>¿Cómo</a:t>
            </a:r>
            <a:r>
              <a:rPr lang="en" sz="1900"/>
              <a:t> entonces </a:t>
            </a:r>
            <a:r>
              <a:rPr lang="en" sz="1900">
                <a:solidFill>
                  <a:schemeClr val="lt2"/>
                </a:solidFill>
              </a:rPr>
              <a:t>pensamos</a:t>
            </a:r>
            <a:r>
              <a:rPr lang="en" sz="1900"/>
              <a:t> estos modelos, los datos o los problemas por resolver?</a:t>
            </a:r>
            <a:endParaRPr sz="1900"/>
          </a:p>
        </p:txBody>
      </p:sp>
      <p:sp>
        <p:nvSpPr>
          <p:cNvPr id="1733" name="Google Shape;1733;g1e9bf294500_0_4181"/>
          <p:cNvSpPr/>
          <p:nvPr/>
        </p:nvSpPr>
        <p:spPr>
          <a:xfrm>
            <a:off x="2372100" y="3043750"/>
            <a:ext cx="1793100" cy="5106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1e9bf294500_0_4181"/>
          <p:cNvSpPr txBox="1"/>
          <p:nvPr>
            <p:ph idx="4294967295" type="subTitle"/>
          </p:nvPr>
        </p:nvSpPr>
        <p:spPr>
          <a:xfrm>
            <a:off x="2372050" y="3043650"/>
            <a:ext cx="17931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naheim"/>
              <a:buNone/>
            </a:pPr>
            <a:r>
              <a:rPr lang="en" sz="1200"/>
              <a:t>¿Cómo enfrento un problema utilizando ML?</a:t>
            </a:r>
            <a:r>
              <a:rPr b="0" i="0" lang="en" sz="1200" u="none" cap="none" strike="noStrike">
                <a:solidFill>
                  <a:schemeClr val="lt1"/>
                </a:solidFill>
                <a:latin typeface="Anaheim"/>
                <a:ea typeface="Anaheim"/>
                <a:cs typeface="Anaheim"/>
                <a:sym typeface="Anaheim"/>
              </a:rPr>
              <a:t> </a:t>
            </a:r>
            <a:endParaRPr b="0" i="0" sz="1400" u="none" cap="none" strike="noStrike">
              <a:solidFill>
                <a:schemeClr val="lt1"/>
              </a:solidFill>
              <a:highlight>
                <a:schemeClr val="accent5"/>
              </a:highlight>
              <a:latin typeface="Anaheim"/>
              <a:ea typeface="Anaheim"/>
              <a:cs typeface="Anaheim"/>
              <a:sym typeface="Anaheim"/>
            </a:endParaRPr>
          </a:p>
        </p:txBody>
      </p:sp>
      <p:grpSp>
        <p:nvGrpSpPr>
          <p:cNvPr id="1735" name="Google Shape;1735;g1e9bf294500_0_4181"/>
          <p:cNvGrpSpPr/>
          <p:nvPr/>
        </p:nvGrpSpPr>
        <p:grpSpPr>
          <a:xfrm>
            <a:off x="2367327" y="2195003"/>
            <a:ext cx="768591" cy="709450"/>
            <a:chOff x="3435580" y="1514712"/>
            <a:chExt cx="331461" cy="326319"/>
          </a:xfrm>
        </p:grpSpPr>
        <p:sp>
          <p:nvSpPr>
            <p:cNvPr id="1736" name="Google Shape;1736;g1e9bf294500_0_4181"/>
            <p:cNvSpPr/>
            <p:nvPr/>
          </p:nvSpPr>
          <p:spPr>
            <a:xfrm>
              <a:off x="3435580" y="1594986"/>
              <a:ext cx="180566" cy="241470"/>
            </a:xfrm>
            <a:custGeom>
              <a:rect b="b" l="l" r="r" t="t"/>
              <a:pathLst>
                <a:path extrusionOk="0" h="6801" w="5086">
                  <a:moveTo>
                    <a:pt x="2944" y="0"/>
                  </a:moveTo>
                  <a:cubicBezTo>
                    <a:pt x="2920" y="0"/>
                    <a:pt x="2895" y="9"/>
                    <a:pt x="2874" y="29"/>
                  </a:cubicBezTo>
                  <a:cubicBezTo>
                    <a:pt x="2418" y="464"/>
                    <a:pt x="2051" y="998"/>
                    <a:pt x="1806" y="1578"/>
                  </a:cubicBezTo>
                  <a:cubicBezTo>
                    <a:pt x="1768" y="1670"/>
                    <a:pt x="1681" y="1719"/>
                    <a:pt x="1593" y="1719"/>
                  </a:cubicBezTo>
                  <a:cubicBezTo>
                    <a:pt x="1532" y="1719"/>
                    <a:pt x="1470" y="1696"/>
                    <a:pt x="1423" y="1647"/>
                  </a:cubicBezTo>
                  <a:cubicBezTo>
                    <a:pt x="1373" y="1594"/>
                    <a:pt x="1323" y="1540"/>
                    <a:pt x="1272" y="1489"/>
                  </a:cubicBezTo>
                  <a:cubicBezTo>
                    <a:pt x="1251" y="1466"/>
                    <a:pt x="1224" y="1456"/>
                    <a:pt x="1198" y="1456"/>
                  </a:cubicBezTo>
                  <a:cubicBezTo>
                    <a:pt x="1144" y="1456"/>
                    <a:pt x="1093" y="1498"/>
                    <a:pt x="1094" y="1562"/>
                  </a:cubicBezTo>
                  <a:cubicBezTo>
                    <a:pt x="1100" y="1886"/>
                    <a:pt x="1085" y="2208"/>
                    <a:pt x="1003" y="2520"/>
                  </a:cubicBezTo>
                  <a:cubicBezTo>
                    <a:pt x="812" y="3261"/>
                    <a:pt x="130" y="3815"/>
                    <a:pt x="59" y="4597"/>
                  </a:cubicBezTo>
                  <a:cubicBezTo>
                    <a:pt x="0" y="5262"/>
                    <a:pt x="310" y="5879"/>
                    <a:pt x="838" y="6276"/>
                  </a:cubicBezTo>
                  <a:cubicBezTo>
                    <a:pt x="1335" y="6649"/>
                    <a:pt x="1995" y="6801"/>
                    <a:pt x="2611" y="6801"/>
                  </a:cubicBezTo>
                  <a:cubicBezTo>
                    <a:pt x="2653" y="6801"/>
                    <a:pt x="2694" y="6800"/>
                    <a:pt x="2736" y="6799"/>
                  </a:cubicBezTo>
                  <a:cubicBezTo>
                    <a:pt x="3074" y="6787"/>
                    <a:pt x="3414" y="6729"/>
                    <a:pt x="3729" y="6606"/>
                  </a:cubicBezTo>
                  <a:cubicBezTo>
                    <a:pt x="3877" y="6548"/>
                    <a:pt x="4021" y="6475"/>
                    <a:pt x="4152" y="6383"/>
                  </a:cubicBezTo>
                  <a:cubicBezTo>
                    <a:pt x="4798" y="5934"/>
                    <a:pt x="5086" y="5057"/>
                    <a:pt x="4959" y="4296"/>
                  </a:cubicBezTo>
                  <a:cubicBezTo>
                    <a:pt x="4901" y="3952"/>
                    <a:pt x="4752" y="3614"/>
                    <a:pt x="4594" y="3290"/>
                  </a:cubicBezTo>
                  <a:cubicBezTo>
                    <a:pt x="4395" y="2883"/>
                    <a:pt x="4101" y="2526"/>
                    <a:pt x="3829" y="2166"/>
                  </a:cubicBezTo>
                  <a:cubicBezTo>
                    <a:pt x="3557" y="1808"/>
                    <a:pt x="3277" y="1440"/>
                    <a:pt x="3114" y="1018"/>
                  </a:cubicBezTo>
                  <a:cubicBezTo>
                    <a:pt x="3032" y="812"/>
                    <a:pt x="2995" y="458"/>
                    <a:pt x="3047" y="121"/>
                  </a:cubicBezTo>
                  <a:cubicBezTo>
                    <a:pt x="3059" y="52"/>
                    <a:pt x="3003" y="0"/>
                    <a:pt x="29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1e9bf294500_0_4181"/>
            <p:cNvSpPr/>
            <p:nvPr/>
          </p:nvSpPr>
          <p:spPr>
            <a:xfrm>
              <a:off x="3530198" y="1595057"/>
              <a:ext cx="85952" cy="235753"/>
            </a:xfrm>
            <a:custGeom>
              <a:rect b="b" l="l" r="r" t="t"/>
              <a:pathLst>
                <a:path extrusionOk="0" h="6640" w="2421">
                  <a:moveTo>
                    <a:pt x="279" y="0"/>
                  </a:moveTo>
                  <a:cubicBezTo>
                    <a:pt x="255" y="0"/>
                    <a:pt x="230" y="9"/>
                    <a:pt x="209" y="29"/>
                  </a:cubicBezTo>
                  <a:cubicBezTo>
                    <a:pt x="151" y="84"/>
                    <a:pt x="97" y="140"/>
                    <a:pt x="42" y="197"/>
                  </a:cubicBezTo>
                  <a:cubicBezTo>
                    <a:pt x="53" y="214"/>
                    <a:pt x="56" y="236"/>
                    <a:pt x="53" y="261"/>
                  </a:cubicBezTo>
                  <a:cubicBezTo>
                    <a:pt x="0" y="597"/>
                    <a:pt x="39" y="953"/>
                    <a:pt x="120" y="1158"/>
                  </a:cubicBezTo>
                  <a:cubicBezTo>
                    <a:pt x="284" y="1580"/>
                    <a:pt x="564" y="1948"/>
                    <a:pt x="835" y="2307"/>
                  </a:cubicBezTo>
                  <a:cubicBezTo>
                    <a:pt x="1107" y="2667"/>
                    <a:pt x="1400" y="3022"/>
                    <a:pt x="1600" y="3431"/>
                  </a:cubicBezTo>
                  <a:cubicBezTo>
                    <a:pt x="1756" y="3754"/>
                    <a:pt x="1905" y="4093"/>
                    <a:pt x="1963" y="4437"/>
                  </a:cubicBezTo>
                  <a:cubicBezTo>
                    <a:pt x="2091" y="5198"/>
                    <a:pt x="1802" y="6073"/>
                    <a:pt x="1157" y="6522"/>
                  </a:cubicBezTo>
                  <a:cubicBezTo>
                    <a:pt x="1094" y="6565"/>
                    <a:pt x="1028" y="6604"/>
                    <a:pt x="960" y="6640"/>
                  </a:cubicBezTo>
                  <a:cubicBezTo>
                    <a:pt x="996" y="6630"/>
                    <a:pt x="1029" y="6617"/>
                    <a:pt x="1064" y="6602"/>
                  </a:cubicBezTo>
                  <a:cubicBezTo>
                    <a:pt x="1213" y="6543"/>
                    <a:pt x="1356" y="6468"/>
                    <a:pt x="1487" y="6379"/>
                  </a:cubicBezTo>
                  <a:cubicBezTo>
                    <a:pt x="2133" y="5932"/>
                    <a:pt x="2421" y="5055"/>
                    <a:pt x="2294" y="4296"/>
                  </a:cubicBezTo>
                  <a:cubicBezTo>
                    <a:pt x="2236" y="3953"/>
                    <a:pt x="2087" y="3615"/>
                    <a:pt x="1929" y="3291"/>
                  </a:cubicBezTo>
                  <a:cubicBezTo>
                    <a:pt x="1731" y="2882"/>
                    <a:pt x="1438" y="2526"/>
                    <a:pt x="1164" y="2166"/>
                  </a:cubicBezTo>
                  <a:cubicBezTo>
                    <a:pt x="895" y="1807"/>
                    <a:pt x="612" y="1439"/>
                    <a:pt x="449" y="1019"/>
                  </a:cubicBezTo>
                  <a:cubicBezTo>
                    <a:pt x="367" y="812"/>
                    <a:pt x="328" y="455"/>
                    <a:pt x="382" y="121"/>
                  </a:cubicBezTo>
                  <a:cubicBezTo>
                    <a:pt x="394" y="52"/>
                    <a:pt x="338" y="0"/>
                    <a:pt x="279"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1e9bf294500_0_4181"/>
            <p:cNvSpPr/>
            <p:nvPr/>
          </p:nvSpPr>
          <p:spPr>
            <a:xfrm>
              <a:off x="3456208" y="1707533"/>
              <a:ext cx="138779" cy="128777"/>
            </a:xfrm>
            <a:custGeom>
              <a:rect b="b" l="l" r="r" t="t"/>
              <a:pathLst>
                <a:path extrusionOk="0" h="3627" w="3909">
                  <a:moveTo>
                    <a:pt x="2222" y="1"/>
                  </a:moveTo>
                  <a:cubicBezTo>
                    <a:pt x="2208" y="1"/>
                    <a:pt x="2193" y="8"/>
                    <a:pt x="2185" y="22"/>
                  </a:cubicBezTo>
                  <a:cubicBezTo>
                    <a:pt x="1981" y="382"/>
                    <a:pt x="1775" y="743"/>
                    <a:pt x="1570" y="1103"/>
                  </a:cubicBezTo>
                  <a:cubicBezTo>
                    <a:pt x="1514" y="1202"/>
                    <a:pt x="1457" y="1310"/>
                    <a:pt x="1435" y="1420"/>
                  </a:cubicBezTo>
                  <a:cubicBezTo>
                    <a:pt x="1428" y="1462"/>
                    <a:pt x="1392" y="1485"/>
                    <a:pt x="1356" y="1485"/>
                  </a:cubicBezTo>
                  <a:cubicBezTo>
                    <a:pt x="1330" y="1485"/>
                    <a:pt x="1305" y="1474"/>
                    <a:pt x="1288" y="1450"/>
                  </a:cubicBezTo>
                  <a:cubicBezTo>
                    <a:pt x="1212" y="1343"/>
                    <a:pt x="1149" y="1214"/>
                    <a:pt x="1096" y="1090"/>
                  </a:cubicBezTo>
                  <a:cubicBezTo>
                    <a:pt x="1089" y="1074"/>
                    <a:pt x="1073" y="1065"/>
                    <a:pt x="1058" y="1065"/>
                  </a:cubicBezTo>
                  <a:cubicBezTo>
                    <a:pt x="1043" y="1065"/>
                    <a:pt x="1028" y="1072"/>
                    <a:pt x="1019" y="1087"/>
                  </a:cubicBezTo>
                  <a:cubicBezTo>
                    <a:pt x="962" y="1191"/>
                    <a:pt x="831" y="1404"/>
                    <a:pt x="566" y="1746"/>
                  </a:cubicBezTo>
                  <a:cubicBezTo>
                    <a:pt x="405" y="1958"/>
                    <a:pt x="232" y="2119"/>
                    <a:pt x="124" y="2365"/>
                  </a:cubicBezTo>
                  <a:cubicBezTo>
                    <a:pt x="52" y="2525"/>
                    <a:pt x="12" y="2699"/>
                    <a:pt x="0" y="2873"/>
                  </a:cubicBezTo>
                  <a:cubicBezTo>
                    <a:pt x="80" y="2955"/>
                    <a:pt x="166" y="3033"/>
                    <a:pt x="260" y="3103"/>
                  </a:cubicBezTo>
                  <a:cubicBezTo>
                    <a:pt x="708" y="3440"/>
                    <a:pt x="1382" y="3627"/>
                    <a:pt x="2048" y="3627"/>
                  </a:cubicBezTo>
                  <a:cubicBezTo>
                    <a:pt x="2738" y="3627"/>
                    <a:pt x="3421" y="3426"/>
                    <a:pt x="3838" y="2982"/>
                  </a:cubicBezTo>
                  <a:cubicBezTo>
                    <a:pt x="3861" y="2958"/>
                    <a:pt x="3886" y="2931"/>
                    <a:pt x="3909" y="2903"/>
                  </a:cubicBezTo>
                  <a:cubicBezTo>
                    <a:pt x="3873" y="2449"/>
                    <a:pt x="3666" y="1994"/>
                    <a:pt x="3371" y="1673"/>
                  </a:cubicBezTo>
                  <a:cubicBezTo>
                    <a:pt x="3224" y="1515"/>
                    <a:pt x="3070" y="1372"/>
                    <a:pt x="2939" y="1202"/>
                  </a:cubicBezTo>
                  <a:cubicBezTo>
                    <a:pt x="2663" y="844"/>
                    <a:pt x="2392" y="463"/>
                    <a:pt x="2263" y="31"/>
                  </a:cubicBezTo>
                  <a:cubicBezTo>
                    <a:pt x="2257" y="11"/>
                    <a:pt x="2240" y="1"/>
                    <a:pt x="22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1e9bf294500_0_4181"/>
            <p:cNvSpPr/>
            <p:nvPr/>
          </p:nvSpPr>
          <p:spPr>
            <a:xfrm>
              <a:off x="3527393" y="1707568"/>
              <a:ext cx="67561" cy="112160"/>
            </a:xfrm>
            <a:custGeom>
              <a:rect b="b" l="l" r="r" t="t"/>
              <a:pathLst>
                <a:path extrusionOk="0" h="3159" w="1903">
                  <a:moveTo>
                    <a:pt x="217" y="1"/>
                  </a:moveTo>
                  <a:cubicBezTo>
                    <a:pt x="203" y="1"/>
                    <a:pt x="188" y="8"/>
                    <a:pt x="180" y="23"/>
                  </a:cubicBezTo>
                  <a:cubicBezTo>
                    <a:pt x="119" y="126"/>
                    <a:pt x="60" y="233"/>
                    <a:pt x="0" y="338"/>
                  </a:cubicBezTo>
                  <a:cubicBezTo>
                    <a:pt x="132" y="760"/>
                    <a:pt x="396" y="1134"/>
                    <a:pt x="669" y="1486"/>
                  </a:cubicBezTo>
                  <a:cubicBezTo>
                    <a:pt x="803" y="1658"/>
                    <a:pt x="956" y="1800"/>
                    <a:pt x="1101" y="1958"/>
                  </a:cubicBezTo>
                  <a:cubicBezTo>
                    <a:pt x="1389" y="2269"/>
                    <a:pt x="1595" y="2712"/>
                    <a:pt x="1636" y="3158"/>
                  </a:cubicBezTo>
                  <a:cubicBezTo>
                    <a:pt x="1705" y="3104"/>
                    <a:pt x="1773" y="3046"/>
                    <a:pt x="1832" y="2981"/>
                  </a:cubicBezTo>
                  <a:cubicBezTo>
                    <a:pt x="1855" y="2957"/>
                    <a:pt x="1878" y="2930"/>
                    <a:pt x="1902" y="2902"/>
                  </a:cubicBezTo>
                  <a:cubicBezTo>
                    <a:pt x="1868" y="2448"/>
                    <a:pt x="1661" y="1993"/>
                    <a:pt x="1366" y="1673"/>
                  </a:cubicBezTo>
                  <a:cubicBezTo>
                    <a:pt x="1219" y="1515"/>
                    <a:pt x="1065" y="1374"/>
                    <a:pt x="934" y="1203"/>
                  </a:cubicBezTo>
                  <a:cubicBezTo>
                    <a:pt x="658" y="844"/>
                    <a:pt x="387" y="463"/>
                    <a:pt x="258" y="31"/>
                  </a:cubicBezTo>
                  <a:cubicBezTo>
                    <a:pt x="252" y="12"/>
                    <a:pt x="235" y="1"/>
                    <a:pt x="217"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1e9bf294500_0_4181"/>
            <p:cNvSpPr/>
            <p:nvPr/>
          </p:nvSpPr>
          <p:spPr>
            <a:xfrm>
              <a:off x="3565346" y="1597897"/>
              <a:ext cx="24852" cy="34937"/>
            </a:xfrm>
            <a:custGeom>
              <a:rect b="b" l="l" r="r" t="t"/>
              <a:pathLst>
                <a:path extrusionOk="0" h="984" w="700">
                  <a:moveTo>
                    <a:pt x="491" y="1"/>
                  </a:moveTo>
                  <a:cubicBezTo>
                    <a:pt x="219" y="1"/>
                    <a:pt x="0" y="221"/>
                    <a:pt x="0" y="493"/>
                  </a:cubicBezTo>
                  <a:cubicBezTo>
                    <a:pt x="0" y="765"/>
                    <a:pt x="219" y="983"/>
                    <a:pt x="491" y="983"/>
                  </a:cubicBezTo>
                  <a:lnTo>
                    <a:pt x="700" y="983"/>
                  </a:lnTo>
                  <a:lnTo>
                    <a:pt x="7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1e9bf294500_0_4181"/>
            <p:cNvSpPr/>
            <p:nvPr/>
          </p:nvSpPr>
          <p:spPr>
            <a:xfrm>
              <a:off x="3580506" y="1720669"/>
              <a:ext cx="156104" cy="120362"/>
            </a:xfrm>
            <a:custGeom>
              <a:rect b="b" l="l" r="r" t="t"/>
              <a:pathLst>
                <a:path extrusionOk="0" h="3390" w="4397">
                  <a:moveTo>
                    <a:pt x="2199" y="1"/>
                  </a:moveTo>
                  <a:cubicBezTo>
                    <a:pt x="985" y="1"/>
                    <a:pt x="1" y="985"/>
                    <a:pt x="1" y="2199"/>
                  </a:cubicBezTo>
                  <a:lnTo>
                    <a:pt x="1" y="3390"/>
                  </a:lnTo>
                  <a:lnTo>
                    <a:pt x="4395" y="3390"/>
                  </a:lnTo>
                  <a:lnTo>
                    <a:pt x="4397" y="2199"/>
                  </a:lnTo>
                  <a:cubicBezTo>
                    <a:pt x="4397" y="985"/>
                    <a:pt x="3414" y="1"/>
                    <a:pt x="219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1e9bf294500_0_4181"/>
            <p:cNvSpPr/>
            <p:nvPr/>
          </p:nvSpPr>
          <p:spPr>
            <a:xfrm>
              <a:off x="3651017" y="1720634"/>
              <a:ext cx="85561" cy="120362"/>
            </a:xfrm>
            <a:custGeom>
              <a:rect b="b" l="l" r="r" t="t"/>
              <a:pathLst>
                <a:path extrusionOk="0" h="3390" w="2410">
                  <a:moveTo>
                    <a:pt x="212" y="0"/>
                  </a:moveTo>
                  <a:cubicBezTo>
                    <a:pt x="140" y="0"/>
                    <a:pt x="70" y="3"/>
                    <a:pt x="1" y="10"/>
                  </a:cubicBezTo>
                  <a:cubicBezTo>
                    <a:pt x="524" y="61"/>
                    <a:pt x="993" y="295"/>
                    <a:pt x="1345" y="646"/>
                  </a:cubicBezTo>
                  <a:cubicBezTo>
                    <a:pt x="1742" y="1043"/>
                    <a:pt x="1989" y="1593"/>
                    <a:pt x="1989" y="2202"/>
                  </a:cubicBezTo>
                  <a:lnTo>
                    <a:pt x="1989" y="3389"/>
                  </a:lnTo>
                  <a:lnTo>
                    <a:pt x="2409" y="3389"/>
                  </a:lnTo>
                  <a:lnTo>
                    <a:pt x="2409" y="2202"/>
                  </a:lnTo>
                  <a:cubicBezTo>
                    <a:pt x="2409" y="1596"/>
                    <a:pt x="2163" y="1045"/>
                    <a:pt x="1766" y="643"/>
                  </a:cubicBezTo>
                  <a:cubicBezTo>
                    <a:pt x="1368" y="246"/>
                    <a:pt x="818" y="0"/>
                    <a:pt x="21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1e9bf294500_0_4181"/>
            <p:cNvSpPr/>
            <p:nvPr/>
          </p:nvSpPr>
          <p:spPr>
            <a:xfrm>
              <a:off x="3641253" y="1682112"/>
              <a:ext cx="34508" cy="62915"/>
            </a:xfrm>
            <a:custGeom>
              <a:rect b="b" l="l" r="r" t="t"/>
              <a:pathLst>
                <a:path extrusionOk="0" h="1772" w="972">
                  <a:moveTo>
                    <a:pt x="1" y="0"/>
                  </a:moveTo>
                  <a:lnTo>
                    <a:pt x="1" y="1287"/>
                  </a:lnTo>
                  <a:cubicBezTo>
                    <a:pt x="1" y="1554"/>
                    <a:pt x="218" y="1772"/>
                    <a:pt x="487" y="1772"/>
                  </a:cubicBezTo>
                  <a:cubicBezTo>
                    <a:pt x="755" y="1772"/>
                    <a:pt x="972" y="1554"/>
                    <a:pt x="971" y="1287"/>
                  </a:cubicBezTo>
                  <a:lnTo>
                    <a:pt x="9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1e9bf294500_0_4181"/>
            <p:cNvSpPr/>
            <p:nvPr/>
          </p:nvSpPr>
          <p:spPr>
            <a:xfrm>
              <a:off x="3651478" y="1682148"/>
              <a:ext cx="24284" cy="62879"/>
            </a:xfrm>
            <a:custGeom>
              <a:rect b="b" l="l" r="r" t="t"/>
              <a:pathLst>
                <a:path extrusionOk="0" h="1771" w="684">
                  <a:moveTo>
                    <a:pt x="287" y="1"/>
                  </a:moveTo>
                  <a:lnTo>
                    <a:pt x="287" y="1286"/>
                  </a:lnTo>
                  <a:cubicBezTo>
                    <a:pt x="287" y="1481"/>
                    <a:pt x="170" y="1653"/>
                    <a:pt x="0" y="1727"/>
                  </a:cubicBezTo>
                  <a:cubicBezTo>
                    <a:pt x="59" y="1756"/>
                    <a:pt x="129" y="1771"/>
                    <a:pt x="199" y="1771"/>
                  </a:cubicBezTo>
                  <a:cubicBezTo>
                    <a:pt x="467" y="1771"/>
                    <a:pt x="684" y="1553"/>
                    <a:pt x="684" y="1286"/>
                  </a:cubicBezTo>
                  <a:lnTo>
                    <a:pt x="684"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1e9bf294500_0_4181"/>
            <p:cNvSpPr/>
            <p:nvPr/>
          </p:nvSpPr>
          <p:spPr>
            <a:xfrm>
              <a:off x="3588885" y="1550854"/>
              <a:ext cx="139276" cy="149334"/>
            </a:xfrm>
            <a:custGeom>
              <a:rect b="b" l="l" r="r" t="t"/>
              <a:pathLst>
                <a:path extrusionOk="0" h="4206" w="3923">
                  <a:moveTo>
                    <a:pt x="1962" y="0"/>
                  </a:moveTo>
                  <a:lnTo>
                    <a:pt x="1" y="1041"/>
                  </a:lnTo>
                  <a:lnTo>
                    <a:pt x="1" y="2242"/>
                  </a:lnTo>
                  <a:cubicBezTo>
                    <a:pt x="1" y="3324"/>
                    <a:pt x="878" y="4205"/>
                    <a:pt x="1962" y="4205"/>
                  </a:cubicBezTo>
                  <a:cubicBezTo>
                    <a:pt x="3044" y="4205"/>
                    <a:pt x="3922" y="3327"/>
                    <a:pt x="3922" y="2242"/>
                  </a:cubicBezTo>
                  <a:lnTo>
                    <a:pt x="3922" y="1041"/>
                  </a:lnTo>
                  <a:lnTo>
                    <a:pt x="19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1e9bf294500_0_4181"/>
            <p:cNvSpPr/>
            <p:nvPr/>
          </p:nvSpPr>
          <p:spPr>
            <a:xfrm>
              <a:off x="3588885" y="1514712"/>
              <a:ext cx="139276" cy="81839"/>
            </a:xfrm>
            <a:custGeom>
              <a:rect b="b" l="l" r="r" t="t"/>
              <a:pathLst>
                <a:path extrusionOk="0" h="2305" w="3923">
                  <a:moveTo>
                    <a:pt x="1962" y="1"/>
                  </a:moveTo>
                  <a:cubicBezTo>
                    <a:pt x="878" y="1"/>
                    <a:pt x="1" y="880"/>
                    <a:pt x="1" y="1964"/>
                  </a:cubicBezTo>
                  <a:lnTo>
                    <a:pt x="1" y="2305"/>
                  </a:lnTo>
                  <a:cubicBezTo>
                    <a:pt x="1" y="2305"/>
                    <a:pt x="2" y="2305"/>
                    <a:pt x="3" y="2305"/>
                  </a:cubicBezTo>
                  <a:cubicBezTo>
                    <a:pt x="67" y="2305"/>
                    <a:pt x="1291" y="2293"/>
                    <a:pt x="1962" y="1359"/>
                  </a:cubicBezTo>
                  <a:cubicBezTo>
                    <a:pt x="2632" y="2293"/>
                    <a:pt x="3855" y="2305"/>
                    <a:pt x="3919" y="2305"/>
                  </a:cubicBezTo>
                  <a:cubicBezTo>
                    <a:pt x="3921" y="2305"/>
                    <a:pt x="3922" y="2305"/>
                    <a:pt x="3922" y="2305"/>
                  </a:cubicBezTo>
                  <a:lnTo>
                    <a:pt x="3922" y="1964"/>
                  </a:lnTo>
                  <a:cubicBezTo>
                    <a:pt x="3922" y="880"/>
                    <a:pt x="3044" y="1"/>
                    <a:pt x="19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1e9bf294500_0_4181"/>
            <p:cNvSpPr/>
            <p:nvPr/>
          </p:nvSpPr>
          <p:spPr>
            <a:xfrm>
              <a:off x="3726782" y="1597897"/>
              <a:ext cx="24852" cy="34937"/>
            </a:xfrm>
            <a:custGeom>
              <a:rect b="b" l="l" r="r" t="t"/>
              <a:pathLst>
                <a:path extrusionOk="0" h="984" w="700">
                  <a:moveTo>
                    <a:pt x="1" y="1"/>
                  </a:moveTo>
                  <a:lnTo>
                    <a:pt x="1" y="983"/>
                  </a:lnTo>
                  <a:lnTo>
                    <a:pt x="209" y="983"/>
                  </a:lnTo>
                  <a:cubicBezTo>
                    <a:pt x="481" y="983"/>
                    <a:pt x="700" y="765"/>
                    <a:pt x="700" y="493"/>
                  </a:cubicBezTo>
                  <a:cubicBezTo>
                    <a:pt x="700" y="221"/>
                    <a:pt x="481" y="1"/>
                    <a:pt x="2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1e9bf294500_0_4181"/>
            <p:cNvSpPr/>
            <p:nvPr/>
          </p:nvSpPr>
          <p:spPr>
            <a:xfrm>
              <a:off x="3726853" y="1598501"/>
              <a:ext cx="24852" cy="34298"/>
            </a:xfrm>
            <a:custGeom>
              <a:rect b="b" l="l" r="r" t="t"/>
              <a:pathLst>
                <a:path extrusionOk="0" h="966" w="700">
                  <a:moveTo>
                    <a:pt x="345" y="1"/>
                  </a:moveTo>
                  <a:lnTo>
                    <a:pt x="345" y="1"/>
                  </a:lnTo>
                  <a:cubicBezTo>
                    <a:pt x="396" y="79"/>
                    <a:pt x="425" y="169"/>
                    <a:pt x="425" y="269"/>
                  </a:cubicBezTo>
                  <a:cubicBezTo>
                    <a:pt x="425" y="519"/>
                    <a:pt x="240" y="723"/>
                    <a:pt x="0" y="756"/>
                  </a:cubicBezTo>
                  <a:lnTo>
                    <a:pt x="0" y="965"/>
                  </a:lnTo>
                  <a:lnTo>
                    <a:pt x="209" y="965"/>
                  </a:lnTo>
                  <a:cubicBezTo>
                    <a:pt x="481" y="965"/>
                    <a:pt x="699" y="745"/>
                    <a:pt x="699" y="474"/>
                  </a:cubicBezTo>
                  <a:cubicBezTo>
                    <a:pt x="699" y="339"/>
                    <a:pt x="645" y="215"/>
                    <a:pt x="556" y="125"/>
                  </a:cubicBezTo>
                  <a:cubicBezTo>
                    <a:pt x="498" y="67"/>
                    <a:pt x="426" y="24"/>
                    <a:pt x="345"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1e9bf294500_0_4181"/>
            <p:cNvSpPr/>
            <p:nvPr/>
          </p:nvSpPr>
          <p:spPr>
            <a:xfrm>
              <a:off x="3622294" y="1610891"/>
              <a:ext cx="9870" cy="21694"/>
            </a:xfrm>
            <a:custGeom>
              <a:rect b="b" l="l" r="r" t="t"/>
              <a:pathLst>
                <a:path extrusionOk="0" h="611" w="278">
                  <a:moveTo>
                    <a:pt x="139" y="0"/>
                  </a:moveTo>
                  <a:cubicBezTo>
                    <a:pt x="61" y="0"/>
                    <a:pt x="1" y="62"/>
                    <a:pt x="1" y="140"/>
                  </a:cubicBezTo>
                  <a:lnTo>
                    <a:pt x="1" y="472"/>
                  </a:lnTo>
                  <a:cubicBezTo>
                    <a:pt x="1" y="550"/>
                    <a:pt x="61" y="610"/>
                    <a:pt x="139" y="610"/>
                  </a:cubicBezTo>
                  <a:cubicBezTo>
                    <a:pt x="215" y="610"/>
                    <a:pt x="277" y="547"/>
                    <a:pt x="277" y="472"/>
                  </a:cubicBezTo>
                  <a:lnTo>
                    <a:pt x="277" y="140"/>
                  </a:lnTo>
                  <a:cubicBezTo>
                    <a:pt x="277" y="62"/>
                    <a:pt x="217"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1e9bf294500_0_4181"/>
            <p:cNvSpPr/>
            <p:nvPr/>
          </p:nvSpPr>
          <p:spPr>
            <a:xfrm>
              <a:off x="3684887" y="1610891"/>
              <a:ext cx="9941" cy="21694"/>
            </a:xfrm>
            <a:custGeom>
              <a:rect b="b" l="l" r="r" t="t"/>
              <a:pathLst>
                <a:path extrusionOk="0" h="611" w="280">
                  <a:moveTo>
                    <a:pt x="139" y="0"/>
                  </a:moveTo>
                  <a:cubicBezTo>
                    <a:pt x="64" y="0"/>
                    <a:pt x="1" y="62"/>
                    <a:pt x="1" y="140"/>
                  </a:cubicBezTo>
                  <a:lnTo>
                    <a:pt x="1" y="472"/>
                  </a:lnTo>
                  <a:cubicBezTo>
                    <a:pt x="1" y="550"/>
                    <a:pt x="61" y="610"/>
                    <a:pt x="139" y="610"/>
                  </a:cubicBezTo>
                  <a:cubicBezTo>
                    <a:pt x="216" y="610"/>
                    <a:pt x="280" y="547"/>
                    <a:pt x="277" y="472"/>
                  </a:cubicBezTo>
                  <a:lnTo>
                    <a:pt x="277" y="140"/>
                  </a:lnTo>
                  <a:cubicBezTo>
                    <a:pt x="277" y="62"/>
                    <a:pt x="216"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1e9bf294500_0_4181"/>
            <p:cNvSpPr/>
            <p:nvPr/>
          </p:nvSpPr>
          <p:spPr>
            <a:xfrm>
              <a:off x="3643206" y="1647638"/>
              <a:ext cx="30532" cy="14557"/>
            </a:xfrm>
            <a:custGeom>
              <a:rect b="b" l="l" r="r" t="t"/>
              <a:pathLst>
                <a:path extrusionOk="0" h="410" w="860">
                  <a:moveTo>
                    <a:pt x="703" y="0"/>
                  </a:moveTo>
                  <a:cubicBezTo>
                    <a:pt x="662" y="0"/>
                    <a:pt x="622" y="18"/>
                    <a:pt x="595" y="52"/>
                  </a:cubicBezTo>
                  <a:cubicBezTo>
                    <a:pt x="554" y="105"/>
                    <a:pt x="492" y="134"/>
                    <a:pt x="428" y="134"/>
                  </a:cubicBezTo>
                  <a:cubicBezTo>
                    <a:pt x="363" y="134"/>
                    <a:pt x="304" y="105"/>
                    <a:pt x="262" y="54"/>
                  </a:cubicBezTo>
                  <a:cubicBezTo>
                    <a:pt x="236" y="20"/>
                    <a:pt x="196" y="3"/>
                    <a:pt x="156" y="3"/>
                  </a:cubicBezTo>
                  <a:cubicBezTo>
                    <a:pt x="125" y="3"/>
                    <a:pt x="94" y="13"/>
                    <a:pt x="68" y="34"/>
                  </a:cubicBezTo>
                  <a:cubicBezTo>
                    <a:pt x="9" y="80"/>
                    <a:pt x="0" y="170"/>
                    <a:pt x="48" y="229"/>
                  </a:cubicBezTo>
                  <a:cubicBezTo>
                    <a:pt x="141" y="344"/>
                    <a:pt x="282" y="410"/>
                    <a:pt x="429" y="410"/>
                  </a:cubicBezTo>
                  <a:cubicBezTo>
                    <a:pt x="580" y="410"/>
                    <a:pt x="721" y="342"/>
                    <a:pt x="811" y="224"/>
                  </a:cubicBezTo>
                  <a:cubicBezTo>
                    <a:pt x="859" y="165"/>
                    <a:pt x="849" y="79"/>
                    <a:pt x="789" y="30"/>
                  </a:cubicBezTo>
                  <a:cubicBezTo>
                    <a:pt x="764" y="10"/>
                    <a:pt x="733" y="0"/>
                    <a:pt x="7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1e9bf294500_0_4181"/>
            <p:cNvSpPr/>
            <p:nvPr/>
          </p:nvSpPr>
          <p:spPr>
            <a:xfrm>
              <a:off x="3650981" y="1579826"/>
              <a:ext cx="77182" cy="120362"/>
            </a:xfrm>
            <a:custGeom>
              <a:rect b="b" l="l" r="r" t="t"/>
              <a:pathLst>
                <a:path extrusionOk="0" h="3390" w="2174">
                  <a:moveTo>
                    <a:pt x="1748" y="0"/>
                  </a:moveTo>
                  <a:lnTo>
                    <a:pt x="1748" y="1426"/>
                  </a:lnTo>
                  <a:cubicBezTo>
                    <a:pt x="1748" y="2439"/>
                    <a:pt x="984" y="3271"/>
                    <a:pt x="0" y="3378"/>
                  </a:cubicBezTo>
                  <a:cubicBezTo>
                    <a:pt x="71" y="3385"/>
                    <a:pt x="141" y="3389"/>
                    <a:pt x="213" y="3389"/>
                  </a:cubicBezTo>
                  <a:cubicBezTo>
                    <a:pt x="1295" y="3389"/>
                    <a:pt x="2173" y="2511"/>
                    <a:pt x="2173" y="1426"/>
                  </a:cubicBezTo>
                  <a:lnTo>
                    <a:pt x="2173" y="225"/>
                  </a:lnTo>
                  <a:lnTo>
                    <a:pt x="1748"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1e9bf294500_0_4181"/>
            <p:cNvSpPr/>
            <p:nvPr/>
          </p:nvSpPr>
          <p:spPr>
            <a:xfrm>
              <a:off x="3650981" y="1514783"/>
              <a:ext cx="77182" cy="81839"/>
            </a:xfrm>
            <a:custGeom>
              <a:rect b="b" l="l" r="r" t="t"/>
              <a:pathLst>
                <a:path extrusionOk="0" h="2305" w="2174">
                  <a:moveTo>
                    <a:pt x="216" y="0"/>
                  </a:moveTo>
                  <a:cubicBezTo>
                    <a:pt x="215" y="0"/>
                    <a:pt x="214" y="0"/>
                    <a:pt x="213" y="0"/>
                  </a:cubicBezTo>
                  <a:cubicBezTo>
                    <a:pt x="141" y="0"/>
                    <a:pt x="71" y="5"/>
                    <a:pt x="0" y="12"/>
                  </a:cubicBezTo>
                  <a:cubicBezTo>
                    <a:pt x="984" y="117"/>
                    <a:pt x="1750" y="950"/>
                    <a:pt x="1750" y="1963"/>
                  </a:cubicBezTo>
                  <a:lnTo>
                    <a:pt x="1750" y="2261"/>
                  </a:lnTo>
                  <a:cubicBezTo>
                    <a:pt x="1974" y="2302"/>
                    <a:pt x="2134" y="2304"/>
                    <a:pt x="2167" y="2304"/>
                  </a:cubicBezTo>
                  <a:cubicBezTo>
                    <a:pt x="2171" y="2304"/>
                    <a:pt x="2173" y="2304"/>
                    <a:pt x="2173" y="2304"/>
                  </a:cubicBezTo>
                  <a:lnTo>
                    <a:pt x="2173" y="1963"/>
                  </a:lnTo>
                  <a:cubicBezTo>
                    <a:pt x="2173" y="879"/>
                    <a:pt x="1297" y="0"/>
                    <a:pt x="216"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1e9bf294500_0_4181"/>
            <p:cNvSpPr/>
            <p:nvPr/>
          </p:nvSpPr>
          <p:spPr>
            <a:xfrm>
              <a:off x="3696426" y="1733983"/>
              <a:ext cx="70614" cy="55246"/>
            </a:xfrm>
            <a:custGeom>
              <a:rect b="b" l="l" r="r" t="t"/>
              <a:pathLst>
                <a:path extrusionOk="0" h="1556" w="1989">
                  <a:moveTo>
                    <a:pt x="551" y="0"/>
                  </a:moveTo>
                  <a:cubicBezTo>
                    <a:pt x="541" y="0"/>
                    <a:pt x="530" y="1"/>
                    <a:pt x="520" y="1"/>
                  </a:cubicBezTo>
                  <a:cubicBezTo>
                    <a:pt x="359" y="13"/>
                    <a:pt x="211" y="112"/>
                    <a:pt x="138" y="256"/>
                  </a:cubicBezTo>
                  <a:cubicBezTo>
                    <a:pt x="1" y="524"/>
                    <a:pt x="96" y="817"/>
                    <a:pt x="316" y="1001"/>
                  </a:cubicBezTo>
                  <a:cubicBezTo>
                    <a:pt x="316" y="1001"/>
                    <a:pt x="821" y="1426"/>
                    <a:pt x="959" y="1544"/>
                  </a:cubicBezTo>
                  <a:cubicBezTo>
                    <a:pt x="969" y="1552"/>
                    <a:pt x="982" y="1556"/>
                    <a:pt x="994" y="1556"/>
                  </a:cubicBezTo>
                  <a:cubicBezTo>
                    <a:pt x="1007" y="1556"/>
                    <a:pt x="1020" y="1552"/>
                    <a:pt x="1030" y="1544"/>
                  </a:cubicBezTo>
                  <a:cubicBezTo>
                    <a:pt x="1168" y="1426"/>
                    <a:pt x="1674" y="1001"/>
                    <a:pt x="1674" y="1001"/>
                  </a:cubicBezTo>
                  <a:cubicBezTo>
                    <a:pt x="1895" y="817"/>
                    <a:pt x="1988" y="524"/>
                    <a:pt x="1854" y="256"/>
                  </a:cubicBezTo>
                  <a:cubicBezTo>
                    <a:pt x="1779" y="112"/>
                    <a:pt x="1633" y="13"/>
                    <a:pt x="1470" y="1"/>
                  </a:cubicBezTo>
                  <a:cubicBezTo>
                    <a:pt x="1460" y="1"/>
                    <a:pt x="1450" y="0"/>
                    <a:pt x="1440" y="0"/>
                  </a:cubicBezTo>
                  <a:cubicBezTo>
                    <a:pt x="1228" y="0"/>
                    <a:pt x="1049" y="144"/>
                    <a:pt x="995" y="339"/>
                  </a:cubicBezTo>
                  <a:cubicBezTo>
                    <a:pt x="943" y="144"/>
                    <a:pt x="763" y="0"/>
                    <a:pt x="55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1e9bf294500_0_4181"/>
            <p:cNvSpPr/>
            <p:nvPr/>
          </p:nvSpPr>
          <p:spPr>
            <a:xfrm>
              <a:off x="3720923" y="1734196"/>
              <a:ext cx="46118" cy="55033"/>
            </a:xfrm>
            <a:custGeom>
              <a:rect b="b" l="l" r="r" t="t"/>
              <a:pathLst>
                <a:path extrusionOk="0" h="1550" w="1299">
                  <a:moveTo>
                    <a:pt x="829" y="1"/>
                  </a:moveTo>
                  <a:lnTo>
                    <a:pt x="829" y="1"/>
                  </a:lnTo>
                  <a:cubicBezTo>
                    <a:pt x="833" y="5"/>
                    <a:pt x="835" y="10"/>
                    <a:pt x="836" y="14"/>
                  </a:cubicBezTo>
                  <a:cubicBezTo>
                    <a:pt x="971" y="282"/>
                    <a:pt x="876" y="575"/>
                    <a:pt x="656" y="761"/>
                  </a:cubicBezTo>
                  <a:cubicBezTo>
                    <a:pt x="656" y="761"/>
                    <a:pt x="151" y="1185"/>
                    <a:pt x="13" y="1302"/>
                  </a:cubicBezTo>
                  <a:cubicBezTo>
                    <a:pt x="9" y="1305"/>
                    <a:pt x="6" y="1309"/>
                    <a:pt x="0" y="1310"/>
                  </a:cubicBezTo>
                  <a:cubicBezTo>
                    <a:pt x="111" y="1404"/>
                    <a:pt x="217" y="1492"/>
                    <a:pt x="269" y="1538"/>
                  </a:cubicBezTo>
                  <a:cubicBezTo>
                    <a:pt x="279" y="1546"/>
                    <a:pt x="292" y="1550"/>
                    <a:pt x="304" y="1550"/>
                  </a:cubicBezTo>
                  <a:cubicBezTo>
                    <a:pt x="317" y="1550"/>
                    <a:pt x="330" y="1546"/>
                    <a:pt x="340" y="1538"/>
                  </a:cubicBezTo>
                  <a:cubicBezTo>
                    <a:pt x="478" y="1420"/>
                    <a:pt x="984" y="995"/>
                    <a:pt x="984" y="995"/>
                  </a:cubicBezTo>
                  <a:cubicBezTo>
                    <a:pt x="1205" y="811"/>
                    <a:pt x="1298" y="518"/>
                    <a:pt x="1161" y="250"/>
                  </a:cubicBezTo>
                  <a:cubicBezTo>
                    <a:pt x="1097" y="120"/>
                    <a:pt x="971" y="27"/>
                    <a:pt x="829"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1e9bf294500_0_4181"/>
            <p:cNvSpPr/>
            <p:nvPr/>
          </p:nvSpPr>
          <p:spPr>
            <a:xfrm>
              <a:off x="3736332" y="1685059"/>
              <a:ext cx="9657" cy="34440"/>
            </a:xfrm>
            <a:custGeom>
              <a:rect b="b" l="l" r="r" t="t"/>
              <a:pathLst>
                <a:path extrusionOk="0" h="970" w="272">
                  <a:moveTo>
                    <a:pt x="136" y="1"/>
                  </a:moveTo>
                  <a:cubicBezTo>
                    <a:pt x="63" y="1"/>
                    <a:pt x="1" y="61"/>
                    <a:pt x="1" y="134"/>
                  </a:cubicBezTo>
                  <a:lnTo>
                    <a:pt x="1" y="835"/>
                  </a:lnTo>
                  <a:cubicBezTo>
                    <a:pt x="1" y="909"/>
                    <a:pt x="63" y="969"/>
                    <a:pt x="136" y="969"/>
                  </a:cubicBezTo>
                  <a:cubicBezTo>
                    <a:pt x="212" y="969"/>
                    <a:pt x="271" y="910"/>
                    <a:pt x="271" y="835"/>
                  </a:cubicBezTo>
                  <a:lnTo>
                    <a:pt x="271" y="134"/>
                  </a:lnTo>
                  <a:cubicBezTo>
                    <a:pt x="271" y="61"/>
                    <a:pt x="209" y="1"/>
                    <a:pt x="1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1e9bf294500_0_4181"/>
            <p:cNvSpPr/>
            <p:nvPr/>
          </p:nvSpPr>
          <p:spPr>
            <a:xfrm>
              <a:off x="3754581" y="1679733"/>
              <a:ext cx="9586" cy="20167"/>
            </a:xfrm>
            <a:custGeom>
              <a:rect b="b" l="l" r="r" t="t"/>
              <a:pathLst>
                <a:path extrusionOk="0" h="568" w="270">
                  <a:moveTo>
                    <a:pt x="134" y="1"/>
                  </a:moveTo>
                  <a:cubicBezTo>
                    <a:pt x="61" y="1"/>
                    <a:pt x="0" y="61"/>
                    <a:pt x="0" y="136"/>
                  </a:cubicBezTo>
                  <a:lnTo>
                    <a:pt x="0" y="433"/>
                  </a:lnTo>
                  <a:cubicBezTo>
                    <a:pt x="0" y="506"/>
                    <a:pt x="61" y="568"/>
                    <a:pt x="134" y="568"/>
                  </a:cubicBezTo>
                  <a:cubicBezTo>
                    <a:pt x="209" y="568"/>
                    <a:pt x="270" y="507"/>
                    <a:pt x="270" y="433"/>
                  </a:cubicBezTo>
                  <a:lnTo>
                    <a:pt x="270" y="136"/>
                  </a:lnTo>
                  <a:cubicBezTo>
                    <a:pt x="270" y="61"/>
                    <a:pt x="209"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8" name="Google Shape;1758;g1e9bf294500_0_4181"/>
          <p:cNvSpPr/>
          <p:nvPr/>
        </p:nvSpPr>
        <p:spPr>
          <a:xfrm>
            <a:off x="3396600" y="2459100"/>
            <a:ext cx="768600" cy="31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9" name="Google Shape;1759;g1e9bf294500_0_4181"/>
          <p:cNvGrpSpPr/>
          <p:nvPr/>
        </p:nvGrpSpPr>
        <p:grpSpPr>
          <a:xfrm>
            <a:off x="4440275" y="1270192"/>
            <a:ext cx="2336400" cy="1188885"/>
            <a:chOff x="6087600" y="3013400"/>
            <a:chExt cx="2336400" cy="1392300"/>
          </a:xfrm>
        </p:grpSpPr>
        <p:sp>
          <p:nvSpPr>
            <p:cNvPr id="1760" name="Google Shape;1760;g1e9bf294500_0_4181"/>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1e9bf294500_0_418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1e9bf294500_0_418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1e9bf294500_0_418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1e9bf294500_0_418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5" name="Google Shape;1765;g1e9bf294500_0_4181"/>
          <p:cNvSpPr txBox="1"/>
          <p:nvPr>
            <p:ph idx="4294967295" type="title"/>
          </p:nvPr>
        </p:nvSpPr>
        <p:spPr>
          <a:xfrm>
            <a:off x="4440275" y="1456188"/>
            <a:ext cx="2336400" cy="450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100"/>
              <a:t>¿Automatiza o Facilita mi proceso?</a:t>
            </a:r>
            <a:endParaRPr sz="1100"/>
          </a:p>
        </p:txBody>
      </p:sp>
      <p:sp>
        <p:nvSpPr>
          <p:cNvPr id="1766" name="Google Shape;1766;g1e9bf294500_0_4181"/>
          <p:cNvSpPr txBox="1"/>
          <p:nvPr>
            <p:ph idx="4294967295" type="subTitle"/>
          </p:nvPr>
        </p:nvSpPr>
        <p:spPr>
          <a:xfrm>
            <a:off x="4440275" y="1906802"/>
            <a:ext cx="2336400" cy="319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Objetivo de estos modelos</a:t>
            </a:r>
            <a:endParaRPr sz="1100"/>
          </a:p>
        </p:txBody>
      </p:sp>
      <p:grpSp>
        <p:nvGrpSpPr>
          <p:cNvPr id="1767" name="Google Shape;1767;g1e9bf294500_0_4181"/>
          <p:cNvGrpSpPr/>
          <p:nvPr/>
        </p:nvGrpSpPr>
        <p:grpSpPr>
          <a:xfrm>
            <a:off x="4440275" y="2365923"/>
            <a:ext cx="2336400" cy="1105765"/>
            <a:chOff x="6087600" y="3013400"/>
            <a:chExt cx="2336400" cy="1392300"/>
          </a:xfrm>
        </p:grpSpPr>
        <p:sp>
          <p:nvSpPr>
            <p:cNvPr id="1768" name="Google Shape;1768;g1e9bf294500_0_4181"/>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1e9bf294500_0_418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1e9bf294500_0_418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1e9bf294500_0_418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1e9bf294500_0_418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3" name="Google Shape;1773;g1e9bf294500_0_4181"/>
          <p:cNvSpPr txBox="1"/>
          <p:nvPr>
            <p:ph idx="4294967295" type="title"/>
          </p:nvPr>
        </p:nvSpPr>
        <p:spPr>
          <a:xfrm>
            <a:off x="4440275" y="2562444"/>
            <a:ext cx="2336400" cy="47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Cuestiono</a:t>
            </a:r>
            <a:endParaRPr sz="1000"/>
          </a:p>
        </p:txBody>
      </p:sp>
      <p:sp>
        <p:nvSpPr>
          <p:cNvPr id="1774" name="Google Shape;1774;g1e9bf294500_0_4181"/>
          <p:cNvSpPr txBox="1"/>
          <p:nvPr>
            <p:ph idx="4294967295" type="subTitle"/>
          </p:nvPr>
        </p:nvSpPr>
        <p:spPr>
          <a:xfrm>
            <a:off x="4440275" y="3037674"/>
            <a:ext cx="2336400" cy="42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¿Existen otros métodos para resolver el mismo problema?</a:t>
            </a:r>
            <a:endParaRPr sz="1100"/>
          </a:p>
        </p:txBody>
      </p:sp>
      <p:grpSp>
        <p:nvGrpSpPr>
          <p:cNvPr id="1775" name="Google Shape;1775;g1e9bf294500_0_4181"/>
          <p:cNvGrpSpPr/>
          <p:nvPr/>
        </p:nvGrpSpPr>
        <p:grpSpPr>
          <a:xfrm>
            <a:off x="4440275" y="3611623"/>
            <a:ext cx="2336400" cy="1105765"/>
            <a:chOff x="6087600" y="3013400"/>
            <a:chExt cx="2336400" cy="1392300"/>
          </a:xfrm>
        </p:grpSpPr>
        <p:sp>
          <p:nvSpPr>
            <p:cNvPr id="1776" name="Google Shape;1776;g1e9bf294500_0_4181"/>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1e9bf294500_0_4181"/>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1e9bf294500_0_4181"/>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1e9bf294500_0_4181"/>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1e9bf294500_0_4181"/>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1" name="Google Shape;1781;g1e9bf294500_0_4181"/>
          <p:cNvSpPr txBox="1"/>
          <p:nvPr>
            <p:ph idx="4294967295" type="title"/>
          </p:nvPr>
        </p:nvSpPr>
        <p:spPr>
          <a:xfrm>
            <a:off x="4440275" y="3808144"/>
            <a:ext cx="2336400" cy="47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¿Un humano puede resolver el problema?, ¿Cómo?</a:t>
            </a:r>
            <a:endParaRPr sz="1000"/>
          </a:p>
        </p:txBody>
      </p:sp>
      <p:sp>
        <p:nvSpPr>
          <p:cNvPr id="1782" name="Google Shape;1782;g1e9bf294500_0_4181"/>
          <p:cNvSpPr txBox="1"/>
          <p:nvPr>
            <p:ph idx="4294967295" type="subTitle"/>
          </p:nvPr>
        </p:nvSpPr>
        <p:spPr>
          <a:xfrm>
            <a:off x="4440275" y="4283374"/>
            <a:ext cx="2336400" cy="4248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Brecha entre ML y DL.</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6" name="Shape 1786"/>
        <p:cNvGrpSpPr/>
        <p:nvPr/>
      </p:nvGrpSpPr>
      <p:grpSpPr>
        <a:xfrm>
          <a:off x="0" y="0"/>
          <a:ext cx="0" cy="0"/>
          <a:chOff x="0" y="0"/>
          <a:chExt cx="0" cy="0"/>
        </a:xfrm>
      </p:grpSpPr>
      <p:sp>
        <p:nvSpPr>
          <p:cNvPr id="1787" name="Google Shape;1787;g1e9bf294500_0_425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solidFill>
                  <a:schemeClr val="lt2"/>
                </a:solidFill>
              </a:rPr>
              <a:t>Diferencias entre</a:t>
            </a:r>
            <a:r>
              <a:rPr lang="en" sz="1900"/>
              <a:t> Machine y Deep Learning</a:t>
            </a:r>
            <a:endParaRPr sz="1900"/>
          </a:p>
        </p:txBody>
      </p:sp>
      <p:pic>
        <p:nvPicPr>
          <p:cNvPr id="1788" name="Google Shape;1788;g1e9bf294500_0_4259"/>
          <p:cNvPicPr preferRelativeResize="0"/>
          <p:nvPr/>
        </p:nvPicPr>
        <p:blipFill>
          <a:blip r:embed="rId3">
            <a:alphaModFix/>
          </a:blip>
          <a:stretch>
            <a:fillRect/>
          </a:stretch>
        </p:blipFill>
        <p:spPr>
          <a:xfrm>
            <a:off x="1756588" y="1224400"/>
            <a:ext cx="5630824" cy="3379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g1e9e2774be5_0_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solidFill>
                  <a:schemeClr val="lt2"/>
                </a:solidFill>
              </a:rPr>
              <a:t>Diferencias entre</a:t>
            </a:r>
            <a:r>
              <a:rPr lang="en" sz="1900"/>
              <a:t> Machine y Deep Learning</a:t>
            </a:r>
            <a:endParaRPr sz="1900"/>
          </a:p>
        </p:txBody>
      </p:sp>
      <p:pic>
        <p:nvPicPr>
          <p:cNvPr id="1794" name="Google Shape;1794;g1e9e2774be5_0_1"/>
          <p:cNvPicPr preferRelativeResize="0"/>
          <p:nvPr/>
        </p:nvPicPr>
        <p:blipFill>
          <a:blip r:embed="rId3">
            <a:alphaModFix/>
          </a:blip>
          <a:stretch>
            <a:fillRect/>
          </a:stretch>
        </p:blipFill>
        <p:spPr>
          <a:xfrm>
            <a:off x="1756588" y="1224400"/>
            <a:ext cx="5630824" cy="3379349"/>
          </a:xfrm>
          <a:prstGeom prst="rect">
            <a:avLst/>
          </a:prstGeom>
          <a:noFill/>
          <a:ln>
            <a:noFill/>
          </a:ln>
        </p:spPr>
      </p:pic>
      <p:sp>
        <p:nvSpPr>
          <p:cNvPr id="1795" name="Google Shape;1795;g1e9e2774be5_0_1"/>
          <p:cNvSpPr txBox="1"/>
          <p:nvPr/>
        </p:nvSpPr>
        <p:spPr>
          <a:xfrm>
            <a:off x="505550" y="1787775"/>
            <a:ext cx="1179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Datos tabulares o estructurados </a:t>
            </a:r>
            <a:endParaRPr>
              <a:solidFill>
                <a:schemeClr val="lt1"/>
              </a:solidFill>
              <a:latin typeface="Anaheim"/>
              <a:ea typeface="Anaheim"/>
              <a:cs typeface="Anaheim"/>
              <a:sym typeface="Anaheim"/>
            </a:endParaRPr>
          </a:p>
        </p:txBody>
      </p:sp>
      <p:sp>
        <p:nvSpPr>
          <p:cNvPr id="1796" name="Google Shape;1796;g1e9e2774be5_0_1"/>
          <p:cNvSpPr txBox="1"/>
          <p:nvPr/>
        </p:nvSpPr>
        <p:spPr>
          <a:xfrm>
            <a:off x="505550" y="3354275"/>
            <a:ext cx="1179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naheim"/>
                <a:ea typeface="Anaheim"/>
                <a:cs typeface="Anaheim"/>
                <a:sym typeface="Anaheim"/>
              </a:rPr>
              <a:t>Datos no estructurados: imágenes, audio y texto.</a:t>
            </a:r>
            <a:endParaRPr>
              <a:solidFill>
                <a:schemeClr val="lt1"/>
              </a:solidFill>
              <a:latin typeface="Anaheim"/>
              <a:ea typeface="Anaheim"/>
              <a:cs typeface="Anaheim"/>
              <a:sym typeface="Anahei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g1e9bf294500_0_431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900">
                <a:solidFill>
                  <a:schemeClr val="lt2"/>
                </a:solidFill>
              </a:rPr>
              <a:t>Formas de </a:t>
            </a:r>
            <a:r>
              <a:rPr lang="en" sz="1900"/>
              <a:t> Entrenamiento de Estos Modelos</a:t>
            </a:r>
            <a:endParaRPr sz="1900"/>
          </a:p>
        </p:txBody>
      </p:sp>
      <p:pic>
        <p:nvPicPr>
          <p:cNvPr id="1802" name="Google Shape;1802;g1e9bf294500_0_4316"/>
          <p:cNvPicPr preferRelativeResize="0"/>
          <p:nvPr/>
        </p:nvPicPr>
        <p:blipFill>
          <a:blip r:embed="rId3">
            <a:alphaModFix/>
          </a:blip>
          <a:stretch>
            <a:fillRect/>
          </a:stretch>
        </p:blipFill>
        <p:spPr>
          <a:xfrm>
            <a:off x="478925" y="1301575"/>
            <a:ext cx="8175048" cy="3175176"/>
          </a:xfrm>
          <a:prstGeom prst="rect">
            <a:avLst/>
          </a:prstGeom>
          <a:noFill/>
          <a:ln>
            <a:noFill/>
          </a:ln>
        </p:spPr>
      </p:pic>
      <p:grpSp>
        <p:nvGrpSpPr>
          <p:cNvPr id="1803" name="Google Shape;1803;g1e9bf294500_0_4316"/>
          <p:cNvGrpSpPr/>
          <p:nvPr/>
        </p:nvGrpSpPr>
        <p:grpSpPr>
          <a:xfrm>
            <a:off x="711889" y="1494360"/>
            <a:ext cx="515587" cy="441314"/>
            <a:chOff x="3435580" y="1514712"/>
            <a:chExt cx="331461" cy="326319"/>
          </a:xfrm>
        </p:grpSpPr>
        <p:sp>
          <p:nvSpPr>
            <p:cNvPr id="1804" name="Google Shape;1804;g1e9bf294500_0_4316"/>
            <p:cNvSpPr/>
            <p:nvPr/>
          </p:nvSpPr>
          <p:spPr>
            <a:xfrm>
              <a:off x="3435580" y="1594986"/>
              <a:ext cx="180566" cy="241470"/>
            </a:xfrm>
            <a:custGeom>
              <a:rect b="b" l="l" r="r" t="t"/>
              <a:pathLst>
                <a:path extrusionOk="0" h="6801" w="5086">
                  <a:moveTo>
                    <a:pt x="2944" y="0"/>
                  </a:moveTo>
                  <a:cubicBezTo>
                    <a:pt x="2920" y="0"/>
                    <a:pt x="2895" y="9"/>
                    <a:pt x="2874" y="29"/>
                  </a:cubicBezTo>
                  <a:cubicBezTo>
                    <a:pt x="2418" y="464"/>
                    <a:pt x="2051" y="998"/>
                    <a:pt x="1806" y="1578"/>
                  </a:cubicBezTo>
                  <a:cubicBezTo>
                    <a:pt x="1768" y="1670"/>
                    <a:pt x="1681" y="1719"/>
                    <a:pt x="1593" y="1719"/>
                  </a:cubicBezTo>
                  <a:cubicBezTo>
                    <a:pt x="1532" y="1719"/>
                    <a:pt x="1470" y="1696"/>
                    <a:pt x="1423" y="1647"/>
                  </a:cubicBezTo>
                  <a:cubicBezTo>
                    <a:pt x="1373" y="1594"/>
                    <a:pt x="1323" y="1540"/>
                    <a:pt x="1272" y="1489"/>
                  </a:cubicBezTo>
                  <a:cubicBezTo>
                    <a:pt x="1251" y="1466"/>
                    <a:pt x="1224" y="1456"/>
                    <a:pt x="1198" y="1456"/>
                  </a:cubicBezTo>
                  <a:cubicBezTo>
                    <a:pt x="1144" y="1456"/>
                    <a:pt x="1093" y="1498"/>
                    <a:pt x="1094" y="1562"/>
                  </a:cubicBezTo>
                  <a:cubicBezTo>
                    <a:pt x="1100" y="1886"/>
                    <a:pt x="1085" y="2208"/>
                    <a:pt x="1003" y="2520"/>
                  </a:cubicBezTo>
                  <a:cubicBezTo>
                    <a:pt x="812" y="3261"/>
                    <a:pt x="130" y="3815"/>
                    <a:pt x="59" y="4597"/>
                  </a:cubicBezTo>
                  <a:cubicBezTo>
                    <a:pt x="0" y="5262"/>
                    <a:pt x="310" y="5879"/>
                    <a:pt x="838" y="6276"/>
                  </a:cubicBezTo>
                  <a:cubicBezTo>
                    <a:pt x="1335" y="6649"/>
                    <a:pt x="1995" y="6801"/>
                    <a:pt x="2611" y="6801"/>
                  </a:cubicBezTo>
                  <a:cubicBezTo>
                    <a:pt x="2653" y="6801"/>
                    <a:pt x="2694" y="6800"/>
                    <a:pt x="2736" y="6799"/>
                  </a:cubicBezTo>
                  <a:cubicBezTo>
                    <a:pt x="3074" y="6787"/>
                    <a:pt x="3414" y="6729"/>
                    <a:pt x="3729" y="6606"/>
                  </a:cubicBezTo>
                  <a:cubicBezTo>
                    <a:pt x="3877" y="6548"/>
                    <a:pt x="4021" y="6475"/>
                    <a:pt x="4152" y="6383"/>
                  </a:cubicBezTo>
                  <a:cubicBezTo>
                    <a:pt x="4798" y="5934"/>
                    <a:pt x="5086" y="5057"/>
                    <a:pt x="4959" y="4296"/>
                  </a:cubicBezTo>
                  <a:cubicBezTo>
                    <a:pt x="4901" y="3952"/>
                    <a:pt x="4752" y="3614"/>
                    <a:pt x="4594" y="3290"/>
                  </a:cubicBezTo>
                  <a:cubicBezTo>
                    <a:pt x="4395" y="2883"/>
                    <a:pt x="4101" y="2526"/>
                    <a:pt x="3829" y="2166"/>
                  </a:cubicBezTo>
                  <a:cubicBezTo>
                    <a:pt x="3557" y="1808"/>
                    <a:pt x="3277" y="1440"/>
                    <a:pt x="3114" y="1018"/>
                  </a:cubicBezTo>
                  <a:cubicBezTo>
                    <a:pt x="3032" y="812"/>
                    <a:pt x="2995" y="458"/>
                    <a:pt x="3047" y="121"/>
                  </a:cubicBezTo>
                  <a:cubicBezTo>
                    <a:pt x="3059" y="52"/>
                    <a:pt x="3003" y="0"/>
                    <a:pt x="2944" y="0"/>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1e9bf294500_0_4316"/>
            <p:cNvSpPr/>
            <p:nvPr/>
          </p:nvSpPr>
          <p:spPr>
            <a:xfrm>
              <a:off x="3530198" y="1595057"/>
              <a:ext cx="85952" cy="235753"/>
            </a:xfrm>
            <a:custGeom>
              <a:rect b="b" l="l" r="r" t="t"/>
              <a:pathLst>
                <a:path extrusionOk="0" h="6640" w="2421">
                  <a:moveTo>
                    <a:pt x="279" y="0"/>
                  </a:moveTo>
                  <a:cubicBezTo>
                    <a:pt x="255" y="0"/>
                    <a:pt x="230" y="9"/>
                    <a:pt x="209" y="29"/>
                  </a:cubicBezTo>
                  <a:cubicBezTo>
                    <a:pt x="151" y="84"/>
                    <a:pt x="97" y="140"/>
                    <a:pt x="42" y="197"/>
                  </a:cubicBezTo>
                  <a:cubicBezTo>
                    <a:pt x="53" y="214"/>
                    <a:pt x="56" y="236"/>
                    <a:pt x="53" y="261"/>
                  </a:cubicBezTo>
                  <a:cubicBezTo>
                    <a:pt x="0" y="597"/>
                    <a:pt x="39" y="953"/>
                    <a:pt x="120" y="1158"/>
                  </a:cubicBezTo>
                  <a:cubicBezTo>
                    <a:pt x="284" y="1580"/>
                    <a:pt x="564" y="1948"/>
                    <a:pt x="835" y="2307"/>
                  </a:cubicBezTo>
                  <a:cubicBezTo>
                    <a:pt x="1107" y="2667"/>
                    <a:pt x="1400" y="3022"/>
                    <a:pt x="1600" y="3431"/>
                  </a:cubicBezTo>
                  <a:cubicBezTo>
                    <a:pt x="1756" y="3754"/>
                    <a:pt x="1905" y="4093"/>
                    <a:pt x="1963" y="4437"/>
                  </a:cubicBezTo>
                  <a:cubicBezTo>
                    <a:pt x="2091" y="5198"/>
                    <a:pt x="1802" y="6073"/>
                    <a:pt x="1157" y="6522"/>
                  </a:cubicBezTo>
                  <a:cubicBezTo>
                    <a:pt x="1094" y="6565"/>
                    <a:pt x="1028" y="6604"/>
                    <a:pt x="960" y="6640"/>
                  </a:cubicBezTo>
                  <a:cubicBezTo>
                    <a:pt x="996" y="6630"/>
                    <a:pt x="1029" y="6617"/>
                    <a:pt x="1064" y="6602"/>
                  </a:cubicBezTo>
                  <a:cubicBezTo>
                    <a:pt x="1213" y="6543"/>
                    <a:pt x="1356" y="6468"/>
                    <a:pt x="1487" y="6379"/>
                  </a:cubicBezTo>
                  <a:cubicBezTo>
                    <a:pt x="2133" y="5932"/>
                    <a:pt x="2421" y="5055"/>
                    <a:pt x="2294" y="4296"/>
                  </a:cubicBezTo>
                  <a:cubicBezTo>
                    <a:pt x="2236" y="3953"/>
                    <a:pt x="2087" y="3615"/>
                    <a:pt x="1929" y="3291"/>
                  </a:cubicBezTo>
                  <a:cubicBezTo>
                    <a:pt x="1731" y="2882"/>
                    <a:pt x="1438" y="2526"/>
                    <a:pt x="1164" y="2166"/>
                  </a:cubicBezTo>
                  <a:cubicBezTo>
                    <a:pt x="895" y="1807"/>
                    <a:pt x="612" y="1439"/>
                    <a:pt x="449" y="1019"/>
                  </a:cubicBezTo>
                  <a:cubicBezTo>
                    <a:pt x="367" y="812"/>
                    <a:pt x="328" y="455"/>
                    <a:pt x="382" y="121"/>
                  </a:cubicBezTo>
                  <a:cubicBezTo>
                    <a:pt x="394" y="52"/>
                    <a:pt x="338" y="0"/>
                    <a:pt x="279"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1e9bf294500_0_4316"/>
            <p:cNvSpPr/>
            <p:nvPr/>
          </p:nvSpPr>
          <p:spPr>
            <a:xfrm>
              <a:off x="3456208" y="1707533"/>
              <a:ext cx="138779" cy="128777"/>
            </a:xfrm>
            <a:custGeom>
              <a:rect b="b" l="l" r="r" t="t"/>
              <a:pathLst>
                <a:path extrusionOk="0" h="3627" w="3909">
                  <a:moveTo>
                    <a:pt x="2222" y="1"/>
                  </a:moveTo>
                  <a:cubicBezTo>
                    <a:pt x="2208" y="1"/>
                    <a:pt x="2193" y="8"/>
                    <a:pt x="2185" y="22"/>
                  </a:cubicBezTo>
                  <a:cubicBezTo>
                    <a:pt x="1981" y="382"/>
                    <a:pt x="1775" y="743"/>
                    <a:pt x="1570" y="1103"/>
                  </a:cubicBezTo>
                  <a:cubicBezTo>
                    <a:pt x="1514" y="1202"/>
                    <a:pt x="1457" y="1310"/>
                    <a:pt x="1435" y="1420"/>
                  </a:cubicBezTo>
                  <a:cubicBezTo>
                    <a:pt x="1428" y="1462"/>
                    <a:pt x="1392" y="1485"/>
                    <a:pt x="1356" y="1485"/>
                  </a:cubicBezTo>
                  <a:cubicBezTo>
                    <a:pt x="1330" y="1485"/>
                    <a:pt x="1305" y="1474"/>
                    <a:pt x="1288" y="1450"/>
                  </a:cubicBezTo>
                  <a:cubicBezTo>
                    <a:pt x="1212" y="1343"/>
                    <a:pt x="1149" y="1214"/>
                    <a:pt x="1096" y="1090"/>
                  </a:cubicBezTo>
                  <a:cubicBezTo>
                    <a:pt x="1089" y="1074"/>
                    <a:pt x="1073" y="1065"/>
                    <a:pt x="1058" y="1065"/>
                  </a:cubicBezTo>
                  <a:cubicBezTo>
                    <a:pt x="1043" y="1065"/>
                    <a:pt x="1028" y="1072"/>
                    <a:pt x="1019" y="1087"/>
                  </a:cubicBezTo>
                  <a:cubicBezTo>
                    <a:pt x="962" y="1191"/>
                    <a:pt x="831" y="1404"/>
                    <a:pt x="566" y="1746"/>
                  </a:cubicBezTo>
                  <a:cubicBezTo>
                    <a:pt x="405" y="1958"/>
                    <a:pt x="232" y="2119"/>
                    <a:pt x="124" y="2365"/>
                  </a:cubicBezTo>
                  <a:cubicBezTo>
                    <a:pt x="52" y="2525"/>
                    <a:pt x="12" y="2699"/>
                    <a:pt x="0" y="2873"/>
                  </a:cubicBezTo>
                  <a:cubicBezTo>
                    <a:pt x="80" y="2955"/>
                    <a:pt x="166" y="3033"/>
                    <a:pt x="260" y="3103"/>
                  </a:cubicBezTo>
                  <a:cubicBezTo>
                    <a:pt x="708" y="3440"/>
                    <a:pt x="1382" y="3627"/>
                    <a:pt x="2048" y="3627"/>
                  </a:cubicBezTo>
                  <a:cubicBezTo>
                    <a:pt x="2738" y="3627"/>
                    <a:pt x="3421" y="3426"/>
                    <a:pt x="3838" y="2982"/>
                  </a:cubicBezTo>
                  <a:cubicBezTo>
                    <a:pt x="3861" y="2958"/>
                    <a:pt x="3886" y="2931"/>
                    <a:pt x="3909" y="2903"/>
                  </a:cubicBezTo>
                  <a:cubicBezTo>
                    <a:pt x="3873" y="2449"/>
                    <a:pt x="3666" y="1994"/>
                    <a:pt x="3371" y="1673"/>
                  </a:cubicBezTo>
                  <a:cubicBezTo>
                    <a:pt x="3224" y="1515"/>
                    <a:pt x="3070" y="1372"/>
                    <a:pt x="2939" y="1202"/>
                  </a:cubicBezTo>
                  <a:cubicBezTo>
                    <a:pt x="2663" y="844"/>
                    <a:pt x="2392" y="463"/>
                    <a:pt x="2263" y="31"/>
                  </a:cubicBezTo>
                  <a:cubicBezTo>
                    <a:pt x="2257" y="11"/>
                    <a:pt x="2240" y="1"/>
                    <a:pt x="2222" y="1"/>
                  </a:cubicBezTo>
                  <a:close/>
                </a:path>
              </a:pathLst>
            </a:custGeom>
            <a:solidFill>
              <a:srgbClr val="ECE5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1e9bf294500_0_4316"/>
            <p:cNvSpPr/>
            <p:nvPr/>
          </p:nvSpPr>
          <p:spPr>
            <a:xfrm>
              <a:off x="3527393" y="1707568"/>
              <a:ext cx="67561" cy="112160"/>
            </a:xfrm>
            <a:custGeom>
              <a:rect b="b" l="l" r="r" t="t"/>
              <a:pathLst>
                <a:path extrusionOk="0" h="3159" w="1903">
                  <a:moveTo>
                    <a:pt x="217" y="1"/>
                  </a:moveTo>
                  <a:cubicBezTo>
                    <a:pt x="203" y="1"/>
                    <a:pt x="188" y="8"/>
                    <a:pt x="180" y="23"/>
                  </a:cubicBezTo>
                  <a:cubicBezTo>
                    <a:pt x="119" y="126"/>
                    <a:pt x="60" y="233"/>
                    <a:pt x="0" y="338"/>
                  </a:cubicBezTo>
                  <a:cubicBezTo>
                    <a:pt x="132" y="760"/>
                    <a:pt x="396" y="1134"/>
                    <a:pt x="669" y="1486"/>
                  </a:cubicBezTo>
                  <a:cubicBezTo>
                    <a:pt x="803" y="1658"/>
                    <a:pt x="956" y="1800"/>
                    <a:pt x="1101" y="1958"/>
                  </a:cubicBezTo>
                  <a:cubicBezTo>
                    <a:pt x="1389" y="2269"/>
                    <a:pt x="1595" y="2712"/>
                    <a:pt x="1636" y="3158"/>
                  </a:cubicBezTo>
                  <a:cubicBezTo>
                    <a:pt x="1705" y="3104"/>
                    <a:pt x="1773" y="3046"/>
                    <a:pt x="1832" y="2981"/>
                  </a:cubicBezTo>
                  <a:cubicBezTo>
                    <a:pt x="1855" y="2957"/>
                    <a:pt x="1878" y="2930"/>
                    <a:pt x="1902" y="2902"/>
                  </a:cubicBezTo>
                  <a:cubicBezTo>
                    <a:pt x="1868" y="2448"/>
                    <a:pt x="1661" y="1993"/>
                    <a:pt x="1366" y="1673"/>
                  </a:cubicBezTo>
                  <a:cubicBezTo>
                    <a:pt x="1219" y="1515"/>
                    <a:pt x="1065" y="1374"/>
                    <a:pt x="934" y="1203"/>
                  </a:cubicBezTo>
                  <a:cubicBezTo>
                    <a:pt x="658" y="844"/>
                    <a:pt x="387" y="463"/>
                    <a:pt x="258" y="31"/>
                  </a:cubicBezTo>
                  <a:cubicBezTo>
                    <a:pt x="252" y="12"/>
                    <a:pt x="235" y="1"/>
                    <a:pt x="217"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1e9bf294500_0_4316"/>
            <p:cNvSpPr/>
            <p:nvPr/>
          </p:nvSpPr>
          <p:spPr>
            <a:xfrm>
              <a:off x="3565346" y="1597897"/>
              <a:ext cx="24852" cy="34937"/>
            </a:xfrm>
            <a:custGeom>
              <a:rect b="b" l="l" r="r" t="t"/>
              <a:pathLst>
                <a:path extrusionOk="0" h="984" w="700">
                  <a:moveTo>
                    <a:pt x="491" y="1"/>
                  </a:moveTo>
                  <a:cubicBezTo>
                    <a:pt x="219" y="1"/>
                    <a:pt x="0" y="221"/>
                    <a:pt x="0" y="493"/>
                  </a:cubicBezTo>
                  <a:cubicBezTo>
                    <a:pt x="0" y="765"/>
                    <a:pt x="219" y="983"/>
                    <a:pt x="491" y="983"/>
                  </a:cubicBezTo>
                  <a:lnTo>
                    <a:pt x="700" y="983"/>
                  </a:lnTo>
                  <a:lnTo>
                    <a:pt x="7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1e9bf294500_0_4316"/>
            <p:cNvSpPr/>
            <p:nvPr/>
          </p:nvSpPr>
          <p:spPr>
            <a:xfrm>
              <a:off x="3580506" y="1720669"/>
              <a:ext cx="156104" cy="120362"/>
            </a:xfrm>
            <a:custGeom>
              <a:rect b="b" l="l" r="r" t="t"/>
              <a:pathLst>
                <a:path extrusionOk="0" h="3390" w="4397">
                  <a:moveTo>
                    <a:pt x="2199" y="1"/>
                  </a:moveTo>
                  <a:cubicBezTo>
                    <a:pt x="985" y="1"/>
                    <a:pt x="1" y="985"/>
                    <a:pt x="1" y="2199"/>
                  </a:cubicBezTo>
                  <a:lnTo>
                    <a:pt x="1" y="3390"/>
                  </a:lnTo>
                  <a:lnTo>
                    <a:pt x="4395" y="3390"/>
                  </a:lnTo>
                  <a:lnTo>
                    <a:pt x="4397" y="2199"/>
                  </a:lnTo>
                  <a:cubicBezTo>
                    <a:pt x="4397" y="985"/>
                    <a:pt x="3414" y="1"/>
                    <a:pt x="2199" y="1"/>
                  </a:cubicBezTo>
                  <a:close/>
                </a:path>
              </a:pathLst>
            </a:custGeom>
            <a:solidFill>
              <a:srgbClr val="7E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1e9bf294500_0_4316"/>
            <p:cNvSpPr/>
            <p:nvPr/>
          </p:nvSpPr>
          <p:spPr>
            <a:xfrm>
              <a:off x="3651017" y="1720634"/>
              <a:ext cx="85561" cy="120362"/>
            </a:xfrm>
            <a:custGeom>
              <a:rect b="b" l="l" r="r" t="t"/>
              <a:pathLst>
                <a:path extrusionOk="0" h="3390" w="2410">
                  <a:moveTo>
                    <a:pt x="212" y="0"/>
                  </a:moveTo>
                  <a:cubicBezTo>
                    <a:pt x="140" y="0"/>
                    <a:pt x="70" y="3"/>
                    <a:pt x="1" y="10"/>
                  </a:cubicBezTo>
                  <a:cubicBezTo>
                    <a:pt x="524" y="61"/>
                    <a:pt x="993" y="295"/>
                    <a:pt x="1345" y="646"/>
                  </a:cubicBezTo>
                  <a:cubicBezTo>
                    <a:pt x="1742" y="1043"/>
                    <a:pt x="1989" y="1593"/>
                    <a:pt x="1989" y="2202"/>
                  </a:cubicBezTo>
                  <a:lnTo>
                    <a:pt x="1989" y="3389"/>
                  </a:lnTo>
                  <a:lnTo>
                    <a:pt x="2409" y="3389"/>
                  </a:lnTo>
                  <a:lnTo>
                    <a:pt x="2409" y="2202"/>
                  </a:lnTo>
                  <a:cubicBezTo>
                    <a:pt x="2409" y="1596"/>
                    <a:pt x="2163" y="1045"/>
                    <a:pt x="1766" y="643"/>
                  </a:cubicBezTo>
                  <a:cubicBezTo>
                    <a:pt x="1368" y="246"/>
                    <a:pt x="818" y="0"/>
                    <a:pt x="212"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1e9bf294500_0_4316"/>
            <p:cNvSpPr/>
            <p:nvPr/>
          </p:nvSpPr>
          <p:spPr>
            <a:xfrm>
              <a:off x="3641253" y="1682112"/>
              <a:ext cx="34508" cy="62915"/>
            </a:xfrm>
            <a:custGeom>
              <a:rect b="b" l="l" r="r" t="t"/>
              <a:pathLst>
                <a:path extrusionOk="0" h="1772" w="972">
                  <a:moveTo>
                    <a:pt x="1" y="0"/>
                  </a:moveTo>
                  <a:lnTo>
                    <a:pt x="1" y="1287"/>
                  </a:lnTo>
                  <a:cubicBezTo>
                    <a:pt x="1" y="1554"/>
                    <a:pt x="218" y="1772"/>
                    <a:pt x="487" y="1772"/>
                  </a:cubicBezTo>
                  <a:cubicBezTo>
                    <a:pt x="755" y="1772"/>
                    <a:pt x="972" y="1554"/>
                    <a:pt x="971" y="1287"/>
                  </a:cubicBezTo>
                  <a:lnTo>
                    <a:pt x="9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1e9bf294500_0_4316"/>
            <p:cNvSpPr/>
            <p:nvPr/>
          </p:nvSpPr>
          <p:spPr>
            <a:xfrm>
              <a:off x="3651478" y="1682148"/>
              <a:ext cx="24284" cy="62879"/>
            </a:xfrm>
            <a:custGeom>
              <a:rect b="b" l="l" r="r" t="t"/>
              <a:pathLst>
                <a:path extrusionOk="0" h="1771" w="684">
                  <a:moveTo>
                    <a:pt x="287" y="1"/>
                  </a:moveTo>
                  <a:lnTo>
                    <a:pt x="287" y="1286"/>
                  </a:lnTo>
                  <a:cubicBezTo>
                    <a:pt x="287" y="1481"/>
                    <a:pt x="170" y="1653"/>
                    <a:pt x="0" y="1727"/>
                  </a:cubicBezTo>
                  <a:cubicBezTo>
                    <a:pt x="59" y="1756"/>
                    <a:pt x="129" y="1771"/>
                    <a:pt x="199" y="1771"/>
                  </a:cubicBezTo>
                  <a:cubicBezTo>
                    <a:pt x="467" y="1771"/>
                    <a:pt x="684" y="1553"/>
                    <a:pt x="684" y="1286"/>
                  </a:cubicBezTo>
                  <a:lnTo>
                    <a:pt x="684" y="1"/>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1e9bf294500_0_4316"/>
            <p:cNvSpPr/>
            <p:nvPr/>
          </p:nvSpPr>
          <p:spPr>
            <a:xfrm>
              <a:off x="3588885" y="1550854"/>
              <a:ext cx="139276" cy="149334"/>
            </a:xfrm>
            <a:custGeom>
              <a:rect b="b" l="l" r="r" t="t"/>
              <a:pathLst>
                <a:path extrusionOk="0" h="4206" w="3923">
                  <a:moveTo>
                    <a:pt x="1962" y="0"/>
                  </a:moveTo>
                  <a:lnTo>
                    <a:pt x="1" y="1041"/>
                  </a:lnTo>
                  <a:lnTo>
                    <a:pt x="1" y="2242"/>
                  </a:lnTo>
                  <a:cubicBezTo>
                    <a:pt x="1" y="3324"/>
                    <a:pt x="878" y="4205"/>
                    <a:pt x="1962" y="4205"/>
                  </a:cubicBezTo>
                  <a:cubicBezTo>
                    <a:pt x="3044" y="4205"/>
                    <a:pt x="3922" y="3327"/>
                    <a:pt x="3922" y="2242"/>
                  </a:cubicBezTo>
                  <a:lnTo>
                    <a:pt x="3922" y="1041"/>
                  </a:lnTo>
                  <a:lnTo>
                    <a:pt x="19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1e9bf294500_0_4316"/>
            <p:cNvSpPr/>
            <p:nvPr/>
          </p:nvSpPr>
          <p:spPr>
            <a:xfrm>
              <a:off x="3588885" y="1514712"/>
              <a:ext cx="139276" cy="81839"/>
            </a:xfrm>
            <a:custGeom>
              <a:rect b="b" l="l" r="r" t="t"/>
              <a:pathLst>
                <a:path extrusionOk="0" h="2305" w="3923">
                  <a:moveTo>
                    <a:pt x="1962" y="1"/>
                  </a:moveTo>
                  <a:cubicBezTo>
                    <a:pt x="878" y="1"/>
                    <a:pt x="1" y="880"/>
                    <a:pt x="1" y="1964"/>
                  </a:cubicBezTo>
                  <a:lnTo>
                    <a:pt x="1" y="2305"/>
                  </a:lnTo>
                  <a:cubicBezTo>
                    <a:pt x="1" y="2305"/>
                    <a:pt x="2" y="2305"/>
                    <a:pt x="3" y="2305"/>
                  </a:cubicBezTo>
                  <a:cubicBezTo>
                    <a:pt x="67" y="2305"/>
                    <a:pt x="1291" y="2293"/>
                    <a:pt x="1962" y="1359"/>
                  </a:cubicBezTo>
                  <a:cubicBezTo>
                    <a:pt x="2632" y="2293"/>
                    <a:pt x="3855" y="2305"/>
                    <a:pt x="3919" y="2305"/>
                  </a:cubicBezTo>
                  <a:cubicBezTo>
                    <a:pt x="3921" y="2305"/>
                    <a:pt x="3922" y="2305"/>
                    <a:pt x="3922" y="2305"/>
                  </a:cubicBezTo>
                  <a:lnTo>
                    <a:pt x="3922" y="1964"/>
                  </a:lnTo>
                  <a:cubicBezTo>
                    <a:pt x="3922" y="880"/>
                    <a:pt x="304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1e9bf294500_0_4316"/>
            <p:cNvSpPr/>
            <p:nvPr/>
          </p:nvSpPr>
          <p:spPr>
            <a:xfrm>
              <a:off x="3726782" y="1597897"/>
              <a:ext cx="24852" cy="34937"/>
            </a:xfrm>
            <a:custGeom>
              <a:rect b="b" l="l" r="r" t="t"/>
              <a:pathLst>
                <a:path extrusionOk="0" h="984" w="700">
                  <a:moveTo>
                    <a:pt x="1" y="1"/>
                  </a:moveTo>
                  <a:lnTo>
                    <a:pt x="1" y="983"/>
                  </a:lnTo>
                  <a:lnTo>
                    <a:pt x="209" y="983"/>
                  </a:lnTo>
                  <a:cubicBezTo>
                    <a:pt x="481" y="983"/>
                    <a:pt x="700" y="765"/>
                    <a:pt x="700" y="493"/>
                  </a:cubicBezTo>
                  <a:cubicBezTo>
                    <a:pt x="700" y="221"/>
                    <a:pt x="481"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1e9bf294500_0_4316"/>
            <p:cNvSpPr/>
            <p:nvPr/>
          </p:nvSpPr>
          <p:spPr>
            <a:xfrm>
              <a:off x="3726853" y="1598501"/>
              <a:ext cx="24852" cy="34298"/>
            </a:xfrm>
            <a:custGeom>
              <a:rect b="b" l="l" r="r" t="t"/>
              <a:pathLst>
                <a:path extrusionOk="0" h="966" w="700">
                  <a:moveTo>
                    <a:pt x="345" y="1"/>
                  </a:moveTo>
                  <a:lnTo>
                    <a:pt x="345" y="1"/>
                  </a:lnTo>
                  <a:cubicBezTo>
                    <a:pt x="396" y="79"/>
                    <a:pt x="425" y="169"/>
                    <a:pt x="425" y="269"/>
                  </a:cubicBezTo>
                  <a:cubicBezTo>
                    <a:pt x="425" y="519"/>
                    <a:pt x="240" y="723"/>
                    <a:pt x="0" y="756"/>
                  </a:cubicBezTo>
                  <a:lnTo>
                    <a:pt x="0" y="965"/>
                  </a:lnTo>
                  <a:lnTo>
                    <a:pt x="209" y="965"/>
                  </a:lnTo>
                  <a:cubicBezTo>
                    <a:pt x="481" y="965"/>
                    <a:pt x="699" y="745"/>
                    <a:pt x="699" y="474"/>
                  </a:cubicBezTo>
                  <a:cubicBezTo>
                    <a:pt x="699" y="339"/>
                    <a:pt x="645" y="215"/>
                    <a:pt x="556" y="125"/>
                  </a:cubicBezTo>
                  <a:cubicBezTo>
                    <a:pt x="498" y="67"/>
                    <a:pt x="426" y="24"/>
                    <a:pt x="345"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1e9bf294500_0_4316"/>
            <p:cNvSpPr/>
            <p:nvPr/>
          </p:nvSpPr>
          <p:spPr>
            <a:xfrm>
              <a:off x="3622294" y="1610891"/>
              <a:ext cx="9870" cy="21694"/>
            </a:xfrm>
            <a:custGeom>
              <a:rect b="b" l="l" r="r" t="t"/>
              <a:pathLst>
                <a:path extrusionOk="0" h="611" w="278">
                  <a:moveTo>
                    <a:pt x="139" y="0"/>
                  </a:moveTo>
                  <a:cubicBezTo>
                    <a:pt x="61" y="0"/>
                    <a:pt x="1" y="62"/>
                    <a:pt x="1" y="140"/>
                  </a:cubicBezTo>
                  <a:lnTo>
                    <a:pt x="1" y="472"/>
                  </a:lnTo>
                  <a:cubicBezTo>
                    <a:pt x="1" y="550"/>
                    <a:pt x="61" y="610"/>
                    <a:pt x="139" y="610"/>
                  </a:cubicBezTo>
                  <a:cubicBezTo>
                    <a:pt x="215" y="610"/>
                    <a:pt x="277" y="547"/>
                    <a:pt x="277" y="472"/>
                  </a:cubicBezTo>
                  <a:lnTo>
                    <a:pt x="277" y="140"/>
                  </a:lnTo>
                  <a:cubicBezTo>
                    <a:pt x="277" y="62"/>
                    <a:pt x="217"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1e9bf294500_0_4316"/>
            <p:cNvSpPr/>
            <p:nvPr/>
          </p:nvSpPr>
          <p:spPr>
            <a:xfrm>
              <a:off x="3684887" y="1610891"/>
              <a:ext cx="9941" cy="21694"/>
            </a:xfrm>
            <a:custGeom>
              <a:rect b="b" l="l" r="r" t="t"/>
              <a:pathLst>
                <a:path extrusionOk="0" h="611" w="280">
                  <a:moveTo>
                    <a:pt x="139" y="0"/>
                  </a:moveTo>
                  <a:cubicBezTo>
                    <a:pt x="64" y="0"/>
                    <a:pt x="1" y="62"/>
                    <a:pt x="1" y="140"/>
                  </a:cubicBezTo>
                  <a:lnTo>
                    <a:pt x="1" y="472"/>
                  </a:lnTo>
                  <a:cubicBezTo>
                    <a:pt x="1" y="550"/>
                    <a:pt x="61" y="610"/>
                    <a:pt x="139" y="610"/>
                  </a:cubicBezTo>
                  <a:cubicBezTo>
                    <a:pt x="216" y="610"/>
                    <a:pt x="280" y="547"/>
                    <a:pt x="277" y="472"/>
                  </a:cubicBezTo>
                  <a:lnTo>
                    <a:pt x="277" y="140"/>
                  </a:lnTo>
                  <a:cubicBezTo>
                    <a:pt x="277" y="62"/>
                    <a:pt x="216"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1e9bf294500_0_4316"/>
            <p:cNvSpPr/>
            <p:nvPr/>
          </p:nvSpPr>
          <p:spPr>
            <a:xfrm>
              <a:off x="3643206" y="1647638"/>
              <a:ext cx="30532" cy="14557"/>
            </a:xfrm>
            <a:custGeom>
              <a:rect b="b" l="l" r="r" t="t"/>
              <a:pathLst>
                <a:path extrusionOk="0" h="410" w="860">
                  <a:moveTo>
                    <a:pt x="703" y="0"/>
                  </a:moveTo>
                  <a:cubicBezTo>
                    <a:pt x="662" y="0"/>
                    <a:pt x="622" y="18"/>
                    <a:pt x="595" y="52"/>
                  </a:cubicBezTo>
                  <a:cubicBezTo>
                    <a:pt x="554" y="105"/>
                    <a:pt x="492" y="134"/>
                    <a:pt x="428" y="134"/>
                  </a:cubicBezTo>
                  <a:cubicBezTo>
                    <a:pt x="363" y="134"/>
                    <a:pt x="304" y="105"/>
                    <a:pt x="262" y="54"/>
                  </a:cubicBezTo>
                  <a:cubicBezTo>
                    <a:pt x="236" y="20"/>
                    <a:pt x="196" y="3"/>
                    <a:pt x="156" y="3"/>
                  </a:cubicBezTo>
                  <a:cubicBezTo>
                    <a:pt x="125" y="3"/>
                    <a:pt x="94" y="13"/>
                    <a:pt x="68" y="34"/>
                  </a:cubicBezTo>
                  <a:cubicBezTo>
                    <a:pt x="9" y="80"/>
                    <a:pt x="0" y="170"/>
                    <a:pt x="48" y="229"/>
                  </a:cubicBezTo>
                  <a:cubicBezTo>
                    <a:pt x="141" y="344"/>
                    <a:pt x="282" y="410"/>
                    <a:pt x="429" y="410"/>
                  </a:cubicBezTo>
                  <a:cubicBezTo>
                    <a:pt x="580" y="410"/>
                    <a:pt x="721" y="342"/>
                    <a:pt x="811" y="224"/>
                  </a:cubicBezTo>
                  <a:cubicBezTo>
                    <a:pt x="859" y="165"/>
                    <a:pt x="849" y="79"/>
                    <a:pt x="789" y="30"/>
                  </a:cubicBezTo>
                  <a:cubicBezTo>
                    <a:pt x="764" y="10"/>
                    <a:pt x="733" y="0"/>
                    <a:pt x="7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1e9bf294500_0_4316"/>
            <p:cNvSpPr/>
            <p:nvPr/>
          </p:nvSpPr>
          <p:spPr>
            <a:xfrm>
              <a:off x="3650981" y="1579826"/>
              <a:ext cx="77182" cy="120362"/>
            </a:xfrm>
            <a:custGeom>
              <a:rect b="b" l="l" r="r" t="t"/>
              <a:pathLst>
                <a:path extrusionOk="0" h="3390" w="2174">
                  <a:moveTo>
                    <a:pt x="1748" y="0"/>
                  </a:moveTo>
                  <a:lnTo>
                    <a:pt x="1748" y="1426"/>
                  </a:lnTo>
                  <a:cubicBezTo>
                    <a:pt x="1748" y="2439"/>
                    <a:pt x="984" y="3271"/>
                    <a:pt x="0" y="3378"/>
                  </a:cubicBezTo>
                  <a:cubicBezTo>
                    <a:pt x="71" y="3385"/>
                    <a:pt x="141" y="3389"/>
                    <a:pt x="213" y="3389"/>
                  </a:cubicBezTo>
                  <a:cubicBezTo>
                    <a:pt x="1295" y="3389"/>
                    <a:pt x="2173" y="2511"/>
                    <a:pt x="2173" y="1426"/>
                  </a:cubicBezTo>
                  <a:lnTo>
                    <a:pt x="2173" y="225"/>
                  </a:lnTo>
                  <a:lnTo>
                    <a:pt x="1748"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1e9bf294500_0_4316"/>
            <p:cNvSpPr/>
            <p:nvPr/>
          </p:nvSpPr>
          <p:spPr>
            <a:xfrm>
              <a:off x="3650981" y="1514783"/>
              <a:ext cx="77182" cy="81839"/>
            </a:xfrm>
            <a:custGeom>
              <a:rect b="b" l="l" r="r" t="t"/>
              <a:pathLst>
                <a:path extrusionOk="0" h="2305" w="2174">
                  <a:moveTo>
                    <a:pt x="216" y="0"/>
                  </a:moveTo>
                  <a:cubicBezTo>
                    <a:pt x="215" y="0"/>
                    <a:pt x="214" y="0"/>
                    <a:pt x="213" y="0"/>
                  </a:cubicBezTo>
                  <a:cubicBezTo>
                    <a:pt x="141" y="0"/>
                    <a:pt x="71" y="5"/>
                    <a:pt x="0" y="12"/>
                  </a:cubicBezTo>
                  <a:cubicBezTo>
                    <a:pt x="984" y="117"/>
                    <a:pt x="1750" y="950"/>
                    <a:pt x="1750" y="1963"/>
                  </a:cubicBezTo>
                  <a:lnTo>
                    <a:pt x="1750" y="2261"/>
                  </a:lnTo>
                  <a:cubicBezTo>
                    <a:pt x="1974" y="2302"/>
                    <a:pt x="2134" y="2304"/>
                    <a:pt x="2167" y="2304"/>
                  </a:cubicBezTo>
                  <a:cubicBezTo>
                    <a:pt x="2171" y="2304"/>
                    <a:pt x="2173" y="2304"/>
                    <a:pt x="2173" y="2304"/>
                  </a:cubicBezTo>
                  <a:lnTo>
                    <a:pt x="2173" y="1963"/>
                  </a:lnTo>
                  <a:cubicBezTo>
                    <a:pt x="2173" y="879"/>
                    <a:pt x="1297" y="0"/>
                    <a:pt x="21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1e9bf294500_0_4316"/>
            <p:cNvSpPr/>
            <p:nvPr/>
          </p:nvSpPr>
          <p:spPr>
            <a:xfrm>
              <a:off x="3696426" y="1733983"/>
              <a:ext cx="70614" cy="55246"/>
            </a:xfrm>
            <a:custGeom>
              <a:rect b="b" l="l" r="r" t="t"/>
              <a:pathLst>
                <a:path extrusionOk="0" h="1556" w="1989">
                  <a:moveTo>
                    <a:pt x="551" y="0"/>
                  </a:moveTo>
                  <a:cubicBezTo>
                    <a:pt x="541" y="0"/>
                    <a:pt x="530" y="1"/>
                    <a:pt x="520" y="1"/>
                  </a:cubicBezTo>
                  <a:cubicBezTo>
                    <a:pt x="359" y="13"/>
                    <a:pt x="211" y="112"/>
                    <a:pt x="138" y="256"/>
                  </a:cubicBezTo>
                  <a:cubicBezTo>
                    <a:pt x="1" y="524"/>
                    <a:pt x="96" y="817"/>
                    <a:pt x="316" y="1001"/>
                  </a:cubicBezTo>
                  <a:cubicBezTo>
                    <a:pt x="316" y="1001"/>
                    <a:pt x="821" y="1426"/>
                    <a:pt x="959" y="1544"/>
                  </a:cubicBezTo>
                  <a:cubicBezTo>
                    <a:pt x="969" y="1552"/>
                    <a:pt x="982" y="1556"/>
                    <a:pt x="994" y="1556"/>
                  </a:cubicBezTo>
                  <a:cubicBezTo>
                    <a:pt x="1007" y="1556"/>
                    <a:pt x="1020" y="1552"/>
                    <a:pt x="1030" y="1544"/>
                  </a:cubicBezTo>
                  <a:cubicBezTo>
                    <a:pt x="1168" y="1426"/>
                    <a:pt x="1674" y="1001"/>
                    <a:pt x="1674" y="1001"/>
                  </a:cubicBezTo>
                  <a:cubicBezTo>
                    <a:pt x="1895" y="817"/>
                    <a:pt x="1988" y="524"/>
                    <a:pt x="1854" y="256"/>
                  </a:cubicBezTo>
                  <a:cubicBezTo>
                    <a:pt x="1779" y="112"/>
                    <a:pt x="1633" y="13"/>
                    <a:pt x="1470" y="1"/>
                  </a:cubicBezTo>
                  <a:cubicBezTo>
                    <a:pt x="1460" y="1"/>
                    <a:pt x="1450" y="0"/>
                    <a:pt x="1440" y="0"/>
                  </a:cubicBezTo>
                  <a:cubicBezTo>
                    <a:pt x="1228" y="0"/>
                    <a:pt x="1049" y="144"/>
                    <a:pt x="995" y="339"/>
                  </a:cubicBezTo>
                  <a:cubicBezTo>
                    <a:pt x="943" y="144"/>
                    <a:pt x="763" y="0"/>
                    <a:pt x="551" y="0"/>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1e9bf294500_0_4316"/>
            <p:cNvSpPr/>
            <p:nvPr/>
          </p:nvSpPr>
          <p:spPr>
            <a:xfrm>
              <a:off x="3720923" y="1734196"/>
              <a:ext cx="46118" cy="55033"/>
            </a:xfrm>
            <a:custGeom>
              <a:rect b="b" l="l" r="r" t="t"/>
              <a:pathLst>
                <a:path extrusionOk="0" h="1550" w="1299">
                  <a:moveTo>
                    <a:pt x="829" y="1"/>
                  </a:moveTo>
                  <a:lnTo>
                    <a:pt x="829" y="1"/>
                  </a:lnTo>
                  <a:cubicBezTo>
                    <a:pt x="833" y="5"/>
                    <a:pt x="835" y="10"/>
                    <a:pt x="836" y="14"/>
                  </a:cubicBezTo>
                  <a:cubicBezTo>
                    <a:pt x="971" y="282"/>
                    <a:pt x="876" y="575"/>
                    <a:pt x="656" y="761"/>
                  </a:cubicBezTo>
                  <a:cubicBezTo>
                    <a:pt x="656" y="761"/>
                    <a:pt x="151" y="1185"/>
                    <a:pt x="13" y="1302"/>
                  </a:cubicBezTo>
                  <a:cubicBezTo>
                    <a:pt x="9" y="1305"/>
                    <a:pt x="6" y="1309"/>
                    <a:pt x="0" y="1310"/>
                  </a:cubicBezTo>
                  <a:cubicBezTo>
                    <a:pt x="111" y="1404"/>
                    <a:pt x="217" y="1492"/>
                    <a:pt x="269" y="1538"/>
                  </a:cubicBezTo>
                  <a:cubicBezTo>
                    <a:pt x="279" y="1546"/>
                    <a:pt x="292" y="1550"/>
                    <a:pt x="304" y="1550"/>
                  </a:cubicBezTo>
                  <a:cubicBezTo>
                    <a:pt x="317" y="1550"/>
                    <a:pt x="330" y="1546"/>
                    <a:pt x="340" y="1538"/>
                  </a:cubicBezTo>
                  <a:cubicBezTo>
                    <a:pt x="478" y="1420"/>
                    <a:pt x="984" y="995"/>
                    <a:pt x="984" y="995"/>
                  </a:cubicBezTo>
                  <a:cubicBezTo>
                    <a:pt x="1205" y="811"/>
                    <a:pt x="1298" y="518"/>
                    <a:pt x="1161" y="250"/>
                  </a:cubicBezTo>
                  <a:cubicBezTo>
                    <a:pt x="1097" y="120"/>
                    <a:pt x="971" y="27"/>
                    <a:pt x="829"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1e9bf294500_0_4316"/>
            <p:cNvSpPr/>
            <p:nvPr/>
          </p:nvSpPr>
          <p:spPr>
            <a:xfrm>
              <a:off x="3736332" y="1685059"/>
              <a:ext cx="9657" cy="34440"/>
            </a:xfrm>
            <a:custGeom>
              <a:rect b="b" l="l" r="r" t="t"/>
              <a:pathLst>
                <a:path extrusionOk="0" h="970" w="272">
                  <a:moveTo>
                    <a:pt x="136" y="1"/>
                  </a:moveTo>
                  <a:cubicBezTo>
                    <a:pt x="63" y="1"/>
                    <a:pt x="1" y="61"/>
                    <a:pt x="1" y="134"/>
                  </a:cubicBezTo>
                  <a:lnTo>
                    <a:pt x="1" y="835"/>
                  </a:lnTo>
                  <a:cubicBezTo>
                    <a:pt x="1" y="909"/>
                    <a:pt x="63" y="969"/>
                    <a:pt x="136" y="969"/>
                  </a:cubicBezTo>
                  <a:cubicBezTo>
                    <a:pt x="212" y="969"/>
                    <a:pt x="271" y="910"/>
                    <a:pt x="271" y="835"/>
                  </a:cubicBezTo>
                  <a:lnTo>
                    <a:pt x="271" y="134"/>
                  </a:lnTo>
                  <a:cubicBezTo>
                    <a:pt x="271" y="61"/>
                    <a:pt x="209"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1e9bf294500_0_4316"/>
            <p:cNvSpPr/>
            <p:nvPr/>
          </p:nvSpPr>
          <p:spPr>
            <a:xfrm>
              <a:off x="3754581" y="1679733"/>
              <a:ext cx="9586" cy="20167"/>
            </a:xfrm>
            <a:custGeom>
              <a:rect b="b" l="l" r="r" t="t"/>
              <a:pathLst>
                <a:path extrusionOk="0" h="568" w="270">
                  <a:moveTo>
                    <a:pt x="134" y="1"/>
                  </a:moveTo>
                  <a:cubicBezTo>
                    <a:pt x="61" y="1"/>
                    <a:pt x="0" y="61"/>
                    <a:pt x="0" y="136"/>
                  </a:cubicBezTo>
                  <a:lnTo>
                    <a:pt x="0" y="433"/>
                  </a:lnTo>
                  <a:cubicBezTo>
                    <a:pt x="0" y="506"/>
                    <a:pt x="61" y="568"/>
                    <a:pt x="134" y="568"/>
                  </a:cubicBezTo>
                  <a:cubicBezTo>
                    <a:pt x="209" y="568"/>
                    <a:pt x="270" y="507"/>
                    <a:pt x="270" y="433"/>
                  </a:cubicBezTo>
                  <a:lnTo>
                    <a:pt x="270" y="136"/>
                  </a:lnTo>
                  <a:cubicBezTo>
                    <a:pt x="270" y="61"/>
                    <a:pt x="209" y="1"/>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6" name="Google Shape;1826;g1e9bf294500_0_4316"/>
          <p:cNvSpPr/>
          <p:nvPr/>
        </p:nvSpPr>
        <p:spPr>
          <a:xfrm>
            <a:off x="5247925" y="3203575"/>
            <a:ext cx="785400" cy="31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g1e9bf294500_0_4316"/>
          <p:cNvSpPr/>
          <p:nvPr/>
        </p:nvSpPr>
        <p:spPr>
          <a:xfrm>
            <a:off x="6712100" y="3097075"/>
            <a:ext cx="785400" cy="31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g1e9bf294500_0_4316"/>
          <p:cNvSpPr/>
          <p:nvPr/>
        </p:nvSpPr>
        <p:spPr>
          <a:xfrm>
            <a:off x="7724750" y="3097075"/>
            <a:ext cx="854400" cy="31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g201122002d2_0_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solidFill>
                  <a:schemeClr val="lt2"/>
                </a:solidFill>
              </a:rPr>
              <a:t>Problemas</a:t>
            </a:r>
            <a:r>
              <a:rPr lang="en" sz="1600"/>
              <a:t> actuales del Deep Learning Aplicado (2023)</a:t>
            </a:r>
            <a:endParaRPr sz="1600"/>
          </a:p>
        </p:txBody>
      </p:sp>
      <p:sp>
        <p:nvSpPr>
          <p:cNvPr id="1834" name="Google Shape;1834;g201122002d2_0_0"/>
          <p:cNvSpPr/>
          <p:nvPr/>
        </p:nvSpPr>
        <p:spPr>
          <a:xfrm>
            <a:off x="446625" y="3008075"/>
            <a:ext cx="1793100" cy="5106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201122002d2_0_0"/>
          <p:cNvSpPr txBox="1"/>
          <p:nvPr>
            <p:ph idx="4294967295" type="subTitle"/>
          </p:nvPr>
        </p:nvSpPr>
        <p:spPr>
          <a:xfrm>
            <a:off x="446575" y="3007975"/>
            <a:ext cx="17931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naheim"/>
              <a:buNone/>
            </a:pPr>
            <a:r>
              <a:rPr lang="en" sz="1200" u="sng">
                <a:solidFill>
                  <a:schemeClr val="hlink"/>
                </a:solidFill>
                <a:hlinkClick r:id="rId3"/>
              </a:rPr>
              <a:t>Referencia</a:t>
            </a:r>
            <a:endParaRPr b="0" i="0" sz="1400" u="none" cap="none" strike="noStrike">
              <a:solidFill>
                <a:schemeClr val="lt1"/>
              </a:solidFill>
              <a:highlight>
                <a:schemeClr val="accent5"/>
              </a:highlight>
              <a:latin typeface="Anaheim"/>
              <a:ea typeface="Anaheim"/>
              <a:cs typeface="Anaheim"/>
              <a:sym typeface="Anaheim"/>
            </a:endParaRPr>
          </a:p>
        </p:txBody>
      </p:sp>
      <p:sp>
        <p:nvSpPr>
          <p:cNvPr id="1836" name="Google Shape;1836;g201122002d2_0_0"/>
          <p:cNvSpPr/>
          <p:nvPr/>
        </p:nvSpPr>
        <p:spPr>
          <a:xfrm>
            <a:off x="1471125" y="2423425"/>
            <a:ext cx="768600" cy="31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7" name="Google Shape;1837;g201122002d2_0_0"/>
          <p:cNvGrpSpPr/>
          <p:nvPr/>
        </p:nvGrpSpPr>
        <p:grpSpPr>
          <a:xfrm>
            <a:off x="2515008" y="1300396"/>
            <a:ext cx="2283130" cy="1164659"/>
            <a:chOff x="6087600" y="3013400"/>
            <a:chExt cx="2336400" cy="1392300"/>
          </a:xfrm>
        </p:grpSpPr>
        <p:sp>
          <p:nvSpPr>
            <p:cNvPr id="1838" name="Google Shape;1838;g201122002d2_0_0"/>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201122002d2_0_0"/>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201122002d2_0_0"/>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201122002d2_0_0"/>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201122002d2_0_0"/>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3" name="Google Shape;1843;g201122002d2_0_0"/>
          <p:cNvSpPr txBox="1"/>
          <p:nvPr>
            <p:ph idx="4294967295" type="title"/>
          </p:nvPr>
        </p:nvSpPr>
        <p:spPr>
          <a:xfrm>
            <a:off x="2515075" y="1494306"/>
            <a:ext cx="2283000" cy="44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Nuevas técnicas de aumentación de datos</a:t>
            </a:r>
            <a:endParaRPr sz="1000"/>
          </a:p>
        </p:txBody>
      </p:sp>
      <p:sp>
        <p:nvSpPr>
          <p:cNvPr id="1844" name="Google Shape;1844;g201122002d2_0_0"/>
          <p:cNvSpPr txBox="1"/>
          <p:nvPr>
            <p:ph idx="4294967295" type="subTitle"/>
          </p:nvPr>
        </p:nvSpPr>
        <p:spPr>
          <a:xfrm>
            <a:off x="2515075" y="1935740"/>
            <a:ext cx="2283000" cy="416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Para mejorar la performance y eficiencia al entrenar</a:t>
            </a:r>
            <a:endParaRPr sz="1100"/>
          </a:p>
        </p:txBody>
      </p:sp>
      <p:grpSp>
        <p:nvGrpSpPr>
          <p:cNvPr id="1845" name="Google Shape;1845;g201122002d2_0_0"/>
          <p:cNvGrpSpPr/>
          <p:nvPr/>
        </p:nvGrpSpPr>
        <p:grpSpPr>
          <a:xfrm>
            <a:off x="2515345" y="2385436"/>
            <a:ext cx="2283130" cy="1083209"/>
            <a:chOff x="6087600" y="3013400"/>
            <a:chExt cx="2336400" cy="1392300"/>
          </a:xfrm>
        </p:grpSpPr>
        <p:sp>
          <p:nvSpPr>
            <p:cNvPr id="1846" name="Google Shape;1846;g201122002d2_0_0"/>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201122002d2_0_0"/>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201122002d2_0_0"/>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201122002d2_0_0"/>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201122002d2_0_0"/>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1" name="Google Shape;1851;g201122002d2_0_0"/>
          <p:cNvSpPr txBox="1"/>
          <p:nvPr>
            <p:ph idx="4294967295" type="title"/>
          </p:nvPr>
        </p:nvSpPr>
        <p:spPr>
          <a:xfrm>
            <a:off x="2515075" y="2578031"/>
            <a:ext cx="2283000" cy="46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Mejorar el proceso de optimización multi-tarea</a:t>
            </a:r>
            <a:endParaRPr sz="1000"/>
          </a:p>
        </p:txBody>
      </p:sp>
      <p:sp>
        <p:nvSpPr>
          <p:cNvPr id="1852" name="Google Shape;1852;g201122002d2_0_0"/>
          <p:cNvSpPr txBox="1"/>
          <p:nvPr>
            <p:ph idx="4294967295" type="subTitle"/>
          </p:nvPr>
        </p:nvSpPr>
        <p:spPr>
          <a:xfrm>
            <a:off x="2515075" y="3043584"/>
            <a:ext cx="2283000" cy="61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Reducir el costo computacional a la hora de entrenar vía modelos más pequeños</a:t>
            </a:r>
            <a:endParaRPr sz="1100"/>
          </a:p>
        </p:txBody>
      </p:sp>
      <p:grpSp>
        <p:nvGrpSpPr>
          <p:cNvPr id="1853" name="Google Shape;1853;g201122002d2_0_0"/>
          <p:cNvGrpSpPr/>
          <p:nvPr/>
        </p:nvGrpSpPr>
        <p:grpSpPr>
          <a:xfrm>
            <a:off x="2515345" y="3685778"/>
            <a:ext cx="2283130" cy="1083209"/>
            <a:chOff x="6087600" y="3013400"/>
            <a:chExt cx="2336400" cy="1392300"/>
          </a:xfrm>
        </p:grpSpPr>
        <p:sp>
          <p:nvSpPr>
            <p:cNvPr id="1854" name="Google Shape;1854;g201122002d2_0_0"/>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201122002d2_0_0"/>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201122002d2_0_0"/>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201122002d2_0_0"/>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201122002d2_0_0"/>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9" name="Google Shape;1859;g201122002d2_0_0"/>
          <p:cNvSpPr txBox="1"/>
          <p:nvPr>
            <p:ph idx="4294967295" type="title"/>
          </p:nvPr>
        </p:nvSpPr>
        <p:spPr>
          <a:xfrm>
            <a:off x="2515075" y="3868209"/>
            <a:ext cx="2283000" cy="46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Robustez ante ataques: adversarial y backdoor</a:t>
            </a:r>
            <a:endParaRPr sz="1000"/>
          </a:p>
        </p:txBody>
      </p:sp>
      <p:sp>
        <p:nvSpPr>
          <p:cNvPr id="1860" name="Google Shape;1860;g201122002d2_0_0"/>
          <p:cNvSpPr txBox="1"/>
          <p:nvPr>
            <p:ph idx="4294967295" type="subTitle"/>
          </p:nvPr>
        </p:nvSpPr>
        <p:spPr>
          <a:xfrm>
            <a:off x="2515075" y="4333761"/>
            <a:ext cx="2283000" cy="416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Entender y mejorar problemas de vulnerabilidad</a:t>
            </a:r>
            <a:endParaRPr sz="1100"/>
          </a:p>
        </p:txBody>
      </p:sp>
      <p:grpSp>
        <p:nvGrpSpPr>
          <p:cNvPr id="1861" name="Google Shape;1861;g201122002d2_0_0"/>
          <p:cNvGrpSpPr/>
          <p:nvPr/>
        </p:nvGrpSpPr>
        <p:grpSpPr>
          <a:xfrm>
            <a:off x="712018" y="2304478"/>
            <a:ext cx="553773" cy="463195"/>
            <a:chOff x="1567797" y="2208130"/>
            <a:chExt cx="297776" cy="259624"/>
          </a:xfrm>
        </p:grpSpPr>
        <p:sp>
          <p:nvSpPr>
            <p:cNvPr id="1862" name="Google Shape;1862;g201122002d2_0_0"/>
            <p:cNvSpPr/>
            <p:nvPr/>
          </p:nvSpPr>
          <p:spPr>
            <a:xfrm>
              <a:off x="1616851" y="2211118"/>
              <a:ext cx="202083" cy="78540"/>
            </a:xfrm>
            <a:custGeom>
              <a:rect b="b" l="l" r="r" t="t"/>
              <a:pathLst>
                <a:path extrusionOk="0" h="2445" w="6291">
                  <a:moveTo>
                    <a:pt x="3149" y="0"/>
                  </a:moveTo>
                  <a:cubicBezTo>
                    <a:pt x="2964" y="0"/>
                    <a:pt x="2843" y="112"/>
                    <a:pt x="2757" y="264"/>
                  </a:cubicBezTo>
                  <a:cubicBezTo>
                    <a:pt x="2751" y="276"/>
                    <a:pt x="2738" y="283"/>
                    <a:pt x="2725" y="283"/>
                  </a:cubicBezTo>
                  <a:cubicBezTo>
                    <a:pt x="2716" y="283"/>
                    <a:pt x="2708" y="280"/>
                    <a:pt x="2701" y="276"/>
                  </a:cubicBezTo>
                  <a:cubicBezTo>
                    <a:pt x="2585" y="186"/>
                    <a:pt x="2418" y="89"/>
                    <a:pt x="2262" y="89"/>
                  </a:cubicBezTo>
                  <a:cubicBezTo>
                    <a:pt x="1907" y="89"/>
                    <a:pt x="1641" y="361"/>
                    <a:pt x="1608" y="708"/>
                  </a:cubicBezTo>
                  <a:cubicBezTo>
                    <a:pt x="1607" y="729"/>
                    <a:pt x="1589" y="743"/>
                    <a:pt x="1571" y="743"/>
                  </a:cubicBezTo>
                  <a:cubicBezTo>
                    <a:pt x="1567" y="743"/>
                    <a:pt x="1564" y="743"/>
                    <a:pt x="1560" y="742"/>
                  </a:cubicBezTo>
                  <a:cubicBezTo>
                    <a:pt x="1503" y="723"/>
                    <a:pt x="1393" y="698"/>
                    <a:pt x="1330" y="698"/>
                  </a:cubicBezTo>
                  <a:cubicBezTo>
                    <a:pt x="1079" y="698"/>
                    <a:pt x="913" y="875"/>
                    <a:pt x="832" y="1096"/>
                  </a:cubicBezTo>
                  <a:cubicBezTo>
                    <a:pt x="827" y="1110"/>
                    <a:pt x="813" y="1120"/>
                    <a:pt x="800" y="1120"/>
                  </a:cubicBezTo>
                  <a:cubicBezTo>
                    <a:pt x="797" y="1120"/>
                    <a:pt x="795" y="1120"/>
                    <a:pt x="793" y="1119"/>
                  </a:cubicBezTo>
                  <a:cubicBezTo>
                    <a:pt x="783" y="1118"/>
                    <a:pt x="773" y="1118"/>
                    <a:pt x="762" y="1118"/>
                  </a:cubicBezTo>
                  <a:cubicBezTo>
                    <a:pt x="692" y="1118"/>
                    <a:pt x="594" y="1143"/>
                    <a:pt x="529" y="1153"/>
                  </a:cubicBezTo>
                  <a:cubicBezTo>
                    <a:pt x="196" y="1198"/>
                    <a:pt x="34" y="1379"/>
                    <a:pt x="20" y="1714"/>
                  </a:cubicBezTo>
                  <a:cubicBezTo>
                    <a:pt x="1" y="2118"/>
                    <a:pt x="468" y="2444"/>
                    <a:pt x="867" y="2444"/>
                  </a:cubicBezTo>
                  <a:cubicBezTo>
                    <a:pt x="1234" y="2444"/>
                    <a:pt x="5039" y="2357"/>
                    <a:pt x="5208" y="2357"/>
                  </a:cubicBezTo>
                  <a:cubicBezTo>
                    <a:pt x="5302" y="2357"/>
                    <a:pt x="5424" y="2362"/>
                    <a:pt x="5552" y="2362"/>
                  </a:cubicBezTo>
                  <a:cubicBezTo>
                    <a:pt x="5884" y="2362"/>
                    <a:pt x="6257" y="2329"/>
                    <a:pt x="6287" y="2091"/>
                  </a:cubicBezTo>
                  <a:cubicBezTo>
                    <a:pt x="6289" y="2066"/>
                    <a:pt x="6291" y="2039"/>
                    <a:pt x="6291" y="2011"/>
                  </a:cubicBezTo>
                  <a:cubicBezTo>
                    <a:pt x="6291" y="1646"/>
                    <a:pt x="5994" y="1351"/>
                    <a:pt x="5631" y="1351"/>
                  </a:cubicBezTo>
                  <a:cubicBezTo>
                    <a:pt x="5615" y="1351"/>
                    <a:pt x="5599" y="1351"/>
                    <a:pt x="5582" y="1353"/>
                  </a:cubicBezTo>
                  <a:cubicBezTo>
                    <a:pt x="5580" y="1353"/>
                    <a:pt x="5579" y="1353"/>
                    <a:pt x="5577" y="1353"/>
                  </a:cubicBezTo>
                  <a:cubicBezTo>
                    <a:pt x="5556" y="1353"/>
                    <a:pt x="5538" y="1332"/>
                    <a:pt x="5542" y="1309"/>
                  </a:cubicBezTo>
                  <a:cubicBezTo>
                    <a:pt x="5551" y="1251"/>
                    <a:pt x="5551" y="1192"/>
                    <a:pt x="5541" y="1131"/>
                  </a:cubicBezTo>
                  <a:cubicBezTo>
                    <a:pt x="5495" y="868"/>
                    <a:pt x="5273" y="668"/>
                    <a:pt x="5007" y="650"/>
                  </a:cubicBezTo>
                  <a:cubicBezTo>
                    <a:pt x="4995" y="650"/>
                    <a:pt x="4984" y="650"/>
                    <a:pt x="4973" y="650"/>
                  </a:cubicBezTo>
                  <a:cubicBezTo>
                    <a:pt x="4901" y="650"/>
                    <a:pt x="4832" y="661"/>
                    <a:pt x="4769" y="685"/>
                  </a:cubicBezTo>
                  <a:lnTo>
                    <a:pt x="4455" y="568"/>
                  </a:lnTo>
                  <a:cubicBezTo>
                    <a:pt x="4364" y="383"/>
                    <a:pt x="4174" y="257"/>
                    <a:pt x="3956" y="257"/>
                  </a:cubicBezTo>
                  <a:cubicBezTo>
                    <a:pt x="3859" y="257"/>
                    <a:pt x="3769" y="281"/>
                    <a:pt x="3689" y="323"/>
                  </a:cubicBezTo>
                  <a:cubicBezTo>
                    <a:pt x="3684" y="327"/>
                    <a:pt x="3677" y="328"/>
                    <a:pt x="3671" y="328"/>
                  </a:cubicBezTo>
                  <a:cubicBezTo>
                    <a:pt x="3654" y="328"/>
                    <a:pt x="3639" y="317"/>
                    <a:pt x="3634" y="300"/>
                  </a:cubicBezTo>
                  <a:cubicBezTo>
                    <a:pt x="3588" y="73"/>
                    <a:pt x="3149"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201122002d2_0_0"/>
            <p:cNvSpPr/>
            <p:nvPr/>
          </p:nvSpPr>
          <p:spPr>
            <a:xfrm>
              <a:off x="1613799" y="2208130"/>
              <a:ext cx="205102" cy="89108"/>
            </a:xfrm>
            <a:custGeom>
              <a:rect b="b" l="l" r="r" t="t"/>
              <a:pathLst>
                <a:path extrusionOk="0" h="2774" w="6385">
                  <a:moveTo>
                    <a:pt x="3247" y="1"/>
                  </a:moveTo>
                  <a:cubicBezTo>
                    <a:pt x="3061" y="1"/>
                    <a:pt x="2897" y="104"/>
                    <a:pt x="2813" y="257"/>
                  </a:cubicBezTo>
                  <a:cubicBezTo>
                    <a:pt x="2806" y="270"/>
                    <a:pt x="2792" y="277"/>
                    <a:pt x="2778" y="277"/>
                  </a:cubicBezTo>
                  <a:cubicBezTo>
                    <a:pt x="2770" y="277"/>
                    <a:pt x="2763" y="275"/>
                    <a:pt x="2757" y="270"/>
                  </a:cubicBezTo>
                  <a:cubicBezTo>
                    <a:pt x="2641" y="179"/>
                    <a:pt x="2496" y="125"/>
                    <a:pt x="2338" y="125"/>
                  </a:cubicBezTo>
                  <a:cubicBezTo>
                    <a:pt x="1984" y="125"/>
                    <a:pt x="1693" y="396"/>
                    <a:pt x="1659" y="742"/>
                  </a:cubicBezTo>
                  <a:cubicBezTo>
                    <a:pt x="1658" y="762"/>
                    <a:pt x="1640" y="777"/>
                    <a:pt x="1622" y="777"/>
                  </a:cubicBezTo>
                  <a:cubicBezTo>
                    <a:pt x="1618" y="777"/>
                    <a:pt x="1615" y="776"/>
                    <a:pt x="1612" y="775"/>
                  </a:cubicBezTo>
                  <a:cubicBezTo>
                    <a:pt x="1555" y="756"/>
                    <a:pt x="1493" y="746"/>
                    <a:pt x="1431" y="746"/>
                  </a:cubicBezTo>
                  <a:cubicBezTo>
                    <a:pt x="1180" y="746"/>
                    <a:pt x="969" y="903"/>
                    <a:pt x="888" y="1126"/>
                  </a:cubicBezTo>
                  <a:cubicBezTo>
                    <a:pt x="883" y="1139"/>
                    <a:pt x="868" y="1150"/>
                    <a:pt x="854" y="1150"/>
                  </a:cubicBezTo>
                  <a:cubicBezTo>
                    <a:pt x="852" y="1150"/>
                    <a:pt x="849" y="1149"/>
                    <a:pt x="847" y="1149"/>
                  </a:cubicBezTo>
                  <a:cubicBezTo>
                    <a:pt x="806" y="1143"/>
                    <a:pt x="764" y="1139"/>
                    <a:pt x="722" y="1139"/>
                  </a:cubicBezTo>
                  <a:cubicBezTo>
                    <a:pt x="684" y="1139"/>
                    <a:pt x="645" y="1142"/>
                    <a:pt x="605" y="1149"/>
                  </a:cubicBezTo>
                  <a:cubicBezTo>
                    <a:pt x="306" y="1202"/>
                    <a:pt x="74" y="1444"/>
                    <a:pt x="34" y="1742"/>
                  </a:cubicBezTo>
                  <a:cubicBezTo>
                    <a:pt x="0" y="1965"/>
                    <a:pt x="81" y="2198"/>
                    <a:pt x="246" y="2353"/>
                  </a:cubicBezTo>
                  <a:cubicBezTo>
                    <a:pt x="371" y="2470"/>
                    <a:pt x="542" y="2544"/>
                    <a:pt x="728" y="2544"/>
                  </a:cubicBezTo>
                  <a:cubicBezTo>
                    <a:pt x="1095" y="2544"/>
                    <a:pt x="5559" y="2773"/>
                    <a:pt x="5727" y="2773"/>
                  </a:cubicBezTo>
                  <a:cubicBezTo>
                    <a:pt x="6066" y="2773"/>
                    <a:pt x="6345" y="2517"/>
                    <a:pt x="6384" y="2190"/>
                  </a:cubicBezTo>
                  <a:lnTo>
                    <a:pt x="6384" y="2190"/>
                  </a:lnTo>
                  <a:cubicBezTo>
                    <a:pt x="4691" y="2197"/>
                    <a:pt x="927" y="2224"/>
                    <a:pt x="642" y="2224"/>
                  </a:cubicBezTo>
                  <a:cubicBezTo>
                    <a:pt x="219" y="2224"/>
                    <a:pt x="154" y="1355"/>
                    <a:pt x="883" y="1355"/>
                  </a:cubicBezTo>
                  <a:cubicBezTo>
                    <a:pt x="904" y="1355"/>
                    <a:pt x="925" y="1356"/>
                    <a:pt x="947" y="1357"/>
                  </a:cubicBezTo>
                  <a:cubicBezTo>
                    <a:pt x="950" y="1358"/>
                    <a:pt x="953" y="1358"/>
                    <a:pt x="957" y="1358"/>
                  </a:cubicBezTo>
                  <a:cubicBezTo>
                    <a:pt x="999" y="1358"/>
                    <a:pt x="1037" y="1331"/>
                    <a:pt x="1056" y="1292"/>
                  </a:cubicBezTo>
                  <a:cubicBezTo>
                    <a:pt x="1148" y="1095"/>
                    <a:pt x="1347" y="958"/>
                    <a:pt x="1580" y="958"/>
                  </a:cubicBezTo>
                  <a:cubicBezTo>
                    <a:pt x="1616" y="958"/>
                    <a:pt x="1652" y="961"/>
                    <a:pt x="1687" y="966"/>
                  </a:cubicBezTo>
                  <a:cubicBezTo>
                    <a:pt x="1694" y="968"/>
                    <a:pt x="1701" y="968"/>
                    <a:pt x="1709" y="968"/>
                  </a:cubicBezTo>
                  <a:cubicBezTo>
                    <a:pt x="1762" y="968"/>
                    <a:pt x="1810" y="932"/>
                    <a:pt x="1819" y="878"/>
                  </a:cubicBezTo>
                  <a:cubicBezTo>
                    <a:pt x="1874" y="573"/>
                    <a:pt x="2096" y="355"/>
                    <a:pt x="2424" y="355"/>
                  </a:cubicBezTo>
                  <a:cubicBezTo>
                    <a:pt x="2554" y="355"/>
                    <a:pt x="2661" y="389"/>
                    <a:pt x="2757" y="452"/>
                  </a:cubicBezTo>
                  <a:cubicBezTo>
                    <a:pt x="2776" y="466"/>
                    <a:pt x="2798" y="472"/>
                    <a:pt x="2820" y="472"/>
                  </a:cubicBezTo>
                  <a:cubicBezTo>
                    <a:pt x="2853" y="472"/>
                    <a:pt x="2885" y="458"/>
                    <a:pt x="2907" y="431"/>
                  </a:cubicBezTo>
                  <a:cubicBezTo>
                    <a:pt x="3008" y="302"/>
                    <a:pt x="3185" y="214"/>
                    <a:pt x="3352" y="214"/>
                  </a:cubicBezTo>
                  <a:cubicBezTo>
                    <a:pt x="3469" y="214"/>
                    <a:pt x="3643" y="279"/>
                    <a:pt x="3732" y="395"/>
                  </a:cubicBezTo>
                  <a:cubicBezTo>
                    <a:pt x="3685" y="153"/>
                    <a:pt x="3472" y="1"/>
                    <a:pt x="3247"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201122002d2_0_0"/>
            <p:cNvSpPr/>
            <p:nvPr/>
          </p:nvSpPr>
          <p:spPr>
            <a:xfrm>
              <a:off x="1743227" y="2250052"/>
              <a:ext cx="44747" cy="24252"/>
            </a:xfrm>
            <a:custGeom>
              <a:rect b="b" l="l" r="r" t="t"/>
              <a:pathLst>
                <a:path extrusionOk="0" h="755" w="1393">
                  <a:moveTo>
                    <a:pt x="482" y="0"/>
                  </a:moveTo>
                  <a:cubicBezTo>
                    <a:pt x="308" y="0"/>
                    <a:pt x="145" y="86"/>
                    <a:pt x="45" y="227"/>
                  </a:cubicBezTo>
                  <a:cubicBezTo>
                    <a:pt x="0" y="291"/>
                    <a:pt x="10" y="382"/>
                    <a:pt x="74" y="427"/>
                  </a:cubicBezTo>
                  <a:cubicBezTo>
                    <a:pt x="99" y="445"/>
                    <a:pt x="128" y="454"/>
                    <a:pt x="156" y="454"/>
                  </a:cubicBezTo>
                  <a:cubicBezTo>
                    <a:pt x="201" y="454"/>
                    <a:pt x="245" y="431"/>
                    <a:pt x="272" y="390"/>
                  </a:cubicBezTo>
                  <a:cubicBezTo>
                    <a:pt x="293" y="356"/>
                    <a:pt x="320" y="329"/>
                    <a:pt x="355" y="311"/>
                  </a:cubicBezTo>
                  <a:cubicBezTo>
                    <a:pt x="397" y="290"/>
                    <a:pt x="441" y="280"/>
                    <a:pt x="483" y="280"/>
                  </a:cubicBezTo>
                  <a:cubicBezTo>
                    <a:pt x="581" y="280"/>
                    <a:pt x="670" y="335"/>
                    <a:pt x="712" y="423"/>
                  </a:cubicBezTo>
                  <a:cubicBezTo>
                    <a:pt x="736" y="472"/>
                    <a:pt x="785" y="502"/>
                    <a:pt x="837" y="502"/>
                  </a:cubicBezTo>
                  <a:cubicBezTo>
                    <a:pt x="852" y="502"/>
                    <a:pt x="868" y="499"/>
                    <a:pt x="883" y="494"/>
                  </a:cubicBezTo>
                  <a:cubicBezTo>
                    <a:pt x="901" y="488"/>
                    <a:pt x="919" y="485"/>
                    <a:pt x="937" y="485"/>
                  </a:cubicBezTo>
                  <a:cubicBezTo>
                    <a:pt x="1022" y="485"/>
                    <a:pt x="1093" y="547"/>
                    <a:pt x="1103" y="631"/>
                  </a:cubicBezTo>
                  <a:cubicBezTo>
                    <a:pt x="1112" y="702"/>
                    <a:pt x="1174" y="754"/>
                    <a:pt x="1242" y="754"/>
                  </a:cubicBezTo>
                  <a:cubicBezTo>
                    <a:pt x="1255" y="754"/>
                    <a:pt x="1268" y="753"/>
                    <a:pt x="1284" y="747"/>
                  </a:cubicBezTo>
                  <a:cubicBezTo>
                    <a:pt x="1354" y="730"/>
                    <a:pt x="1393" y="657"/>
                    <a:pt x="1383" y="586"/>
                  </a:cubicBezTo>
                  <a:cubicBezTo>
                    <a:pt x="1349" y="368"/>
                    <a:pt x="1161" y="204"/>
                    <a:pt x="938" y="204"/>
                  </a:cubicBezTo>
                  <a:lnTo>
                    <a:pt x="934" y="204"/>
                  </a:lnTo>
                  <a:cubicBezTo>
                    <a:pt x="916" y="204"/>
                    <a:pt x="901" y="198"/>
                    <a:pt x="890" y="187"/>
                  </a:cubicBezTo>
                  <a:cubicBezTo>
                    <a:pt x="789" y="68"/>
                    <a:pt x="641" y="0"/>
                    <a:pt x="48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201122002d2_0_0"/>
            <p:cNvSpPr/>
            <p:nvPr/>
          </p:nvSpPr>
          <p:spPr>
            <a:xfrm>
              <a:off x="1671333" y="2240447"/>
              <a:ext cx="50143" cy="28782"/>
            </a:xfrm>
            <a:custGeom>
              <a:rect b="b" l="l" r="r" t="t"/>
              <a:pathLst>
                <a:path extrusionOk="0" h="896" w="1561">
                  <a:moveTo>
                    <a:pt x="582" y="1"/>
                  </a:moveTo>
                  <a:cubicBezTo>
                    <a:pt x="327" y="1"/>
                    <a:pt x="104" y="163"/>
                    <a:pt x="25" y="403"/>
                  </a:cubicBezTo>
                  <a:cubicBezTo>
                    <a:pt x="0" y="479"/>
                    <a:pt x="41" y="555"/>
                    <a:pt x="113" y="581"/>
                  </a:cubicBezTo>
                  <a:cubicBezTo>
                    <a:pt x="127" y="586"/>
                    <a:pt x="142" y="588"/>
                    <a:pt x="156" y="588"/>
                  </a:cubicBezTo>
                  <a:cubicBezTo>
                    <a:pt x="215" y="588"/>
                    <a:pt x="270" y="551"/>
                    <a:pt x="291" y="493"/>
                  </a:cubicBezTo>
                  <a:cubicBezTo>
                    <a:pt x="332" y="366"/>
                    <a:pt x="450" y="280"/>
                    <a:pt x="583" y="280"/>
                  </a:cubicBezTo>
                  <a:cubicBezTo>
                    <a:pt x="685" y="280"/>
                    <a:pt x="777" y="330"/>
                    <a:pt x="834" y="409"/>
                  </a:cubicBezTo>
                  <a:cubicBezTo>
                    <a:pt x="777" y="454"/>
                    <a:pt x="733" y="515"/>
                    <a:pt x="704" y="583"/>
                  </a:cubicBezTo>
                  <a:cubicBezTo>
                    <a:pt x="672" y="654"/>
                    <a:pt x="706" y="736"/>
                    <a:pt x="777" y="765"/>
                  </a:cubicBezTo>
                  <a:cubicBezTo>
                    <a:pt x="795" y="773"/>
                    <a:pt x="814" y="777"/>
                    <a:pt x="833" y="777"/>
                  </a:cubicBezTo>
                  <a:cubicBezTo>
                    <a:pt x="887" y="777"/>
                    <a:pt x="938" y="744"/>
                    <a:pt x="960" y="691"/>
                  </a:cubicBezTo>
                  <a:cubicBezTo>
                    <a:pt x="987" y="631"/>
                    <a:pt x="1047" y="589"/>
                    <a:pt x="1113" y="589"/>
                  </a:cubicBezTo>
                  <a:cubicBezTo>
                    <a:pt x="1206" y="589"/>
                    <a:pt x="1283" y="664"/>
                    <a:pt x="1283" y="757"/>
                  </a:cubicBezTo>
                  <a:cubicBezTo>
                    <a:pt x="1283" y="835"/>
                    <a:pt x="1345" y="896"/>
                    <a:pt x="1422" y="896"/>
                  </a:cubicBezTo>
                  <a:cubicBezTo>
                    <a:pt x="1500" y="896"/>
                    <a:pt x="1561" y="833"/>
                    <a:pt x="1561" y="757"/>
                  </a:cubicBezTo>
                  <a:cubicBezTo>
                    <a:pt x="1559" y="509"/>
                    <a:pt x="1358" y="308"/>
                    <a:pt x="1112" y="308"/>
                  </a:cubicBezTo>
                  <a:lnTo>
                    <a:pt x="1097" y="308"/>
                  </a:lnTo>
                  <a:cubicBezTo>
                    <a:pt x="996" y="120"/>
                    <a:pt x="801" y="1"/>
                    <a:pt x="582"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201122002d2_0_0"/>
            <p:cNvSpPr/>
            <p:nvPr/>
          </p:nvSpPr>
          <p:spPr>
            <a:xfrm>
              <a:off x="1636864" y="2256059"/>
              <a:ext cx="25730" cy="20334"/>
            </a:xfrm>
            <a:custGeom>
              <a:rect b="b" l="l" r="r" t="t"/>
              <a:pathLst>
                <a:path extrusionOk="0" h="633" w="801">
                  <a:moveTo>
                    <a:pt x="441" y="0"/>
                  </a:moveTo>
                  <a:cubicBezTo>
                    <a:pt x="346" y="0"/>
                    <a:pt x="250" y="33"/>
                    <a:pt x="173" y="101"/>
                  </a:cubicBezTo>
                  <a:cubicBezTo>
                    <a:pt x="48" y="210"/>
                    <a:pt x="0" y="379"/>
                    <a:pt x="51" y="537"/>
                  </a:cubicBezTo>
                  <a:cubicBezTo>
                    <a:pt x="70" y="595"/>
                    <a:pt x="123" y="632"/>
                    <a:pt x="184" y="632"/>
                  </a:cubicBezTo>
                  <a:cubicBezTo>
                    <a:pt x="199" y="632"/>
                    <a:pt x="213" y="631"/>
                    <a:pt x="229" y="625"/>
                  </a:cubicBezTo>
                  <a:cubicBezTo>
                    <a:pt x="301" y="602"/>
                    <a:pt x="341" y="524"/>
                    <a:pt x="317" y="450"/>
                  </a:cubicBezTo>
                  <a:cubicBezTo>
                    <a:pt x="301" y="399"/>
                    <a:pt x="316" y="344"/>
                    <a:pt x="355" y="310"/>
                  </a:cubicBezTo>
                  <a:cubicBezTo>
                    <a:pt x="380" y="289"/>
                    <a:pt x="410" y="278"/>
                    <a:pt x="440" y="278"/>
                  </a:cubicBezTo>
                  <a:cubicBezTo>
                    <a:pt x="476" y="278"/>
                    <a:pt x="512" y="293"/>
                    <a:pt x="537" y="323"/>
                  </a:cubicBezTo>
                  <a:cubicBezTo>
                    <a:pt x="565" y="355"/>
                    <a:pt x="604" y="372"/>
                    <a:pt x="644" y="372"/>
                  </a:cubicBezTo>
                  <a:cubicBezTo>
                    <a:pt x="677" y="372"/>
                    <a:pt x="709" y="360"/>
                    <a:pt x="736" y="337"/>
                  </a:cubicBezTo>
                  <a:cubicBezTo>
                    <a:pt x="795" y="287"/>
                    <a:pt x="801" y="198"/>
                    <a:pt x="750" y="140"/>
                  </a:cubicBezTo>
                  <a:cubicBezTo>
                    <a:pt x="669" y="48"/>
                    <a:pt x="555" y="0"/>
                    <a:pt x="441"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201122002d2_0_0"/>
            <p:cNvSpPr/>
            <p:nvPr/>
          </p:nvSpPr>
          <p:spPr>
            <a:xfrm>
              <a:off x="1621477" y="2302414"/>
              <a:ext cx="194084" cy="82715"/>
            </a:xfrm>
            <a:custGeom>
              <a:rect b="b" l="l" r="r" t="t"/>
              <a:pathLst>
                <a:path extrusionOk="0" h="2575" w="6042">
                  <a:moveTo>
                    <a:pt x="6009" y="0"/>
                  </a:moveTo>
                  <a:lnTo>
                    <a:pt x="15" y="2"/>
                  </a:lnTo>
                  <a:lnTo>
                    <a:pt x="0" y="77"/>
                  </a:lnTo>
                  <a:lnTo>
                    <a:pt x="392" y="2574"/>
                  </a:lnTo>
                  <a:lnTo>
                    <a:pt x="5385" y="2574"/>
                  </a:lnTo>
                  <a:lnTo>
                    <a:pt x="5698" y="2164"/>
                  </a:lnTo>
                  <a:lnTo>
                    <a:pt x="6041" y="75"/>
                  </a:lnTo>
                  <a:lnTo>
                    <a:pt x="60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201122002d2_0_0"/>
            <p:cNvSpPr/>
            <p:nvPr/>
          </p:nvSpPr>
          <p:spPr>
            <a:xfrm>
              <a:off x="1617879" y="2301739"/>
              <a:ext cx="186664" cy="113264"/>
            </a:xfrm>
            <a:custGeom>
              <a:rect b="b" l="l" r="r" t="t"/>
              <a:pathLst>
                <a:path extrusionOk="0" h="3526" w="5811">
                  <a:moveTo>
                    <a:pt x="141" y="1"/>
                  </a:moveTo>
                  <a:lnTo>
                    <a:pt x="1" y="95"/>
                  </a:lnTo>
                  <a:lnTo>
                    <a:pt x="561" y="3526"/>
                  </a:lnTo>
                  <a:lnTo>
                    <a:pt x="5591" y="3526"/>
                  </a:lnTo>
                  <a:lnTo>
                    <a:pt x="5810" y="2184"/>
                  </a:lnTo>
                  <a:lnTo>
                    <a:pt x="700" y="2184"/>
                  </a:lnTo>
                  <a:cubicBezTo>
                    <a:pt x="655" y="2184"/>
                    <a:pt x="616" y="2151"/>
                    <a:pt x="609" y="2106"/>
                  </a:cubicBezTo>
                  <a:lnTo>
                    <a:pt x="279" y="95"/>
                  </a:lnTo>
                  <a:lnTo>
                    <a:pt x="141"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201122002d2_0_0"/>
            <p:cNvSpPr/>
            <p:nvPr/>
          </p:nvSpPr>
          <p:spPr>
            <a:xfrm>
              <a:off x="1657424" y="2302350"/>
              <a:ext cx="118500" cy="112654"/>
            </a:xfrm>
            <a:custGeom>
              <a:rect b="b" l="l" r="r" t="t"/>
              <a:pathLst>
                <a:path extrusionOk="0" h="3507" w="3689">
                  <a:moveTo>
                    <a:pt x="3606" y="1"/>
                  </a:moveTo>
                  <a:lnTo>
                    <a:pt x="60" y="2"/>
                  </a:lnTo>
                  <a:lnTo>
                    <a:pt x="0" y="76"/>
                  </a:lnTo>
                  <a:lnTo>
                    <a:pt x="204" y="2165"/>
                  </a:lnTo>
                  <a:lnTo>
                    <a:pt x="485" y="3507"/>
                  </a:lnTo>
                  <a:lnTo>
                    <a:pt x="3204" y="3507"/>
                  </a:lnTo>
                  <a:lnTo>
                    <a:pt x="3485" y="2165"/>
                  </a:lnTo>
                  <a:lnTo>
                    <a:pt x="3689" y="76"/>
                  </a:lnTo>
                  <a:lnTo>
                    <a:pt x="36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201122002d2_0_0"/>
            <p:cNvSpPr/>
            <p:nvPr/>
          </p:nvSpPr>
          <p:spPr>
            <a:xfrm>
              <a:off x="1664009" y="2371866"/>
              <a:ext cx="105426" cy="43141"/>
            </a:xfrm>
            <a:custGeom>
              <a:rect b="b" l="l" r="r" t="t"/>
              <a:pathLst>
                <a:path extrusionOk="0" h="1343" w="3282">
                  <a:moveTo>
                    <a:pt x="1" y="1"/>
                  </a:moveTo>
                  <a:lnTo>
                    <a:pt x="132" y="1343"/>
                  </a:lnTo>
                  <a:lnTo>
                    <a:pt x="3149" y="1343"/>
                  </a:lnTo>
                  <a:lnTo>
                    <a:pt x="3281"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201122002d2_0_0"/>
            <p:cNvSpPr/>
            <p:nvPr/>
          </p:nvSpPr>
          <p:spPr>
            <a:xfrm>
              <a:off x="1696936" y="2302221"/>
              <a:ext cx="39575" cy="82908"/>
            </a:xfrm>
            <a:custGeom>
              <a:rect b="b" l="l" r="r" t="t"/>
              <a:pathLst>
                <a:path extrusionOk="0" h="2581" w="1232">
                  <a:moveTo>
                    <a:pt x="1134" y="0"/>
                  </a:moveTo>
                  <a:lnTo>
                    <a:pt x="37" y="6"/>
                  </a:lnTo>
                  <a:lnTo>
                    <a:pt x="1" y="80"/>
                  </a:lnTo>
                  <a:lnTo>
                    <a:pt x="69" y="2169"/>
                  </a:lnTo>
                  <a:lnTo>
                    <a:pt x="186" y="2580"/>
                  </a:lnTo>
                  <a:lnTo>
                    <a:pt x="1043" y="2580"/>
                  </a:lnTo>
                  <a:lnTo>
                    <a:pt x="1162" y="2170"/>
                  </a:lnTo>
                  <a:lnTo>
                    <a:pt x="1231" y="83"/>
                  </a:lnTo>
                  <a:lnTo>
                    <a:pt x="11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201122002d2_0_0"/>
            <p:cNvSpPr/>
            <p:nvPr/>
          </p:nvSpPr>
          <p:spPr>
            <a:xfrm>
              <a:off x="1699121" y="2371866"/>
              <a:ext cx="35142" cy="43141"/>
            </a:xfrm>
            <a:custGeom>
              <a:rect b="b" l="l" r="r" t="t"/>
              <a:pathLst>
                <a:path extrusionOk="0" h="1343" w="1094">
                  <a:moveTo>
                    <a:pt x="1" y="1"/>
                  </a:moveTo>
                  <a:lnTo>
                    <a:pt x="44" y="1343"/>
                  </a:lnTo>
                  <a:lnTo>
                    <a:pt x="1050" y="1343"/>
                  </a:lnTo>
                  <a:lnTo>
                    <a:pt x="1094"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201122002d2_0_0"/>
            <p:cNvSpPr/>
            <p:nvPr/>
          </p:nvSpPr>
          <p:spPr>
            <a:xfrm>
              <a:off x="1610490" y="2286834"/>
              <a:ext cx="213743" cy="15547"/>
            </a:xfrm>
            <a:custGeom>
              <a:rect b="b" l="l" r="r" t="t"/>
              <a:pathLst>
                <a:path extrusionOk="0" h="484" w="6654">
                  <a:moveTo>
                    <a:pt x="241" y="0"/>
                  </a:moveTo>
                  <a:cubicBezTo>
                    <a:pt x="173" y="0"/>
                    <a:pt x="111" y="26"/>
                    <a:pt x="61" y="65"/>
                  </a:cubicBezTo>
                  <a:cubicBezTo>
                    <a:pt x="1" y="116"/>
                    <a:pt x="66" y="230"/>
                    <a:pt x="66" y="317"/>
                  </a:cubicBezTo>
                  <a:cubicBezTo>
                    <a:pt x="66" y="317"/>
                    <a:pt x="278" y="484"/>
                    <a:pt x="433" y="484"/>
                  </a:cubicBezTo>
                  <a:lnTo>
                    <a:pt x="6241" y="478"/>
                  </a:lnTo>
                  <a:cubicBezTo>
                    <a:pt x="6395" y="478"/>
                    <a:pt x="6654" y="436"/>
                    <a:pt x="6654" y="281"/>
                  </a:cubicBezTo>
                  <a:cubicBezTo>
                    <a:pt x="6654" y="125"/>
                    <a:pt x="6528" y="0"/>
                    <a:pt x="63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201122002d2_0_0"/>
            <p:cNvSpPr/>
            <p:nvPr/>
          </p:nvSpPr>
          <p:spPr>
            <a:xfrm>
              <a:off x="1609141" y="2288922"/>
              <a:ext cx="215060" cy="15933"/>
            </a:xfrm>
            <a:custGeom>
              <a:rect b="b" l="l" r="r" t="t"/>
              <a:pathLst>
                <a:path extrusionOk="0" h="496" w="6695">
                  <a:moveTo>
                    <a:pt x="102" y="0"/>
                  </a:moveTo>
                  <a:cubicBezTo>
                    <a:pt x="41" y="51"/>
                    <a:pt x="1" y="129"/>
                    <a:pt x="1" y="216"/>
                  </a:cubicBezTo>
                  <a:cubicBezTo>
                    <a:pt x="1" y="370"/>
                    <a:pt x="125" y="495"/>
                    <a:pt x="281" y="495"/>
                  </a:cubicBezTo>
                  <a:lnTo>
                    <a:pt x="6414" y="495"/>
                  </a:lnTo>
                  <a:cubicBezTo>
                    <a:pt x="6567" y="495"/>
                    <a:pt x="6694" y="371"/>
                    <a:pt x="6694" y="216"/>
                  </a:cubicBezTo>
                  <a:lnTo>
                    <a:pt x="375" y="216"/>
                  </a:lnTo>
                  <a:cubicBezTo>
                    <a:pt x="241" y="216"/>
                    <a:pt x="131" y="123"/>
                    <a:pt x="10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201122002d2_0_0"/>
            <p:cNvSpPr/>
            <p:nvPr/>
          </p:nvSpPr>
          <p:spPr>
            <a:xfrm>
              <a:off x="1569114" y="2380796"/>
              <a:ext cx="296459" cy="85735"/>
            </a:xfrm>
            <a:custGeom>
              <a:rect b="b" l="l" r="r" t="t"/>
              <a:pathLst>
                <a:path extrusionOk="0" h="2669" w="9229">
                  <a:moveTo>
                    <a:pt x="429" y="1"/>
                  </a:moveTo>
                  <a:cubicBezTo>
                    <a:pt x="363" y="1"/>
                    <a:pt x="304" y="14"/>
                    <a:pt x="248" y="37"/>
                  </a:cubicBezTo>
                  <a:cubicBezTo>
                    <a:pt x="246" y="37"/>
                    <a:pt x="243" y="40"/>
                    <a:pt x="242" y="40"/>
                  </a:cubicBezTo>
                  <a:cubicBezTo>
                    <a:pt x="78" y="114"/>
                    <a:pt x="17" y="315"/>
                    <a:pt x="17" y="506"/>
                  </a:cubicBezTo>
                  <a:lnTo>
                    <a:pt x="0" y="2201"/>
                  </a:lnTo>
                  <a:cubicBezTo>
                    <a:pt x="0" y="2459"/>
                    <a:pt x="209" y="2669"/>
                    <a:pt x="466" y="2669"/>
                  </a:cubicBezTo>
                  <a:lnTo>
                    <a:pt x="3692" y="2669"/>
                  </a:lnTo>
                  <a:cubicBezTo>
                    <a:pt x="3881" y="2669"/>
                    <a:pt x="4084" y="2592"/>
                    <a:pt x="4156" y="2426"/>
                  </a:cubicBezTo>
                  <a:cubicBezTo>
                    <a:pt x="4177" y="2381"/>
                    <a:pt x="4190" y="2330"/>
                    <a:pt x="4194" y="2278"/>
                  </a:cubicBezTo>
                  <a:lnTo>
                    <a:pt x="4226" y="1894"/>
                  </a:lnTo>
                  <a:cubicBezTo>
                    <a:pt x="4242" y="1700"/>
                    <a:pt x="4402" y="1550"/>
                    <a:pt x="4598" y="1550"/>
                  </a:cubicBezTo>
                  <a:cubicBezTo>
                    <a:pt x="4793" y="1550"/>
                    <a:pt x="4997" y="1622"/>
                    <a:pt x="5012" y="1816"/>
                  </a:cubicBezTo>
                  <a:lnTo>
                    <a:pt x="5038" y="2240"/>
                  </a:lnTo>
                  <a:cubicBezTo>
                    <a:pt x="5058" y="2482"/>
                    <a:pt x="5258" y="2669"/>
                    <a:pt x="5503" y="2669"/>
                  </a:cubicBezTo>
                  <a:lnTo>
                    <a:pt x="8708" y="2656"/>
                  </a:lnTo>
                  <a:cubicBezTo>
                    <a:pt x="8899" y="2656"/>
                    <a:pt x="9117" y="2591"/>
                    <a:pt x="9190" y="2426"/>
                  </a:cubicBezTo>
                  <a:cubicBezTo>
                    <a:pt x="9216" y="2368"/>
                    <a:pt x="9229" y="2307"/>
                    <a:pt x="9229" y="2240"/>
                  </a:cubicBezTo>
                  <a:lnTo>
                    <a:pt x="9229" y="468"/>
                  </a:lnTo>
                  <a:cubicBezTo>
                    <a:pt x="9229" y="211"/>
                    <a:pt x="9020" y="1"/>
                    <a:pt x="8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201122002d2_0_0"/>
            <p:cNvSpPr/>
            <p:nvPr/>
          </p:nvSpPr>
          <p:spPr>
            <a:xfrm>
              <a:off x="1567797" y="2382113"/>
              <a:ext cx="134754" cy="85639"/>
            </a:xfrm>
            <a:custGeom>
              <a:rect b="b" l="l" r="r" t="t"/>
              <a:pathLst>
                <a:path extrusionOk="0" h="2666" w="4195">
                  <a:moveTo>
                    <a:pt x="281" y="0"/>
                  </a:moveTo>
                  <a:cubicBezTo>
                    <a:pt x="116" y="73"/>
                    <a:pt x="1" y="235"/>
                    <a:pt x="1" y="427"/>
                  </a:cubicBezTo>
                  <a:lnTo>
                    <a:pt x="1" y="2199"/>
                  </a:lnTo>
                  <a:cubicBezTo>
                    <a:pt x="1" y="2456"/>
                    <a:pt x="209" y="2666"/>
                    <a:pt x="468" y="2666"/>
                  </a:cubicBezTo>
                  <a:lnTo>
                    <a:pt x="3767" y="2666"/>
                  </a:lnTo>
                  <a:cubicBezTo>
                    <a:pt x="3957" y="2666"/>
                    <a:pt x="4122" y="2551"/>
                    <a:pt x="4194" y="2385"/>
                  </a:cubicBezTo>
                  <a:lnTo>
                    <a:pt x="468" y="2385"/>
                  </a:lnTo>
                  <a:cubicBezTo>
                    <a:pt x="365" y="2385"/>
                    <a:pt x="281" y="2302"/>
                    <a:pt x="281" y="2199"/>
                  </a:cubicBezTo>
                  <a:lnTo>
                    <a:pt x="281" y="0"/>
                  </a:lnTo>
                  <a:close/>
                </a:path>
              </a:pathLst>
            </a:custGeom>
            <a:solidFill>
              <a:srgbClr val="EAE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201122002d2_0_0"/>
            <p:cNvSpPr/>
            <p:nvPr/>
          </p:nvSpPr>
          <p:spPr>
            <a:xfrm>
              <a:off x="1716693" y="2430556"/>
              <a:ext cx="147603" cy="37198"/>
            </a:xfrm>
            <a:custGeom>
              <a:rect b="b" l="l" r="r" t="t"/>
              <a:pathLst>
                <a:path extrusionOk="0" h="1158" w="4595">
                  <a:moveTo>
                    <a:pt x="1" y="1"/>
                  </a:moveTo>
                  <a:cubicBezTo>
                    <a:pt x="196" y="1"/>
                    <a:pt x="357" y="151"/>
                    <a:pt x="373" y="345"/>
                  </a:cubicBezTo>
                  <a:lnTo>
                    <a:pt x="403" y="729"/>
                  </a:lnTo>
                  <a:cubicBezTo>
                    <a:pt x="424" y="971"/>
                    <a:pt x="625" y="1158"/>
                    <a:pt x="868" y="1158"/>
                  </a:cubicBezTo>
                  <a:lnTo>
                    <a:pt x="4167" y="1158"/>
                  </a:lnTo>
                  <a:cubicBezTo>
                    <a:pt x="4360" y="1158"/>
                    <a:pt x="4522" y="1042"/>
                    <a:pt x="4594" y="877"/>
                  </a:cubicBezTo>
                  <a:lnTo>
                    <a:pt x="890" y="877"/>
                  </a:lnTo>
                  <a:cubicBezTo>
                    <a:pt x="793" y="877"/>
                    <a:pt x="712" y="803"/>
                    <a:pt x="704" y="706"/>
                  </a:cubicBezTo>
                  <a:lnTo>
                    <a:pt x="676" y="345"/>
                  </a:lnTo>
                  <a:cubicBezTo>
                    <a:pt x="661" y="151"/>
                    <a:pt x="497" y="1"/>
                    <a:pt x="305" y="1"/>
                  </a:cubicBezTo>
                  <a:close/>
                </a:path>
              </a:pathLst>
            </a:custGeom>
            <a:solidFill>
              <a:srgbClr val="EAE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201122002d2_0_0"/>
            <p:cNvSpPr/>
            <p:nvPr/>
          </p:nvSpPr>
          <p:spPr>
            <a:xfrm>
              <a:off x="1598926" y="2398818"/>
              <a:ext cx="85735" cy="49790"/>
            </a:xfrm>
            <a:custGeom>
              <a:rect b="b" l="l" r="r" t="t"/>
              <a:pathLst>
                <a:path extrusionOk="0" h="1550" w="2669">
                  <a:moveTo>
                    <a:pt x="243" y="0"/>
                  </a:moveTo>
                  <a:lnTo>
                    <a:pt x="94" y="38"/>
                  </a:lnTo>
                  <a:cubicBezTo>
                    <a:pt x="42" y="38"/>
                    <a:pt x="0" y="81"/>
                    <a:pt x="0" y="132"/>
                  </a:cubicBezTo>
                  <a:lnTo>
                    <a:pt x="0" y="1455"/>
                  </a:lnTo>
                  <a:cubicBezTo>
                    <a:pt x="0" y="1507"/>
                    <a:pt x="43" y="1549"/>
                    <a:pt x="94" y="1549"/>
                  </a:cubicBezTo>
                  <a:lnTo>
                    <a:pt x="2538" y="1549"/>
                  </a:lnTo>
                  <a:cubicBezTo>
                    <a:pt x="2590" y="1549"/>
                    <a:pt x="2632" y="1507"/>
                    <a:pt x="2629" y="1454"/>
                  </a:cubicBezTo>
                  <a:lnTo>
                    <a:pt x="2668" y="1306"/>
                  </a:lnTo>
                  <a:lnTo>
                    <a:pt x="2668" y="93"/>
                  </a:lnTo>
                  <a:cubicBezTo>
                    <a:pt x="2668" y="41"/>
                    <a:pt x="2625" y="0"/>
                    <a:pt x="25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201122002d2_0_0"/>
            <p:cNvSpPr/>
            <p:nvPr/>
          </p:nvSpPr>
          <p:spPr>
            <a:xfrm>
              <a:off x="1597737" y="2398818"/>
              <a:ext cx="86956" cy="50978"/>
            </a:xfrm>
            <a:custGeom>
              <a:rect b="b" l="l" r="r" t="t"/>
              <a:pathLst>
                <a:path extrusionOk="0" h="1587" w="2707">
                  <a:moveTo>
                    <a:pt x="95" y="0"/>
                  </a:moveTo>
                  <a:cubicBezTo>
                    <a:pt x="44" y="0"/>
                    <a:pt x="1" y="41"/>
                    <a:pt x="1" y="93"/>
                  </a:cubicBezTo>
                  <a:lnTo>
                    <a:pt x="1" y="1493"/>
                  </a:lnTo>
                  <a:cubicBezTo>
                    <a:pt x="1" y="1543"/>
                    <a:pt x="43" y="1587"/>
                    <a:pt x="95" y="1587"/>
                  </a:cubicBezTo>
                  <a:lnTo>
                    <a:pt x="2612" y="1587"/>
                  </a:lnTo>
                  <a:cubicBezTo>
                    <a:pt x="2663" y="1587"/>
                    <a:pt x="2707" y="1545"/>
                    <a:pt x="2707" y="1493"/>
                  </a:cubicBezTo>
                  <a:lnTo>
                    <a:pt x="2707" y="1306"/>
                  </a:lnTo>
                  <a:lnTo>
                    <a:pt x="376" y="1306"/>
                  </a:lnTo>
                  <a:cubicBezTo>
                    <a:pt x="325" y="1306"/>
                    <a:pt x="282" y="1264"/>
                    <a:pt x="282" y="1212"/>
                  </a:cubicBezTo>
                  <a:lnTo>
                    <a:pt x="282"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201122002d2_0_0"/>
            <p:cNvSpPr/>
            <p:nvPr/>
          </p:nvSpPr>
          <p:spPr>
            <a:xfrm>
              <a:off x="1749812" y="2398818"/>
              <a:ext cx="85735" cy="49790"/>
            </a:xfrm>
            <a:custGeom>
              <a:rect b="b" l="l" r="r" t="t"/>
              <a:pathLst>
                <a:path extrusionOk="0" h="1550" w="2669">
                  <a:moveTo>
                    <a:pt x="244" y="0"/>
                  </a:moveTo>
                  <a:lnTo>
                    <a:pt x="95" y="38"/>
                  </a:lnTo>
                  <a:cubicBezTo>
                    <a:pt x="43" y="38"/>
                    <a:pt x="1" y="81"/>
                    <a:pt x="1" y="132"/>
                  </a:cubicBezTo>
                  <a:lnTo>
                    <a:pt x="1" y="1455"/>
                  </a:lnTo>
                  <a:cubicBezTo>
                    <a:pt x="1" y="1507"/>
                    <a:pt x="44" y="1549"/>
                    <a:pt x="95" y="1549"/>
                  </a:cubicBezTo>
                  <a:lnTo>
                    <a:pt x="2538" y="1549"/>
                  </a:lnTo>
                  <a:cubicBezTo>
                    <a:pt x="2590" y="1549"/>
                    <a:pt x="2632" y="1507"/>
                    <a:pt x="2630" y="1454"/>
                  </a:cubicBezTo>
                  <a:lnTo>
                    <a:pt x="2669" y="1306"/>
                  </a:lnTo>
                  <a:lnTo>
                    <a:pt x="2669" y="93"/>
                  </a:lnTo>
                  <a:cubicBezTo>
                    <a:pt x="2669" y="41"/>
                    <a:pt x="2625" y="0"/>
                    <a:pt x="25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201122002d2_0_0"/>
            <p:cNvSpPr/>
            <p:nvPr/>
          </p:nvSpPr>
          <p:spPr>
            <a:xfrm>
              <a:off x="1748656" y="2398818"/>
              <a:ext cx="86956" cy="50978"/>
            </a:xfrm>
            <a:custGeom>
              <a:rect b="b" l="l" r="r" t="t"/>
              <a:pathLst>
                <a:path extrusionOk="0" h="1587" w="2707">
                  <a:moveTo>
                    <a:pt x="95" y="0"/>
                  </a:moveTo>
                  <a:cubicBezTo>
                    <a:pt x="44" y="0"/>
                    <a:pt x="0" y="41"/>
                    <a:pt x="0" y="93"/>
                  </a:cubicBezTo>
                  <a:lnTo>
                    <a:pt x="0" y="1493"/>
                  </a:lnTo>
                  <a:cubicBezTo>
                    <a:pt x="0" y="1543"/>
                    <a:pt x="42" y="1587"/>
                    <a:pt x="95" y="1587"/>
                  </a:cubicBezTo>
                  <a:lnTo>
                    <a:pt x="2612" y="1587"/>
                  </a:lnTo>
                  <a:cubicBezTo>
                    <a:pt x="2663" y="1587"/>
                    <a:pt x="2706" y="1545"/>
                    <a:pt x="2706" y="1493"/>
                  </a:cubicBezTo>
                  <a:lnTo>
                    <a:pt x="2706" y="1306"/>
                  </a:lnTo>
                  <a:lnTo>
                    <a:pt x="375" y="1306"/>
                  </a:lnTo>
                  <a:cubicBezTo>
                    <a:pt x="325" y="1306"/>
                    <a:pt x="281" y="1264"/>
                    <a:pt x="281" y="1212"/>
                  </a:cubicBezTo>
                  <a:lnTo>
                    <a:pt x="281"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2" name="Google Shape;1882;g201122002d2_0_0"/>
          <p:cNvSpPr txBox="1"/>
          <p:nvPr/>
        </p:nvSpPr>
        <p:spPr>
          <a:xfrm>
            <a:off x="4996611" y="1526278"/>
            <a:ext cx="166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Zen Dots"/>
                <a:ea typeface="Zen Dots"/>
                <a:cs typeface="Zen Dots"/>
                <a:sym typeface="Zen Dots"/>
              </a:rPr>
              <a:t>Redes Grandes</a:t>
            </a:r>
            <a:endParaRPr sz="1100">
              <a:solidFill>
                <a:schemeClr val="dk2"/>
              </a:solidFill>
              <a:latin typeface="Zen Dots"/>
              <a:ea typeface="Zen Dots"/>
              <a:cs typeface="Zen Dots"/>
              <a:sym typeface="Zen Dots"/>
            </a:endParaRPr>
          </a:p>
        </p:txBody>
      </p:sp>
      <p:sp>
        <p:nvSpPr>
          <p:cNvPr id="1883" name="Google Shape;1883;g201122002d2_0_0"/>
          <p:cNvSpPr txBox="1"/>
          <p:nvPr/>
        </p:nvSpPr>
        <p:spPr>
          <a:xfrm>
            <a:off x="5066893" y="2761229"/>
            <a:ext cx="166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Zen Dots"/>
                <a:ea typeface="Zen Dots"/>
                <a:cs typeface="Zen Dots"/>
                <a:sym typeface="Zen Dots"/>
              </a:rPr>
              <a:t>Redes Pequeñas</a:t>
            </a:r>
            <a:endParaRPr sz="1100">
              <a:solidFill>
                <a:schemeClr val="dk2"/>
              </a:solidFill>
              <a:latin typeface="Zen Dots"/>
              <a:ea typeface="Zen Dots"/>
              <a:cs typeface="Zen Dots"/>
              <a:sym typeface="Zen Dots"/>
            </a:endParaRPr>
          </a:p>
        </p:txBody>
      </p:sp>
      <p:grpSp>
        <p:nvGrpSpPr>
          <p:cNvPr id="1884" name="Google Shape;1884;g201122002d2_0_0"/>
          <p:cNvGrpSpPr/>
          <p:nvPr/>
        </p:nvGrpSpPr>
        <p:grpSpPr>
          <a:xfrm>
            <a:off x="711889" y="1494360"/>
            <a:ext cx="515587" cy="441314"/>
            <a:chOff x="3435580" y="1514712"/>
            <a:chExt cx="331461" cy="326319"/>
          </a:xfrm>
        </p:grpSpPr>
        <p:sp>
          <p:nvSpPr>
            <p:cNvPr id="1885" name="Google Shape;1885;g201122002d2_0_0"/>
            <p:cNvSpPr/>
            <p:nvPr/>
          </p:nvSpPr>
          <p:spPr>
            <a:xfrm>
              <a:off x="3435580" y="1594986"/>
              <a:ext cx="180566" cy="241470"/>
            </a:xfrm>
            <a:custGeom>
              <a:rect b="b" l="l" r="r" t="t"/>
              <a:pathLst>
                <a:path extrusionOk="0" h="6801" w="5086">
                  <a:moveTo>
                    <a:pt x="2944" y="0"/>
                  </a:moveTo>
                  <a:cubicBezTo>
                    <a:pt x="2920" y="0"/>
                    <a:pt x="2895" y="9"/>
                    <a:pt x="2874" y="29"/>
                  </a:cubicBezTo>
                  <a:cubicBezTo>
                    <a:pt x="2418" y="464"/>
                    <a:pt x="2051" y="998"/>
                    <a:pt x="1806" y="1578"/>
                  </a:cubicBezTo>
                  <a:cubicBezTo>
                    <a:pt x="1768" y="1670"/>
                    <a:pt x="1681" y="1719"/>
                    <a:pt x="1593" y="1719"/>
                  </a:cubicBezTo>
                  <a:cubicBezTo>
                    <a:pt x="1532" y="1719"/>
                    <a:pt x="1470" y="1696"/>
                    <a:pt x="1423" y="1647"/>
                  </a:cubicBezTo>
                  <a:cubicBezTo>
                    <a:pt x="1373" y="1594"/>
                    <a:pt x="1323" y="1540"/>
                    <a:pt x="1272" y="1489"/>
                  </a:cubicBezTo>
                  <a:cubicBezTo>
                    <a:pt x="1251" y="1466"/>
                    <a:pt x="1224" y="1456"/>
                    <a:pt x="1198" y="1456"/>
                  </a:cubicBezTo>
                  <a:cubicBezTo>
                    <a:pt x="1144" y="1456"/>
                    <a:pt x="1093" y="1498"/>
                    <a:pt x="1094" y="1562"/>
                  </a:cubicBezTo>
                  <a:cubicBezTo>
                    <a:pt x="1100" y="1886"/>
                    <a:pt x="1085" y="2208"/>
                    <a:pt x="1003" y="2520"/>
                  </a:cubicBezTo>
                  <a:cubicBezTo>
                    <a:pt x="812" y="3261"/>
                    <a:pt x="130" y="3815"/>
                    <a:pt x="59" y="4597"/>
                  </a:cubicBezTo>
                  <a:cubicBezTo>
                    <a:pt x="0" y="5262"/>
                    <a:pt x="310" y="5879"/>
                    <a:pt x="838" y="6276"/>
                  </a:cubicBezTo>
                  <a:cubicBezTo>
                    <a:pt x="1335" y="6649"/>
                    <a:pt x="1995" y="6801"/>
                    <a:pt x="2611" y="6801"/>
                  </a:cubicBezTo>
                  <a:cubicBezTo>
                    <a:pt x="2653" y="6801"/>
                    <a:pt x="2694" y="6800"/>
                    <a:pt x="2736" y="6799"/>
                  </a:cubicBezTo>
                  <a:cubicBezTo>
                    <a:pt x="3074" y="6787"/>
                    <a:pt x="3414" y="6729"/>
                    <a:pt x="3729" y="6606"/>
                  </a:cubicBezTo>
                  <a:cubicBezTo>
                    <a:pt x="3877" y="6548"/>
                    <a:pt x="4021" y="6475"/>
                    <a:pt x="4152" y="6383"/>
                  </a:cubicBezTo>
                  <a:cubicBezTo>
                    <a:pt x="4798" y="5934"/>
                    <a:pt x="5086" y="5057"/>
                    <a:pt x="4959" y="4296"/>
                  </a:cubicBezTo>
                  <a:cubicBezTo>
                    <a:pt x="4901" y="3952"/>
                    <a:pt x="4752" y="3614"/>
                    <a:pt x="4594" y="3290"/>
                  </a:cubicBezTo>
                  <a:cubicBezTo>
                    <a:pt x="4395" y="2883"/>
                    <a:pt x="4101" y="2526"/>
                    <a:pt x="3829" y="2166"/>
                  </a:cubicBezTo>
                  <a:cubicBezTo>
                    <a:pt x="3557" y="1808"/>
                    <a:pt x="3277" y="1440"/>
                    <a:pt x="3114" y="1018"/>
                  </a:cubicBezTo>
                  <a:cubicBezTo>
                    <a:pt x="3032" y="812"/>
                    <a:pt x="2995" y="458"/>
                    <a:pt x="3047" y="121"/>
                  </a:cubicBezTo>
                  <a:cubicBezTo>
                    <a:pt x="3059" y="52"/>
                    <a:pt x="3003" y="0"/>
                    <a:pt x="2944" y="0"/>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201122002d2_0_0"/>
            <p:cNvSpPr/>
            <p:nvPr/>
          </p:nvSpPr>
          <p:spPr>
            <a:xfrm>
              <a:off x="3530198" y="1595057"/>
              <a:ext cx="85952" cy="235753"/>
            </a:xfrm>
            <a:custGeom>
              <a:rect b="b" l="l" r="r" t="t"/>
              <a:pathLst>
                <a:path extrusionOk="0" h="6640" w="2421">
                  <a:moveTo>
                    <a:pt x="279" y="0"/>
                  </a:moveTo>
                  <a:cubicBezTo>
                    <a:pt x="255" y="0"/>
                    <a:pt x="230" y="9"/>
                    <a:pt x="209" y="29"/>
                  </a:cubicBezTo>
                  <a:cubicBezTo>
                    <a:pt x="151" y="84"/>
                    <a:pt x="97" y="140"/>
                    <a:pt x="42" y="197"/>
                  </a:cubicBezTo>
                  <a:cubicBezTo>
                    <a:pt x="53" y="214"/>
                    <a:pt x="56" y="236"/>
                    <a:pt x="53" y="261"/>
                  </a:cubicBezTo>
                  <a:cubicBezTo>
                    <a:pt x="0" y="597"/>
                    <a:pt x="39" y="953"/>
                    <a:pt x="120" y="1158"/>
                  </a:cubicBezTo>
                  <a:cubicBezTo>
                    <a:pt x="284" y="1580"/>
                    <a:pt x="564" y="1948"/>
                    <a:pt x="835" y="2307"/>
                  </a:cubicBezTo>
                  <a:cubicBezTo>
                    <a:pt x="1107" y="2667"/>
                    <a:pt x="1400" y="3022"/>
                    <a:pt x="1600" y="3431"/>
                  </a:cubicBezTo>
                  <a:cubicBezTo>
                    <a:pt x="1756" y="3754"/>
                    <a:pt x="1905" y="4093"/>
                    <a:pt x="1963" y="4437"/>
                  </a:cubicBezTo>
                  <a:cubicBezTo>
                    <a:pt x="2091" y="5198"/>
                    <a:pt x="1802" y="6073"/>
                    <a:pt x="1157" y="6522"/>
                  </a:cubicBezTo>
                  <a:cubicBezTo>
                    <a:pt x="1094" y="6565"/>
                    <a:pt x="1028" y="6604"/>
                    <a:pt x="960" y="6640"/>
                  </a:cubicBezTo>
                  <a:cubicBezTo>
                    <a:pt x="996" y="6630"/>
                    <a:pt x="1029" y="6617"/>
                    <a:pt x="1064" y="6602"/>
                  </a:cubicBezTo>
                  <a:cubicBezTo>
                    <a:pt x="1213" y="6543"/>
                    <a:pt x="1356" y="6468"/>
                    <a:pt x="1487" y="6379"/>
                  </a:cubicBezTo>
                  <a:cubicBezTo>
                    <a:pt x="2133" y="5932"/>
                    <a:pt x="2421" y="5055"/>
                    <a:pt x="2294" y="4296"/>
                  </a:cubicBezTo>
                  <a:cubicBezTo>
                    <a:pt x="2236" y="3953"/>
                    <a:pt x="2087" y="3615"/>
                    <a:pt x="1929" y="3291"/>
                  </a:cubicBezTo>
                  <a:cubicBezTo>
                    <a:pt x="1731" y="2882"/>
                    <a:pt x="1438" y="2526"/>
                    <a:pt x="1164" y="2166"/>
                  </a:cubicBezTo>
                  <a:cubicBezTo>
                    <a:pt x="895" y="1807"/>
                    <a:pt x="612" y="1439"/>
                    <a:pt x="449" y="1019"/>
                  </a:cubicBezTo>
                  <a:cubicBezTo>
                    <a:pt x="367" y="812"/>
                    <a:pt x="328" y="455"/>
                    <a:pt x="382" y="121"/>
                  </a:cubicBezTo>
                  <a:cubicBezTo>
                    <a:pt x="394" y="52"/>
                    <a:pt x="338" y="0"/>
                    <a:pt x="279"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201122002d2_0_0"/>
            <p:cNvSpPr/>
            <p:nvPr/>
          </p:nvSpPr>
          <p:spPr>
            <a:xfrm>
              <a:off x="3456208" y="1707533"/>
              <a:ext cx="138779" cy="128777"/>
            </a:xfrm>
            <a:custGeom>
              <a:rect b="b" l="l" r="r" t="t"/>
              <a:pathLst>
                <a:path extrusionOk="0" h="3627" w="3909">
                  <a:moveTo>
                    <a:pt x="2222" y="1"/>
                  </a:moveTo>
                  <a:cubicBezTo>
                    <a:pt x="2208" y="1"/>
                    <a:pt x="2193" y="8"/>
                    <a:pt x="2185" y="22"/>
                  </a:cubicBezTo>
                  <a:cubicBezTo>
                    <a:pt x="1981" y="382"/>
                    <a:pt x="1775" y="743"/>
                    <a:pt x="1570" y="1103"/>
                  </a:cubicBezTo>
                  <a:cubicBezTo>
                    <a:pt x="1514" y="1202"/>
                    <a:pt x="1457" y="1310"/>
                    <a:pt x="1435" y="1420"/>
                  </a:cubicBezTo>
                  <a:cubicBezTo>
                    <a:pt x="1428" y="1462"/>
                    <a:pt x="1392" y="1485"/>
                    <a:pt x="1356" y="1485"/>
                  </a:cubicBezTo>
                  <a:cubicBezTo>
                    <a:pt x="1330" y="1485"/>
                    <a:pt x="1305" y="1474"/>
                    <a:pt x="1288" y="1450"/>
                  </a:cubicBezTo>
                  <a:cubicBezTo>
                    <a:pt x="1212" y="1343"/>
                    <a:pt x="1149" y="1214"/>
                    <a:pt x="1096" y="1090"/>
                  </a:cubicBezTo>
                  <a:cubicBezTo>
                    <a:pt x="1089" y="1074"/>
                    <a:pt x="1073" y="1065"/>
                    <a:pt x="1058" y="1065"/>
                  </a:cubicBezTo>
                  <a:cubicBezTo>
                    <a:pt x="1043" y="1065"/>
                    <a:pt x="1028" y="1072"/>
                    <a:pt x="1019" y="1087"/>
                  </a:cubicBezTo>
                  <a:cubicBezTo>
                    <a:pt x="962" y="1191"/>
                    <a:pt x="831" y="1404"/>
                    <a:pt x="566" y="1746"/>
                  </a:cubicBezTo>
                  <a:cubicBezTo>
                    <a:pt x="405" y="1958"/>
                    <a:pt x="232" y="2119"/>
                    <a:pt x="124" y="2365"/>
                  </a:cubicBezTo>
                  <a:cubicBezTo>
                    <a:pt x="52" y="2525"/>
                    <a:pt x="12" y="2699"/>
                    <a:pt x="0" y="2873"/>
                  </a:cubicBezTo>
                  <a:cubicBezTo>
                    <a:pt x="80" y="2955"/>
                    <a:pt x="166" y="3033"/>
                    <a:pt x="260" y="3103"/>
                  </a:cubicBezTo>
                  <a:cubicBezTo>
                    <a:pt x="708" y="3440"/>
                    <a:pt x="1382" y="3627"/>
                    <a:pt x="2048" y="3627"/>
                  </a:cubicBezTo>
                  <a:cubicBezTo>
                    <a:pt x="2738" y="3627"/>
                    <a:pt x="3421" y="3426"/>
                    <a:pt x="3838" y="2982"/>
                  </a:cubicBezTo>
                  <a:cubicBezTo>
                    <a:pt x="3861" y="2958"/>
                    <a:pt x="3886" y="2931"/>
                    <a:pt x="3909" y="2903"/>
                  </a:cubicBezTo>
                  <a:cubicBezTo>
                    <a:pt x="3873" y="2449"/>
                    <a:pt x="3666" y="1994"/>
                    <a:pt x="3371" y="1673"/>
                  </a:cubicBezTo>
                  <a:cubicBezTo>
                    <a:pt x="3224" y="1515"/>
                    <a:pt x="3070" y="1372"/>
                    <a:pt x="2939" y="1202"/>
                  </a:cubicBezTo>
                  <a:cubicBezTo>
                    <a:pt x="2663" y="844"/>
                    <a:pt x="2392" y="463"/>
                    <a:pt x="2263" y="31"/>
                  </a:cubicBezTo>
                  <a:cubicBezTo>
                    <a:pt x="2257" y="11"/>
                    <a:pt x="2240" y="1"/>
                    <a:pt x="2222" y="1"/>
                  </a:cubicBezTo>
                  <a:close/>
                </a:path>
              </a:pathLst>
            </a:custGeom>
            <a:solidFill>
              <a:srgbClr val="ECE5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201122002d2_0_0"/>
            <p:cNvSpPr/>
            <p:nvPr/>
          </p:nvSpPr>
          <p:spPr>
            <a:xfrm>
              <a:off x="3527393" y="1707568"/>
              <a:ext cx="67561" cy="112160"/>
            </a:xfrm>
            <a:custGeom>
              <a:rect b="b" l="l" r="r" t="t"/>
              <a:pathLst>
                <a:path extrusionOk="0" h="3159" w="1903">
                  <a:moveTo>
                    <a:pt x="217" y="1"/>
                  </a:moveTo>
                  <a:cubicBezTo>
                    <a:pt x="203" y="1"/>
                    <a:pt x="188" y="8"/>
                    <a:pt x="180" y="23"/>
                  </a:cubicBezTo>
                  <a:cubicBezTo>
                    <a:pt x="119" y="126"/>
                    <a:pt x="60" y="233"/>
                    <a:pt x="0" y="338"/>
                  </a:cubicBezTo>
                  <a:cubicBezTo>
                    <a:pt x="132" y="760"/>
                    <a:pt x="396" y="1134"/>
                    <a:pt x="669" y="1486"/>
                  </a:cubicBezTo>
                  <a:cubicBezTo>
                    <a:pt x="803" y="1658"/>
                    <a:pt x="956" y="1800"/>
                    <a:pt x="1101" y="1958"/>
                  </a:cubicBezTo>
                  <a:cubicBezTo>
                    <a:pt x="1389" y="2269"/>
                    <a:pt x="1595" y="2712"/>
                    <a:pt x="1636" y="3158"/>
                  </a:cubicBezTo>
                  <a:cubicBezTo>
                    <a:pt x="1705" y="3104"/>
                    <a:pt x="1773" y="3046"/>
                    <a:pt x="1832" y="2981"/>
                  </a:cubicBezTo>
                  <a:cubicBezTo>
                    <a:pt x="1855" y="2957"/>
                    <a:pt x="1878" y="2930"/>
                    <a:pt x="1902" y="2902"/>
                  </a:cubicBezTo>
                  <a:cubicBezTo>
                    <a:pt x="1868" y="2448"/>
                    <a:pt x="1661" y="1993"/>
                    <a:pt x="1366" y="1673"/>
                  </a:cubicBezTo>
                  <a:cubicBezTo>
                    <a:pt x="1219" y="1515"/>
                    <a:pt x="1065" y="1374"/>
                    <a:pt x="934" y="1203"/>
                  </a:cubicBezTo>
                  <a:cubicBezTo>
                    <a:pt x="658" y="844"/>
                    <a:pt x="387" y="463"/>
                    <a:pt x="258" y="31"/>
                  </a:cubicBezTo>
                  <a:cubicBezTo>
                    <a:pt x="252" y="12"/>
                    <a:pt x="235" y="1"/>
                    <a:pt x="217"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201122002d2_0_0"/>
            <p:cNvSpPr/>
            <p:nvPr/>
          </p:nvSpPr>
          <p:spPr>
            <a:xfrm>
              <a:off x="3565346" y="1597897"/>
              <a:ext cx="24852" cy="34937"/>
            </a:xfrm>
            <a:custGeom>
              <a:rect b="b" l="l" r="r" t="t"/>
              <a:pathLst>
                <a:path extrusionOk="0" h="984" w="700">
                  <a:moveTo>
                    <a:pt x="491" y="1"/>
                  </a:moveTo>
                  <a:cubicBezTo>
                    <a:pt x="219" y="1"/>
                    <a:pt x="0" y="221"/>
                    <a:pt x="0" y="493"/>
                  </a:cubicBezTo>
                  <a:cubicBezTo>
                    <a:pt x="0" y="765"/>
                    <a:pt x="219" y="983"/>
                    <a:pt x="491" y="983"/>
                  </a:cubicBezTo>
                  <a:lnTo>
                    <a:pt x="700" y="983"/>
                  </a:lnTo>
                  <a:lnTo>
                    <a:pt x="7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201122002d2_0_0"/>
            <p:cNvSpPr/>
            <p:nvPr/>
          </p:nvSpPr>
          <p:spPr>
            <a:xfrm>
              <a:off x="3580506" y="1720669"/>
              <a:ext cx="156104" cy="120362"/>
            </a:xfrm>
            <a:custGeom>
              <a:rect b="b" l="l" r="r" t="t"/>
              <a:pathLst>
                <a:path extrusionOk="0" h="3390" w="4397">
                  <a:moveTo>
                    <a:pt x="2199" y="1"/>
                  </a:moveTo>
                  <a:cubicBezTo>
                    <a:pt x="985" y="1"/>
                    <a:pt x="1" y="985"/>
                    <a:pt x="1" y="2199"/>
                  </a:cubicBezTo>
                  <a:lnTo>
                    <a:pt x="1" y="3390"/>
                  </a:lnTo>
                  <a:lnTo>
                    <a:pt x="4395" y="3390"/>
                  </a:lnTo>
                  <a:lnTo>
                    <a:pt x="4397" y="2199"/>
                  </a:lnTo>
                  <a:cubicBezTo>
                    <a:pt x="4397" y="985"/>
                    <a:pt x="3414" y="1"/>
                    <a:pt x="2199" y="1"/>
                  </a:cubicBezTo>
                  <a:close/>
                </a:path>
              </a:pathLst>
            </a:custGeom>
            <a:solidFill>
              <a:srgbClr val="7E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201122002d2_0_0"/>
            <p:cNvSpPr/>
            <p:nvPr/>
          </p:nvSpPr>
          <p:spPr>
            <a:xfrm>
              <a:off x="3651017" y="1720634"/>
              <a:ext cx="85561" cy="120362"/>
            </a:xfrm>
            <a:custGeom>
              <a:rect b="b" l="l" r="r" t="t"/>
              <a:pathLst>
                <a:path extrusionOk="0" h="3390" w="2410">
                  <a:moveTo>
                    <a:pt x="212" y="0"/>
                  </a:moveTo>
                  <a:cubicBezTo>
                    <a:pt x="140" y="0"/>
                    <a:pt x="70" y="3"/>
                    <a:pt x="1" y="10"/>
                  </a:cubicBezTo>
                  <a:cubicBezTo>
                    <a:pt x="524" y="61"/>
                    <a:pt x="993" y="295"/>
                    <a:pt x="1345" y="646"/>
                  </a:cubicBezTo>
                  <a:cubicBezTo>
                    <a:pt x="1742" y="1043"/>
                    <a:pt x="1989" y="1593"/>
                    <a:pt x="1989" y="2202"/>
                  </a:cubicBezTo>
                  <a:lnTo>
                    <a:pt x="1989" y="3389"/>
                  </a:lnTo>
                  <a:lnTo>
                    <a:pt x="2409" y="3389"/>
                  </a:lnTo>
                  <a:lnTo>
                    <a:pt x="2409" y="2202"/>
                  </a:lnTo>
                  <a:cubicBezTo>
                    <a:pt x="2409" y="1596"/>
                    <a:pt x="2163" y="1045"/>
                    <a:pt x="1766" y="643"/>
                  </a:cubicBezTo>
                  <a:cubicBezTo>
                    <a:pt x="1368" y="246"/>
                    <a:pt x="818" y="0"/>
                    <a:pt x="212"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201122002d2_0_0"/>
            <p:cNvSpPr/>
            <p:nvPr/>
          </p:nvSpPr>
          <p:spPr>
            <a:xfrm>
              <a:off x="3641253" y="1682112"/>
              <a:ext cx="34508" cy="62915"/>
            </a:xfrm>
            <a:custGeom>
              <a:rect b="b" l="l" r="r" t="t"/>
              <a:pathLst>
                <a:path extrusionOk="0" h="1772" w="972">
                  <a:moveTo>
                    <a:pt x="1" y="0"/>
                  </a:moveTo>
                  <a:lnTo>
                    <a:pt x="1" y="1287"/>
                  </a:lnTo>
                  <a:cubicBezTo>
                    <a:pt x="1" y="1554"/>
                    <a:pt x="218" y="1772"/>
                    <a:pt x="487" y="1772"/>
                  </a:cubicBezTo>
                  <a:cubicBezTo>
                    <a:pt x="755" y="1772"/>
                    <a:pt x="972" y="1554"/>
                    <a:pt x="971" y="1287"/>
                  </a:cubicBezTo>
                  <a:lnTo>
                    <a:pt x="9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201122002d2_0_0"/>
            <p:cNvSpPr/>
            <p:nvPr/>
          </p:nvSpPr>
          <p:spPr>
            <a:xfrm>
              <a:off x="3651478" y="1682148"/>
              <a:ext cx="24284" cy="62879"/>
            </a:xfrm>
            <a:custGeom>
              <a:rect b="b" l="l" r="r" t="t"/>
              <a:pathLst>
                <a:path extrusionOk="0" h="1771" w="684">
                  <a:moveTo>
                    <a:pt x="287" y="1"/>
                  </a:moveTo>
                  <a:lnTo>
                    <a:pt x="287" y="1286"/>
                  </a:lnTo>
                  <a:cubicBezTo>
                    <a:pt x="287" y="1481"/>
                    <a:pt x="170" y="1653"/>
                    <a:pt x="0" y="1727"/>
                  </a:cubicBezTo>
                  <a:cubicBezTo>
                    <a:pt x="59" y="1756"/>
                    <a:pt x="129" y="1771"/>
                    <a:pt x="199" y="1771"/>
                  </a:cubicBezTo>
                  <a:cubicBezTo>
                    <a:pt x="467" y="1771"/>
                    <a:pt x="684" y="1553"/>
                    <a:pt x="684" y="1286"/>
                  </a:cubicBezTo>
                  <a:lnTo>
                    <a:pt x="684" y="1"/>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201122002d2_0_0"/>
            <p:cNvSpPr/>
            <p:nvPr/>
          </p:nvSpPr>
          <p:spPr>
            <a:xfrm>
              <a:off x="3588885" y="1550854"/>
              <a:ext cx="139276" cy="149334"/>
            </a:xfrm>
            <a:custGeom>
              <a:rect b="b" l="l" r="r" t="t"/>
              <a:pathLst>
                <a:path extrusionOk="0" h="4206" w="3923">
                  <a:moveTo>
                    <a:pt x="1962" y="0"/>
                  </a:moveTo>
                  <a:lnTo>
                    <a:pt x="1" y="1041"/>
                  </a:lnTo>
                  <a:lnTo>
                    <a:pt x="1" y="2242"/>
                  </a:lnTo>
                  <a:cubicBezTo>
                    <a:pt x="1" y="3324"/>
                    <a:pt x="878" y="4205"/>
                    <a:pt x="1962" y="4205"/>
                  </a:cubicBezTo>
                  <a:cubicBezTo>
                    <a:pt x="3044" y="4205"/>
                    <a:pt x="3922" y="3327"/>
                    <a:pt x="3922" y="2242"/>
                  </a:cubicBezTo>
                  <a:lnTo>
                    <a:pt x="3922" y="1041"/>
                  </a:lnTo>
                  <a:lnTo>
                    <a:pt x="19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201122002d2_0_0"/>
            <p:cNvSpPr/>
            <p:nvPr/>
          </p:nvSpPr>
          <p:spPr>
            <a:xfrm>
              <a:off x="3588885" y="1514712"/>
              <a:ext cx="139276" cy="81839"/>
            </a:xfrm>
            <a:custGeom>
              <a:rect b="b" l="l" r="r" t="t"/>
              <a:pathLst>
                <a:path extrusionOk="0" h="2305" w="3923">
                  <a:moveTo>
                    <a:pt x="1962" y="1"/>
                  </a:moveTo>
                  <a:cubicBezTo>
                    <a:pt x="878" y="1"/>
                    <a:pt x="1" y="880"/>
                    <a:pt x="1" y="1964"/>
                  </a:cubicBezTo>
                  <a:lnTo>
                    <a:pt x="1" y="2305"/>
                  </a:lnTo>
                  <a:cubicBezTo>
                    <a:pt x="1" y="2305"/>
                    <a:pt x="2" y="2305"/>
                    <a:pt x="3" y="2305"/>
                  </a:cubicBezTo>
                  <a:cubicBezTo>
                    <a:pt x="67" y="2305"/>
                    <a:pt x="1291" y="2293"/>
                    <a:pt x="1962" y="1359"/>
                  </a:cubicBezTo>
                  <a:cubicBezTo>
                    <a:pt x="2632" y="2293"/>
                    <a:pt x="3855" y="2305"/>
                    <a:pt x="3919" y="2305"/>
                  </a:cubicBezTo>
                  <a:cubicBezTo>
                    <a:pt x="3921" y="2305"/>
                    <a:pt x="3922" y="2305"/>
                    <a:pt x="3922" y="2305"/>
                  </a:cubicBezTo>
                  <a:lnTo>
                    <a:pt x="3922" y="1964"/>
                  </a:lnTo>
                  <a:cubicBezTo>
                    <a:pt x="3922" y="880"/>
                    <a:pt x="304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201122002d2_0_0"/>
            <p:cNvSpPr/>
            <p:nvPr/>
          </p:nvSpPr>
          <p:spPr>
            <a:xfrm>
              <a:off x="3726782" y="1597897"/>
              <a:ext cx="24852" cy="34937"/>
            </a:xfrm>
            <a:custGeom>
              <a:rect b="b" l="l" r="r" t="t"/>
              <a:pathLst>
                <a:path extrusionOk="0" h="984" w="700">
                  <a:moveTo>
                    <a:pt x="1" y="1"/>
                  </a:moveTo>
                  <a:lnTo>
                    <a:pt x="1" y="983"/>
                  </a:lnTo>
                  <a:lnTo>
                    <a:pt x="209" y="983"/>
                  </a:lnTo>
                  <a:cubicBezTo>
                    <a:pt x="481" y="983"/>
                    <a:pt x="700" y="765"/>
                    <a:pt x="700" y="493"/>
                  </a:cubicBezTo>
                  <a:cubicBezTo>
                    <a:pt x="700" y="221"/>
                    <a:pt x="481"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201122002d2_0_0"/>
            <p:cNvSpPr/>
            <p:nvPr/>
          </p:nvSpPr>
          <p:spPr>
            <a:xfrm>
              <a:off x="3726853" y="1598501"/>
              <a:ext cx="24852" cy="34298"/>
            </a:xfrm>
            <a:custGeom>
              <a:rect b="b" l="l" r="r" t="t"/>
              <a:pathLst>
                <a:path extrusionOk="0" h="966" w="700">
                  <a:moveTo>
                    <a:pt x="345" y="1"/>
                  </a:moveTo>
                  <a:lnTo>
                    <a:pt x="345" y="1"/>
                  </a:lnTo>
                  <a:cubicBezTo>
                    <a:pt x="396" y="79"/>
                    <a:pt x="425" y="169"/>
                    <a:pt x="425" y="269"/>
                  </a:cubicBezTo>
                  <a:cubicBezTo>
                    <a:pt x="425" y="519"/>
                    <a:pt x="240" y="723"/>
                    <a:pt x="0" y="756"/>
                  </a:cubicBezTo>
                  <a:lnTo>
                    <a:pt x="0" y="965"/>
                  </a:lnTo>
                  <a:lnTo>
                    <a:pt x="209" y="965"/>
                  </a:lnTo>
                  <a:cubicBezTo>
                    <a:pt x="481" y="965"/>
                    <a:pt x="699" y="745"/>
                    <a:pt x="699" y="474"/>
                  </a:cubicBezTo>
                  <a:cubicBezTo>
                    <a:pt x="699" y="339"/>
                    <a:pt x="645" y="215"/>
                    <a:pt x="556" y="125"/>
                  </a:cubicBezTo>
                  <a:cubicBezTo>
                    <a:pt x="498" y="67"/>
                    <a:pt x="426" y="24"/>
                    <a:pt x="345"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201122002d2_0_0"/>
            <p:cNvSpPr/>
            <p:nvPr/>
          </p:nvSpPr>
          <p:spPr>
            <a:xfrm>
              <a:off x="3622294" y="1610891"/>
              <a:ext cx="9870" cy="21694"/>
            </a:xfrm>
            <a:custGeom>
              <a:rect b="b" l="l" r="r" t="t"/>
              <a:pathLst>
                <a:path extrusionOk="0" h="611" w="278">
                  <a:moveTo>
                    <a:pt x="139" y="0"/>
                  </a:moveTo>
                  <a:cubicBezTo>
                    <a:pt x="61" y="0"/>
                    <a:pt x="1" y="62"/>
                    <a:pt x="1" y="140"/>
                  </a:cubicBezTo>
                  <a:lnTo>
                    <a:pt x="1" y="472"/>
                  </a:lnTo>
                  <a:cubicBezTo>
                    <a:pt x="1" y="550"/>
                    <a:pt x="61" y="610"/>
                    <a:pt x="139" y="610"/>
                  </a:cubicBezTo>
                  <a:cubicBezTo>
                    <a:pt x="215" y="610"/>
                    <a:pt x="277" y="547"/>
                    <a:pt x="277" y="472"/>
                  </a:cubicBezTo>
                  <a:lnTo>
                    <a:pt x="277" y="140"/>
                  </a:lnTo>
                  <a:cubicBezTo>
                    <a:pt x="277" y="62"/>
                    <a:pt x="217"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201122002d2_0_0"/>
            <p:cNvSpPr/>
            <p:nvPr/>
          </p:nvSpPr>
          <p:spPr>
            <a:xfrm>
              <a:off x="3684887" y="1610891"/>
              <a:ext cx="9941" cy="21694"/>
            </a:xfrm>
            <a:custGeom>
              <a:rect b="b" l="l" r="r" t="t"/>
              <a:pathLst>
                <a:path extrusionOk="0" h="611" w="280">
                  <a:moveTo>
                    <a:pt x="139" y="0"/>
                  </a:moveTo>
                  <a:cubicBezTo>
                    <a:pt x="64" y="0"/>
                    <a:pt x="1" y="62"/>
                    <a:pt x="1" y="140"/>
                  </a:cubicBezTo>
                  <a:lnTo>
                    <a:pt x="1" y="472"/>
                  </a:lnTo>
                  <a:cubicBezTo>
                    <a:pt x="1" y="550"/>
                    <a:pt x="61" y="610"/>
                    <a:pt x="139" y="610"/>
                  </a:cubicBezTo>
                  <a:cubicBezTo>
                    <a:pt x="216" y="610"/>
                    <a:pt x="280" y="547"/>
                    <a:pt x="277" y="472"/>
                  </a:cubicBezTo>
                  <a:lnTo>
                    <a:pt x="277" y="140"/>
                  </a:lnTo>
                  <a:cubicBezTo>
                    <a:pt x="277" y="62"/>
                    <a:pt x="216"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201122002d2_0_0"/>
            <p:cNvSpPr/>
            <p:nvPr/>
          </p:nvSpPr>
          <p:spPr>
            <a:xfrm>
              <a:off x="3643206" y="1647638"/>
              <a:ext cx="30532" cy="14557"/>
            </a:xfrm>
            <a:custGeom>
              <a:rect b="b" l="l" r="r" t="t"/>
              <a:pathLst>
                <a:path extrusionOk="0" h="410" w="860">
                  <a:moveTo>
                    <a:pt x="703" y="0"/>
                  </a:moveTo>
                  <a:cubicBezTo>
                    <a:pt x="662" y="0"/>
                    <a:pt x="622" y="18"/>
                    <a:pt x="595" y="52"/>
                  </a:cubicBezTo>
                  <a:cubicBezTo>
                    <a:pt x="554" y="105"/>
                    <a:pt x="492" y="134"/>
                    <a:pt x="428" y="134"/>
                  </a:cubicBezTo>
                  <a:cubicBezTo>
                    <a:pt x="363" y="134"/>
                    <a:pt x="304" y="105"/>
                    <a:pt x="262" y="54"/>
                  </a:cubicBezTo>
                  <a:cubicBezTo>
                    <a:pt x="236" y="20"/>
                    <a:pt x="196" y="3"/>
                    <a:pt x="156" y="3"/>
                  </a:cubicBezTo>
                  <a:cubicBezTo>
                    <a:pt x="125" y="3"/>
                    <a:pt x="94" y="13"/>
                    <a:pt x="68" y="34"/>
                  </a:cubicBezTo>
                  <a:cubicBezTo>
                    <a:pt x="9" y="80"/>
                    <a:pt x="0" y="170"/>
                    <a:pt x="48" y="229"/>
                  </a:cubicBezTo>
                  <a:cubicBezTo>
                    <a:pt x="141" y="344"/>
                    <a:pt x="282" y="410"/>
                    <a:pt x="429" y="410"/>
                  </a:cubicBezTo>
                  <a:cubicBezTo>
                    <a:pt x="580" y="410"/>
                    <a:pt x="721" y="342"/>
                    <a:pt x="811" y="224"/>
                  </a:cubicBezTo>
                  <a:cubicBezTo>
                    <a:pt x="859" y="165"/>
                    <a:pt x="849" y="79"/>
                    <a:pt x="789" y="30"/>
                  </a:cubicBezTo>
                  <a:cubicBezTo>
                    <a:pt x="764" y="10"/>
                    <a:pt x="733" y="0"/>
                    <a:pt x="7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201122002d2_0_0"/>
            <p:cNvSpPr/>
            <p:nvPr/>
          </p:nvSpPr>
          <p:spPr>
            <a:xfrm>
              <a:off x="3650981" y="1579826"/>
              <a:ext cx="77182" cy="120362"/>
            </a:xfrm>
            <a:custGeom>
              <a:rect b="b" l="l" r="r" t="t"/>
              <a:pathLst>
                <a:path extrusionOk="0" h="3390" w="2174">
                  <a:moveTo>
                    <a:pt x="1748" y="0"/>
                  </a:moveTo>
                  <a:lnTo>
                    <a:pt x="1748" y="1426"/>
                  </a:lnTo>
                  <a:cubicBezTo>
                    <a:pt x="1748" y="2439"/>
                    <a:pt x="984" y="3271"/>
                    <a:pt x="0" y="3378"/>
                  </a:cubicBezTo>
                  <a:cubicBezTo>
                    <a:pt x="71" y="3385"/>
                    <a:pt x="141" y="3389"/>
                    <a:pt x="213" y="3389"/>
                  </a:cubicBezTo>
                  <a:cubicBezTo>
                    <a:pt x="1295" y="3389"/>
                    <a:pt x="2173" y="2511"/>
                    <a:pt x="2173" y="1426"/>
                  </a:cubicBezTo>
                  <a:lnTo>
                    <a:pt x="2173" y="225"/>
                  </a:lnTo>
                  <a:lnTo>
                    <a:pt x="1748"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201122002d2_0_0"/>
            <p:cNvSpPr/>
            <p:nvPr/>
          </p:nvSpPr>
          <p:spPr>
            <a:xfrm>
              <a:off x="3650981" y="1514783"/>
              <a:ext cx="77182" cy="81839"/>
            </a:xfrm>
            <a:custGeom>
              <a:rect b="b" l="l" r="r" t="t"/>
              <a:pathLst>
                <a:path extrusionOk="0" h="2305" w="2174">
                  <a:moveTo>
                    <a:pt x="216" y="0"/>
                  </a:moveTo>
                  <a:cubicBezTo>
                    <a:pt x="215" y="0"/>
                    <a:pt x="214" y="0"/>
                    <a:pt x="213" y="0"/>
                  </a:cubicBezTo>
                  <a:cubicBezTo>
                    <a:pt x="141" y="0"/>
                    <a:pt x="71" y="5"/>
                    <a:pt x="0" y="12"/>
                  </a:cubicBezTo>
                  <a:cubicBezTo>
                    <a:pt x="984" y="117"/>
                    <a:pt x="1750" y="950"/>
                    <a:pt x="1750" y="1963"/>
                  </a:cubicBezTo>
                  <a:lnTo>
                    <a:pt x="1750" y="2261"/>
                  </a:lnTo>
                  <a:cubicBezTo>
                    <a:pt x="1974" y="2302"/>
                    <a:pt x="2134" y="2304"/>
                    <a:pt x="2167" y="2304"/>
                  </a:cubicBezTo>
                  <a:cubicBezTo>
                    <a:pt x="2171" y="2304"/>
                    <a:pt x="2173" y="2304"/>
                    <a:pt x="2173" y="2304"/>
                  </a:cubicBezTo>
                  <a:lnTo>
                    <a:pt x="2173" y="1963"/>
                  </a:lnTo>
                  <a:cubicBezTo>
                    <a:pt x="2173" y="879"/>
                    <a:pt x="1297" y="0"/>
                    <a:pt x="21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201122002d2_0_0"/>
            <p:cNvSpPr/>
            <p:nvPr/>
          </p:nvSpPr>
          <p:spPr>
            <a:xfrm>
              <a:off x="3696426" y="1733983"/>
              <a:ext cx="70614" cy="55246"/>
            </a:xfrm>
            <a:custGeom>
              <a:rect b="b" l="l" r="r" t="t"/>
              <a:pathLst>
                <a:path extrusionOk="0" h="1556" w="1989">
                  <a:moveTo>
                    <a:pt x="551" y="0"/>
                  </a:moveTo>
                  <a:cubicBezTo>
                    <a:pt x="541" y="0"/>
                    <a:pt x="530" y="1"/>
                    <a:pt x="520" y="1"/>
                  </a:cubicBezTo>
                  <a:cubicBezTo>
                    <a:pt x="359" y="13"/>
                    <a:pt x="211" y="112"/>
                    <a:pt x="138" y="256"/>
                  </a:cubicBezTo>
                  <a:cubicBezTo>
                    <a:pt x="1" y="524"/>
                    <a:pt x="96" y="817"/>
                    <a:pt x="316" y="1001"/>
                  </a:cubicBezTo>
                  <a:cubicBezTo>
                    <a:pt x="316" y="1001"/>
                    <a:pt x="821" y="1426"/>
                    <a:pt x="959" y="1544"/>
                  </a:cubicBezTo>
                  <a:cubicBezTo>
                    <a:pt x="969" y="1552"/>
                    <a:pt x="982" y="1556"/>
                    <a:pt x="994" y="1556"/>
                  </a:cubicBezTo>
                  <a:cubicBezTo>
                    <a:pt x="1007" y="1556"/>
                    <a:pt x="1020" y="1552"/>
                    <a:pt x="1030" y="1544"/>
                  </a:cubicBezTo>
                  <a:cubicBezTo>
                    <a:pt x="1168" y="1426"/>
                    <a:pt x="1674" y="1001"/>
                    <a:pt x="1674" y="1001"/>
                  </a:cubicBezTo>
                  <a:cubicBezTo>
                    <a:pt x="1895" y="817"/>
                    <a:pt x="1988" y="524"/>
                    <a:pt x="1854" y="256"/>
                  </a:cubicBezTo>
                  <a:cubicBezTo>
                    <a:pt x="1779" y="112"/>
                    <a:pt x="1633" y="13"/>
                    <a:pt x="1470" y="1"/>
                  </a:cubicBezTo>
                  <a:cubicBezTo>
                    <a:pt x="1460" y="1"/>
                    <a:pt x="1450" y="0"/>
                    <a:pt x="1440" y="0"/>
                  </a:cubicBezTo>
                  <a:cubicBezTo>
                    <a:pt x="1228" y="0"/>
                    <a:pt x="1049" y="144"/>
                    <a:pt x="995" y="339"/>
                  </a:cubicBezTo>
                  <a:cubicBezTo>
                    <a:pt x="943" y="144"/>
                    <a:pt x="763" y="0"/>
                    <a:pt x="551" y="0"/>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201122002d2_0_0"/>
            <p:cNvSpPr/>
            <p:nvPr/>
          </p:nvSpPr>
          <p:spPr>
            <a:xfrm>
              <a:off x="3720923" y="1734196"/>
              <a:ext cx="46118" cy="55033"/>
            </a:xfrm>
            <a:custGeom>
              <a:rect b="b" l="l" r="r" t="t"/>
              <a:pathLst>
                <a:path extrusionOk="0" h="1550" w="1299">
                  <a:moveTo>
                    <a:pt x="829" y="1"/>
                  </a:moveTo>
                  <a:lnTo>
                    <a:pt x="829" y="1"/>
                  </a:lnTo>
                  <a:cubicBezTo>
                    <a:pt x="833" y="5"/>
                    <a:pt x="835" y="10"/>
                    <a:pt x="836" y="14"/>
                  </a:cubicBezTo>
                  <a:cubicBezTo>
                    <a:pt x="971" y="282"/>
                    <a:pt x="876" y="575"/>
                    <a:pt x="656" y="761"/>
                  </a:cubicBezTo>
                  <a:cubicBezTo>
                    <a:pt x="656" y="761"/>
                    <a:pt x="151" y="1185"/>
                    <a:pt x="13" y="1302"/>
                  </a:cubicBezTo>
                  <a:cubicBezTo>
                    <a:pt x="9" y="1305"/>
                    <a:pt x="6" y="1309"/>
                    <a:pt x="0" y="1310"/>
                  </a:cubicBezTo>
                  <a:cubicBezTo>
                    <a:pt x="111" y="1404"/>
                    <a:pt x="217" y="1492"/>
                    <a:pt x="269" y="1538"/>
                  </a:cubicBezTo>
                  <a:cubicBezTo>
                    <a:pt x="279" y="1546"/>
                    <a:pt x="292" y="1550"/>
                    <a:pt x="304" y="1550"/>
                  </a:cubicBezTo>
                  <a:cubicBezTo>
                    <a:pt x="317" y="1550"/>
                    <a:pt x="330" y="1546"/>
                    <a:pt x="340" y="1538"/>
                  </a:cubicBezTo>
                  <a:cubicBezTo>
                    <a:pt x="478" y="1420"/>
                    <a:pt x="984" y="995"/>
                    <a:pt x="984" y="995"/>
                  </a:cubicBezTo>
                  <a:cubicBezTo>
                    <a:pt x="1205" y="811"/>
                    <a:pt x="1298" y="518"/>
                    <a:pt x="1161" y="250"/>
                  </a:cubicBezTo>
                  <a:cubicBezTo>
                    <a:pt x="1097" y="120"/>
                    <a:pt x="971" y="27"/>
                    <a:pt x="829"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201122002d2_0_0"/>
            <p:cNvSpPr/>
            <p:nvPr/>
          </p:nvSpPr>
          <p:spPr>
            <a:xfrm>
              <a:off x="3736332" y="1685059"/>
              <a:ext cx="9657" cy="34440"/>
            </a:xfrm>
            <a:custGeom>
              <a:rect b="b" l="l" r="r" t="t"/>
              <a:pathLst>
                <a:path extrusionOk="0" h="970" w="272">
                  <a:moveTo>
                    <a:pt x="136" y="1"/>
                  </a:moveTo>
                  <a:cubicBezTo>
                    <a:pt x="63" y="1"/>
                    <a:pt x="1" y="61"/>
                    <a:pt x="1" y="134"/>
                  </a:cubicBezTo>
                  <a:lnTo>
                    <a:pt x="1" y="835"/>
                  </a:lnTo>
                  <a:cubicBezTo>
                    <a:pt x="1" y="909"/>
                    <a:pt x="63" y="969"/>
                    <a:pt x="136" y="969"/>
                  </a:cubicBezTo>
                  <a:cubicBezTo>
                    <a:pt x="212" y="969"/>
                    <a:pt x="271" y="910"/>
                    <a:pt x="271" y="835"/>
                  </a:cubicBezTo>
                  <a:lnTo>
                    <a:pt x="271" y="134"/>
                  </a:lnTo>
                  <a:cubicBezTo>
                    <a:pt x="271" y="61"/>
                    <a:pt x="209"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201122002d2_0_0"/>
            <p:cNvSpPr/>
            <p:nvPr/>
          </p:nvSpPr>
          <p:spPr>
            <a:xfrm>
              <a:off x="3754581" y="1679733"/>
              <a:ext cx="9586" cy="20167"/>
            </a:xfrm>
            <a:custGeom>
              <a:rect b="b" l="l" r="r" t="t"/>
              <a:pathLst>
                <a:path extrusionOk="0" h="568" w="270">
                  <a:moveTo>
                    <a:pt x="134" y="1"/>
                  </a:moveTo>
                  <a:cubicBezTo>
                    <a:pt x="61" y="1"/>
                    <a:pt x="0" y="61"/>
                    <a:pt x="0" y="136"/>
                  </a:cubicBezTo>
                  <a:lnTo>
                    <a:pt x="0" y="433"/>
                  </a:lnTo>
                  <a:cubicBezTo>
                    <a:pt x="0" y="506"/>
                    <a:pt x="61" y="568"/>
                    <a:pt x="134" y="568"/>
                  </a:cubicBezTo>
                  <a:cubicBezTo>
                    <a:pt x="209" y="568"/>
                    <a:pt x="270" y="507"/>
                    <a:pt x="270" y="433"/>
                  </a:cubicBezTo>
                  <a:lnTo>
                    <a:pt x="270" y="136"/>
                  </a:lnTo>
                  <a:cubicBezTo>
                    <a:pt x="270" y="61"/>
                    <a:pt x="209" y="1"/>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g201122002d2_0_9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solidFill>
                  <a:schemeClr val="lt2"/>
                </a:solidFill>
              </a:rPr>
              <a:t>Problemas</a:t>
            </a:r>
            <a:r>
              <a:rPr lang="en" sz="1600"/>
              <a:t> actuales del Deep Learning Aplicado (2023)</a:t>
            </a:r>
            <a:endParaRPr sz="1600"/>
          </a:p>
        </p:txBody>
      </p:sp>
      <p:sp>
        <p:nvSpPr>
          <p:cNvPr id="1912" name="Google Shape;1912;g201122002d2_0_99"/>
          <p:cNvSpPr/>
          <p:nvPr/>
        </p:nvSpPr>
        <p:spPr>
          <a:xfrm>
            <a:off x="446625" y="3008075"/>
            <a:ext cx="1793100" cy="5106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201122002d2_0_99"/>
          <p:cNvSpPr txBox="1"/>
          <p:nvPr>
            <p:ph idx="4294967295" type="subTitle"/>
          </p:nvPr>
        </p:nvSpPr>
        <p:spPr>
          <a:xfrm>
            <a:off x="446575" y="3007975"/>
            <a:ext cx="1793100" cy="46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Anaheim"/>
              <a:buNone/>
            </a:pPr>
            <a:r>
              <a:rPr lang="en" sz="1200" u="sng">
                <a:solidFill>
                  <a:schemeClr val="hlink"/>
                </a:solidFill>
                <a:hlinkClick r:id="rId3"/>
              </a:rPr>
              <a:t>Referencia</a:t>
            </a:r>
            <a:endParaRPr b="0" i="0" sz="1400" u="none" cap="none" strike="noStrike">
              <a:solidFill>
                <a:schemeClr val="lt1"/>
              </a:solidFill>
              <a:highlight>
                <a:schemeClr val="accent5"/>
              </a:highlight>
              <a:latin typeface="Anaheim"/>
              <a:ea typeface="Anaheim"/>
              <a:cs typeface="Anaheim"/>
              <a:sym typeface="Anaheim"/>
            </a:endParaRPr>
          </a:p>
        </p:txBody>
      </p:sp>
      <p:sp>
        <p:nvSpPr>
          <p:cNvPr id="1914" name="Google Shape;1914;g201122002d2_0_99"/>
          <p:cNvSpPr/>
          <p:nvPr/>
        </p:nvSpPr>
        <p:spPr>
          <a:xfrm>
            <a:off x="1471125" y="2423425"/>
            <a:ext cx="768600" cy="31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5" name="Google Shape;1915;g201122002d2_0_99"/>
          <p:cNvGrpSpPr/>
          <p:nvPr/>
        </p:nvGrpSpPr>
        <p:grpSpPr>
          <a:xfrm>
            <a:off x="2515008" y="1300396"/>
            <a:ext cx="2283130" cy="1164659"/>
            <a:chOff x="6087600" y="3013400"/>
            <a:chExt cx="2336400" cy="1392300"/>
          </a:xfrm>
        </p:grpSpPr>
        <p:sp>
          <p:nvSpPr>
            <p:cNvPr id="1916" name="Google Shape;1916;g201122002d2_0_99"/>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201122002d2_0_99"/>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201122002d2_0_99"/>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201122002d2_0_99"/>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201122002d2_0_99"/>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1" name="Google Shape;1921;g201122002d2_0_99"/>
          <p:cNvSpPr txBox="1"/>
          <p:nvPr>
            <p:ph idx="4294967295" type="title"/>
          </p:nvPr>
        </p:nvSpPr>
        <p:spPr>
          <a:xfrm>
            <a:off x="2515075" y="1494306"/>
            <a:ext cx="2283000" cy="44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Explicabilidad</a:t>
            </a:r>
            <a:endParaRPr sz="1000"/>
          </a:p>
        </p:txBody>
      </p:sp>
      <p:sp>
        <p:nvSpPr>
          <p:cNvPr id="1922" name="Google Shape;1922;g201122002d2_0_99"/>
          <p:cNvSpPr txBox="1"/>
          <p:nvPr>
            <p:ph idx="4294967295" type="subTitle"/>
          </p:nvPr>
        </p:nvSpPr>
        <p:spPr>
          <a:xfrm>
            <a:off x="2515075" y="1935751"/>
            <a:ext cx="2283000" cy="1164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¿Qué características de la data explican el comportamiento del modelo?. ¿Cuál es el efecto del ruido?, ¿qué tan importante es la dimensionalidad de la data?</a:t>
            </a:r>
            <a:endParaRPr sz="1200"/>
          </a:p>
        </p:txBody>
      </p:sp>
      <p:grpSp>
        <p:nvGrpSpPr>
          <p:cNvPr id="1923" name="Google Shape;1923;g201122002d2_0_99"/>
          <p:cNvGrpSpPr/>
          <p:nvPr/>
        </p:nvGrpSpPr>
        <p:grpSpPr>
          <a:xfrm>
            <a:off x="5331588" y="1302380"/>
            <a:ext cx="2283130" cy="1234970"/>
            <a:chOff x="6087600" y="3013400"/>
            <a:chExt cx="2336400" cy="1392300"/>
          </a:xfrm>
        </p:grpSpPr>
        <p:sp>
          <p:nvSpPr>
            <p:cNvPr id="1924" name="Google Shape;1924;g201122002d2_0_99"/>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201122002d2_0_99"/>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201122002d2_0_99"/>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201122002d2_0_99"/>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201122002d2_0_99"/>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9" name="Google Shape;1929;g201122002d2_0_99"/>
          <p:cNvSpPr txBox="1"/>
          <p:nvPr>
            <p:ph idx="4294967295" type="title"/>
          </p:nvPr>
        </p:nvSpPr>
        <p:spPr>
          <a:xfrm>
            <a:off x="5331975" y="1494294"/>
            <a:ext cx="2283000" cy="46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Super-resolución, limpiar ruido y colorización</a:t>
            </a:r>
            <a:endParaRPr sz="1000"/>
          </a:p>
        </p:txBody>
      </p:sp>
      <p:sp>
        <p:nvSpPr>
          <p:cNvPr id="1930" name="Google Shape;1930;g201122002d2_0_99"/>
          <p:cNvSpPr txBox="1"/>
          <p:nvPr>
            <p:ph idx="4294967295" type="subTitle"/>
          </p:nvPr>
        </p:nvSpPr>
        <p:spPr>
          <a:xfrm>
            <a:off x="5331975" y="1959897"/>
            <a:ext cx="2283000" cy="618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Cómo medir la calidad de estas tareas</a:t>
            </a:r>
            <a:endParaRPr sz="1100"/>
          </a:p>
        </p:txBody>
      </p:sp>
      <p:grpSp>
        <p:nvGrpSpPr>
          <p:cNvPr id="1931" name="Google Shape;1931;g201122002d2_0_99"/>
          <p:cNvGrpSpPr/>
          <p:nvPr/>
        </p:nvGrpSpPr>
        <p:grpSpPr>
          <a:xfrm>
            <a:off x="5331920" y="2720153"/>
            <a:ext cx="2283130" cy="1083209"/>
            <a:chOff x="6087600" y="3013400"/>
            <a:chExt cx="2336400" cy="1392300"/>
          </a:xfrm>
        </p:grpSpPr>
        <p:sp>
          <p:nvSpPr>
            <p:cNvPr id="1932" name="Google Shape;1932;g201122002d2_0_99"/>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201122002d2_0_99"/>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201122002d2_0_99"/>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201122002d2_0_99"/>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201122002d2_0_99"/>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7" name="Google Shape;1937;g201122002d2_0_99"/>
          <p:cNvSpPr txBox="1"/>
          <p:nvPr>
            <p:ph idx="4294967295" type="title"/>
          </p:nvPr>
        </p:nvSpPr>
        <p:spPr>
          <a:xfrm>
            <a:off x="5331650" y="2902584"/>
            <a:ext cx="2283000" cy="46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Speech</a:t>
            </a:r>
            <a:endParaRPr sz="1000"/>
          </a:p>
        </p:txBody>
      </p:sp>
      <p:sp>
        <p:nvSpPr>
          <p:cNvPr id="1938" name="Google Shape;1938;g201122002d2_0_99"/>
          <p:cNvSpPr txBox="1"/>
          <p:nvPr>
            <p:ph idx="4294967295" type="subTitle"/>
          </p:nvPr>
        </p:nvSpPr>
        <p:spPr>
          <a:xfrm>
            <a:off x="5331650" y="3368136"/>
            <a:ext cx="2283000" cy="416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Cómo medir la calidad de modelos generativos</a:t>
            </a:r>
            <a:endParaRPr sz="1100"/>
          </a:p>
        </p:txBody>
      </p:sp>
      <p:grpSp>
        <p:nvGrpSpPr>
          <p:cNvPr id="1939" name="Google Shape;1939;g201122002d2_0_99"/>
          <p:cNvGrpSpPr/>
          <p:nvPr/>
        </p:nvGrpSpPr>
        <p:grpSpPr>
          <a:xfrm>
            <a:off x="712018" y="2304478"/>
            <a:ext cx="553773" cy="463195"/>
            <a:chOff x="1567797" y="2208130"/>
            <a:chExt cx="297776" cy="259624"/>
          </a:xfrm>
        </p:grpSpPr>
        <p:sp>
          <p:nvSpPr>
            <p:cNvPr id="1940" name="Google Shape;1940;g201122002d2_0_99"/>
            <p:cNvSpPr/>
            <p:nvPr/>
          </p:nvSpPr>
          <p:spPr>
            <a:xfrm>
              <a:off x="1616851" y="2211118"/>
              <a:ext cx="202083" cy="78540"/>
            </a:xfrm>
            <a:custGeom>
              <a:rect b="b" l="l" r="r" t="t"/>
              <a:pathLst>
                <a:path extrusionOk="0" h="2445" w="6291">
                  <a:moveTo>
                    <a:pt x="3149" y="0"/>
                  </a:moveTo>
                  <a:cubicBezTo>
                    <a:pt x="2964" y="0"/>
                    <a:pt x="2843" y="112"/>
                    <a:pt x="2757" y="264"/>
                  </a:cubicBezTo>
                  <a:cubicBezTo>
                    <a:pt x="2751" y="276"/>
                    <a:pt x="2738" y="283"/>
                    <a:pt x="2725" y="283"/>
                  </a:cubicBezTo>
                  <a:cubicBezTo>
                    <a:pt x="2716" y="283"/>
                    <a:pt x="2708" y="280"/>
                    <a:pt x="2701" y="276"/>
                  </a:cubicBezTo>
                  <a:cubicBezTo>
                    <a:pt x="2585" y="186"/>
                    <a:pt x="2418" y="89"/>
                    <a:pt x="2262" y="89"/>
                  </a:cubicBezTo>
                  <a:cubicBezTo>
                    <a:pt x="1907" y="89"/>
                    <a:pt x="1641" y="361"/>
                    <a:pt x="1608" y="708"/>
                  </a:cubicBezTo>
                  <a:cubicBezTo>
                    <a:pt x="1607" y="729"/>
                    <a:pt x="1589" y="743"/>
                    <a:pt x="1571" y="743"/>
                  </a:cubicBezTo>
                  <a:cubicBezTo>
                    <a:pt x="1567" y="743"/>
                    <a:pt x="1564" y="743"/>
                    <a:pt x="1560" y="742"/>
                  </a:cubicBezTo>
                  <a:cubicBezTo>
                    <a:pt x="1503" y="723"/>
                    <a:pt x="1393" y="698"/>
                    <a:pt x="1330" y="698"/>
                  </a:cubicBezTo>
                  <a:cubicBezTo>
                    <a:pt x="1079" y="698"/>
                    <a:pt x="913" y="875"/>
                    <a:pt x="832" y="1096"/>
                  </a:cubicBezTo>
                  <a:cubicBezTo>
                    <a:pt x="827" y="1110"/>
                    <a:pt x="813" y="1120"/>
                    <a:pt x="800" y="1120"/>
                  </a:cubicBezTo>
                  <a:cubicBezTo>
                    <a:pt x="797" y="1120"/>
                    <a:pt x="795" y="1120"/>
                    <a:pt x="793" y="1119"/>
                  </a:cubicBezTo>
                  <a:cubicBezTo>
                    <a:pt x="783" y="1118"/>
                    <a:pt x="773" y="1118"/>
                    <a:pt x="762" y="1118"/>
                  </a:cubicBezTo>
                  <a:cubicBezTo>
                    <a:pt x="692" y="1118"/>
                    <a:pt x="594" y="1143"/>
                    <a:pt x="529" y="1153"/>
                  </a:cubicBezTo>
                  <a:cubicBezTo>
                    <a:pt x="196" y="1198"/>
                    <a:pt x="34" y="1379"/>
                    <a:pt x="20" y="1714"/>
                  </a:cubicBezTo>
                  <a:cubicBezTo>
                    <a:pt x="1" y="2118"/>
                    <a:pt x="468" y="2444"/>
                    <a:pt x="867" y="2444"/>
                  </a:cubicBezTo>
                  <a:cubicBezTo>
                    <a:pt x="1234" y="2444"/>
                    <a:pt x="5039" y="2357"/>
                    <a:pt x="5208" y="2357"/>
                  </a:cubicBezTo>
                  <a:cubicBezTo>
                    <a:pt x="5302" y="2357"/>
                    <a:pt x="5424" y="2362"/>
                    <a:pt x="5552" y="2362"/>
                  </a:cubicBezTo>
                  <a:cubicBezTo>
                    <a:pt x="5884" y="2362"/>
                    <a:pt x="6257" y="2329"/>
                    <a:pt x="6287" y="2091"/>
                  </a:cubicBezTo>
                  <a:cubicBezTo>
                    <a:pt x="6289" y="2066"/>
                    <a:pt x="6291" y="2039"/>
                    <a:pt x="6291" y="2011"/>
                  </a:cubicBezTo>
                  <a:cubicBezTo>
                    <a:pt x="6291" y="1646"/>
                    <a:pt x="5994" y="1351"/>
                    <a:pt x="5631" y="1351"/>
                  </a:cubicBezTo>
                  <a:cubicBezTo>
                    <a:pt x="5615" y="1351"/>
                    <a:pt x="5599" y="1351"/>
                    <a:pt x="5582" y="1353"/>
                  </a:cubicBezTo>
                  <a:cubicBezTo>
                    <a:pt x="5580" y="1353"/>
                    <a:pt x="5579" y="1353"/>
                    <a:pt x="5577" y="1353"/>
                  </a:cubicBezTo>
                  <a:cubicBezTo>
                    <a:pt x="5556" y="1353"/>
                    <a:pt x="5538" y="1332"/>
                    <a:pt x="5542" y="1309"/>
                  </a:cubicBezTo>
                  <a:cubicBezTo>
                    <a:pt x="5551" y="1251"/>
                    <a:pt x="5551" y="1192"/>
                    <a:pt x="5541" y="1131"/>
                  </a:cubicBezTo>
                  <a:cubicBezTo>
                    <a:pt x="5495" y="868"/>
                    <a:pt x="5273" y="668"/>
                    <a:pt x="5007" y="650"/>
                  </a:cubicBezTo>
                  <a:cubicBezTo>
                    <a:pt x="4995" y="650"/>
                    <a:pt x="4984" y="650"/>
                    <a:pt x="4973" y="650"/>
                  </a:cubicBezTo>
                  <a:cubicBezTo>
                    <a:pt x="4901" y="650"/>
                    <a:pt x="4832" y="661"/>
                    <a:pt x="4769" y="685"/>
                  </a:cubicBezTo>
                  <a:lnTo>
                    <a:pt x="4455" y="568"/>
                  </a:lnTo>
                  <a:cubicBezTo>
                    <a:pt x="4364" y="383"/>
                    <a:pt x="4174" y="257"/>
                    <a:pt x="3956" y="257"/>
                  </a:cubicBezTo>
                  <a:cubicBezTo>
                    <a:pt x="3859" y="257"/>
                    <a:pt x="3769" y="281"/>
                    <a:pt x="3689" y="323"/>
                  </a:cubicBezTo>
                  <a:cubicBezTo>
                    <a:pt x="3684" y="327"/>
                    <a:pt x="3677" y="328"/>
                    <a:pt x="3671" y="328"/>
                  </a:cubicBezTo>
                  <a:cubicBezTo>
                    <a:pt x="3654" y="328"/>
                    <a:pt x="3639" y="317"/>
                    <a:pt x="3634" y="300"/>
                  </a:cubicBezTo>
                  <a:cubicBezTo>
                    <a:pt x="3588" y="73"/>
                    <a:pt x="3149"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201122002d2_0_99"/>
            <p:cNvSpPr/>
            <p:nvPr/>
          </p:nvSpPr>
          <p:spPr>
            <a:xfrm>
              <a:off x="1613799" y="2208130"/>
              <a:ext cx="205102" cy="89108"/>
            </a:xfrm>
            <a:custGeom>
              <a:rect b="b" l="l" r="r" t="t"/>
              <a:pathLst>
                <a:path extrusionOk="0" h="2774" w="6385">
                  <a:moveTo>
                    <a:pt x="3247" y="1"/>
                  </a:moveTo>
                  <a:cubicBezTo>
                    <a:pt x="3061" y="1"/>
                    <a:pt x="2897" y="104"/>
                    <a:pt x="2813" y="257"/>
                  </a:cubicBezTo>
                  <a:cubicBezTo>
                    <a:pt x="2806" y="270"/>
                    <a:pt x="2792" y="277"/>
                    <a:pt x="2778" y="277"/>
                  </a:cubicBezTo>
                  <a:cubicBezTo>
                    <a:pt x="2770" y="277"/>
                    <a:pt x="2763" y="275"/>
                    <a:pt x="2757" y="270"/>
                  </a:cubicBezTo>
                  <a:cubicBezTo>
                    <a:pt x="2641" y="179"/>
                    <a:pt x="2496" y="125"/>
                    <a:pt x="2338" y="125"/>
                  </a:cubicBezTo>
                  <a:cubicBezTo>
                    <a:pt x="1984" y="125"/>
                    <a:pt x="1693" y="396"/>
                    <a:pt x="1659" y="742"/>
                  </a:cubicBezTo>
                  <a:cubicBezTo>
                    <a:pt x="1658" y="762"/>
                    <a:pt x="1640" y="777"/>
                    <a:pt x="1622" y="777"/>
                  </a:cubicBezTo>
                  <a:cubicBezTo>
                    <a:pt x="1618" y="777"/>
                    <a:pt x="1615" y="776"/>
                    <a:pt x="1612" y="775"/>
                  </a:cubicBezTo>
                  <a:cubicBezTo>
                    <a:pt x="1555" y="756"/>
                    <a:pt x="1493" y="746"/>
                    <a:pt x="1431" y="746"/>
                  </a:cubicBezTo>
                  <a:cubicBezTo>
                    <a:pt x="1180" y="746"/>
                    <a:pt x="969" y="903"/>
                    <a:pt x="888" y="1126"/>
                  </a:cubicBezTo>
                  <a:cubicBezTo>
                    <a:pt x="883" y="1139"/>
                    <a:pt x="868" y="1150"/>
                    <a:pt x="854" y="1150"/>
                  </a:cubicBezTo>
                  <a:cubicBezTo>
                    <a:pt x="852" y="1150"/>
                    <a:pt x="849" y="1149"/>
                    <a:pt x="847" y="1149"/>
                  </a:cubicBezTo>
                  <a:cubicBezTo>
                    <a:pt x="806" y="1143"/>
                    <a:pt x="764" y="1139"/>
                    <a:pt x="722" y="1139"/>
                  </a:cubicBezTo>
                  <a:cubicBezTo>
                    <a:pt x="684" y="1139"/>
                    <a:pt x="645" y="1142"/>
                    <a:pt x="605" y="1149"/>
                  </a:cubicBezTo>
                  <a:cubicBezTo>
                    <a:pt x="306" y="1202"/>
                    <a:pt x="74" y="1444"/>
                    <a:pt x="34" y="1742"/>
                  </a:cubicBezTo>
                  <a:cubicBezTo>
                    <a:pt x="0" y="1965"/>
                    <a:pt x="81" y="2198"/>
                    <a:pt x="246" y="2353"/>
                  </a:cubicBezTo>
                  <a:cubicBezTo>
                    <a:pt x="371" y="2470"/>
                    <a:pt x="542" y="2544"/>
                    <a:pt x="728" y="2544"/>
                  </a:cubicBezTo>
                  <a:cubicBezTo>
                    <a:pt x="1095" y="2544"/>
                    <a:pt x="5559" y="2773"/>
                    <a:pt x="5727" y="2773"/>
                  </a:cubicBezTo>
                  <a:cubicBezTo>
                    <a:pt x="6066" y="2773"/>
                    <a:pt x="6345" y="2517"/>
                    <a:pt x="6384" y="2190"/>
                  </a:cubicBezTo>
                  <a:lnTo>
                    <a:pt x="6384" y="2190"/>
                  </a:lnTo>
                  <a:cubicBezTo>
                    <a:pt x="4691" y="2197"/>
                    <a:pt x="927" y="2224"/>
                    <a:pt x="642" y="2224"/>
                  </a:cubicBezTo>
                  <a:cubicBezTo>
                    <a:pt x="219" y="2224"/>
                    <a:pt x="154" y="1355"/>
                    <a:pt x="883" y="1355"/>
                  </a:cubicBezTo>
                  <a:cubicBezTo>
                    <a:pt x="904" y="1355"/>
                    <a:pt x="925" y="1356"/>
                    <a:pt x="947" y="1357"/>
                  </a:cubicBezTo>
                  <a:cubicBezTo>
                    <a:pt x="950" y="1358"/>
                    <a:pt x="953" y="1358"/>
                    <a:pt x="957" y="1358"/>
                  </a:cubicBezTo>
                  <a:cubicBezTo>
                    <a:pt x="999" y="1358"/>
                    <a:pt x="1037" y="1331"/>
                    <a:pt x="1056" y="1292"/>
                  </a:cubicBezTo>
                  <a:cubicBezTo>
                    <a:pt x="1148" y="1095"/>
                    <a:pt x="1347" y="958"/>
                    <a:pt x="1580" y="958"/>
                  </a:cubicBezTo>
                  <a:cubicBezTo>
                    <a:pt x="1616" y="958"/>
                    <a:pt x="1652" y="961"/>
                    <a:pt x="1687" y="966"/>
                  </a:cubicBezTo>
                  <a:cubicBezTo>
                    <a:pt x="1694" y="968"/>
                    <a:pt x="1701" y="968"/>
                    <a:pt x="1709" y="968"/>
                  </a:cubicBezTo>
                  <a:cubicBezTo>
                    <a:pt x="1762" y="968"/>
                    <a:pt x="1810" y="932"/>
                    <a:pt x="1819" y="878"/>
                  </a:cubicBezTo>
                  <a:cubicBezTo>
                    <a:pt x="1874" y="573"/>
                    <a:pt x="2096" y="355"/>
                    <a:pt x="2424" y="355"/>
                  </a:cubicBezTo>
                  <a:cubicBezTo>
                    <a:pt x="2554" y="355"/>
                    <a:pt x="2661" y="389"/>
                    <a:pt x="2757" y="452"/>
                  </a:cubicBezTo>
                  <a:cubicBezTo>
                    <a:pt x="2776" y="466"/>
                    <a:pt x="2798" y="472"/>
                    <a:pt x="2820" y="472"/>
                  </a:cubicBezTo>
                  <a:cubicBezTo>
                    <a:pt x="2853" y="472"/>
                    <a:pt x="2885" y="458"/>
                    <a:pt x="2907" y="431"/>
                  </a:cubicBezTo>
                  <a:cubicBezTo>
                    <a:pt x="3008" y="302"/>
                    <a:pt x="3185" y="214"/>
                    <a:pt x="3352" y="214"/>
                  </a:cubicBezTo>
                  <a:cubicBezTo>
                    <a:pt x="3469" y="214"/>
                    <a:pt x="3643" y="279"/>
                    <a:pt x="3732" y="395"/>
                  </a:cubicBezTo>
                  <a:cubicBezTo>
                    <a:pt x="3685" y="153"/>
                    <a:pt x="3472" y="1"/>
                    <a:pt x="3247"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201122002d2_0_99"/>
            <p:cNvSpPr/>
            <p:nvPr/>
          </p:nvSpPr>
          <p:spPr>
            <a:xfrm>
              <a:off x="1743227" y="2250052"/>
              <a:ext cx="44747" cy="24252"/>
            </a:xfrm>
            <a:custGeom>
              <a:rect b="b" l="l" r="r" t="t"/>
              <a:pathLst>
                <a:path extrusionOk="0" h="755" w="1393">
                  <a:moveTo>
                    <a:pt x="482" y="0"/>
                  </a:moveTo>
                  <a:cubicBezTo>
                    <a:pt x="308" y="0"/>
                    <a:pt x="145" y="86"/>
                    <a:pt x="45" y="227"/>
                  </a:cubicBezTo>
                  <a:cubicBezTo>
                    <a:pt x="0" y="291"/>
                    <a:pt x="10" y="382"/>
                    <a:pt x="74" y="427"/>
                  </a:cubicBezTo>
                  <a:cubicBezTo>
                    <a:pt x="99" y="445"/>
                    <a:pt x="128" y="454"/>
                    <a:pt x="156" y="454"/>
                  </a:cubicBezTo>
                  <a:cubicBezTo>
                    <a:pt x="201" y="454"/>
                    <a:pt x="245" y="431"/>
                    <a:pt x="272" y="390"/>
                  </a:cubicBezTo>
                  <a:cubicBezTo>
                    <a:pt x="293" y="356"/>
                    <a:pt x="320" y="329"/>
                    <a:pt x="355" y="311"/>
                  </a:cubicBezTo>
                  <a:cubicBezTo>
                    <a:pt x="397" y="290"/>
                    <a:pt x="441" y="280"/>
                    <a:pt x="483" y="280"/>
                  </a:cubicBezTo>
                  <a:cubicBezTo>
                    <a:pt x="581" y="280"/>
                    <a:pt x="670" y="335"/>
                    <a:pt x="712" y="423"/>
                  </a:cubicBezTo>
                  <a:cubicBezTo>
                    <a:pt x="736" y="472"/>
                    <a:pt x="785" y="502"/>
                    <a:pt x="837" y="502"/>
                  </a:cubicBezTo>
                  <a:cubicBezTo>
                    <a:pt x="852" y="502"/>
                    <a:pt x="868" y="499"/>
                    <a:pt x="883" y="494"/>
                  </a:cubicBezTo>
                  <a:cubicBezTo>
                    <a:pt x="901" y="488"/>
                    <a:pt x="919" y="485"/>
                    <a:pt x="937" y="485"/>
                  </a:cubicBezTo>
                  <a:cubicBezTo>
                    <a:pt x="1022" y="485"/>
                    <a:pt x="1093" y="547"/>
                    <a:pt x="1103" y="631"/>
                  </a:cubicBezTo>
                  <a:cubicBezTo>
                    <a:pt x="1112" y="702"/>
                    <a:pt x="1174" y="754"/>
                    <a:pt x="1242" y="754"/>
                  </a:cubicBezTo>
                  <a:cubicBezTo>
                    <a:pt x="1255" y="754"/>
                    <a:pt x="1268" y="753"/>
                    <a:pt x="1284" y="747"/>
                  </a:cubicBezTo>
                  <a:cubicBezTo>
                    <a:pt x="1354" y="730"/>
                    <a:pt x="1393" y="657"/>
                    <a:pt x="1383" y="586"/>
                  </a:cubicBezTo>
                  <a:cubicBezTo>
                    <a:pt x="1349" y="368"/>
                    <a:pt x="1161" y="204"/>
                    <a:pt x="938" y="204"/>
                  </a:cubicBezTo>
                  <a:lnTo>
                    <a:pt x="934" y="204"/>
                  </a:lnTo>
                  <a:cubicBezTo>
                    <a:pt x="916" y="204"/>
                    <a:pt x="901" y="198"/>
                    <a:pt x="890" y="187"/>
                  </a:cubicBezTo>
                  <a:cubicBezTo>
                    <a:pt x="789" y="68"/>
                    <a:pt x="641" y="0"/>
                    <a:pt x="48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201122002d2_0_99"/>
            <p:cNvSpPr/>
            <p:nvPr/>
          </p:nvSpPr>
          <p:spPr>
            <a:xfrm>
              <a:off x="1671333" y="2240447"/>
              <a:ext cx="50143" cy="28782"/>
            </a:xfrm>
            <a:custGeom>
              <a:rect b="b" l="l" r="r" t="t"/>
              <a:pathLst>
                <a:path extrusionOk="0" h="896" w="1561">
                  <a:moveTo>
                    <a:pt x="582" y="1"/>
                  </a:moveTo>
                  <a:cubicBezTo>
                    <a:pt x="327" y="1"/>
                    <a:pt x="104" y="163"/>
                    <a:pt x="25" y="403"/>
                  </a:cubicBezTo>
                  <a:cubicBezTo>
                    <a:pt x="0" y="479"/>
                    <a:pt x="41" y="555"/>
                    <a:pt x="113" y="581"/>
                  </a:cubicBezTo>
                  <a:cubicBezTo>
                    <a:pt x="127" y="586"/>
                    <a:pt x="142" y="588"/>
                    <a:pt x="156" y="588"/>
                  </a:cubicBezTo>
                  <a:cubicBezTo>
                    <a:pt x="215" y="588"/>
                    <a:pt x="270" y="551"/>
                    <a:pt x="291" y="493"/>
                  </a:cubicBezTo>
                  <a:cubicBezTo>
                    <a:pt x="332" y="366"/>
                    <a:pt x="450" y="280"/>
                    <a:pt x="583" y="280"/>
                  </a:cubicBezTo>
                  <a:cubicBezTo>
                    <a:pt x="685" y="280"/>
                    <a:pt x="777" y="330"/>
                    <a:pt x="834" y="409"/>
                  </a:cubicBezTo>
                  <a:cubicBezTo>
                    <a:pt x="777" y="454"/>
                    <a:pt x="733" y="515"/>
                    <a:pt x="704" y="583"/>
                  </a:cubicBezTo>
                  <a:cubicBezTo>
                    <a:pt x="672" y="654"/>
                    <a:pt x="706" y="736"/>
                    <a:pt x="777" y="765"/>
                  </a:cubicBezTo>
                  <a:cubicBezTo>
                    <a:pt x="795" y="773"/>
                    <a:pt x="814" y="777"/>
                    <a:pt x="833" y="777"/>
                  </a:cubicBezTo>
                  <a:cubicBezTo>
                    <a:pt x="887" y="777"/>
                    <a:pt x="938" y="744"/>
                    <a:pt x="960" y="691"/>
                  </a:cubicBezTo>
                  <a:cubicBezTo>
                    <a:pt x="987" y="631"/>
                    <a:pt x="1047" y="589"/>
                    <a:pt x="1113" y="589"/>
                  </a:cubicBezTo>
                  <a:cubicBezTo>
                    <a:pt x="1206" y="589"/>
                    <a:pt x="1283" y="664"/>
                    <a:pt x="1283" y="757"/>
                  </a:cubicBezTo>
                  <a:cubicBezTo>
                    <a:pt x="1283" y="835"/>
                    <a:pt x="1345" y="896"/>
                    <a:pt x="1422" y="896"/>
                  </a:cubicBezTo>
                  <a:cubicBezTo>
                    <a:pt x="1500" y="896"/>
                    <a:pt x="1561" y="833"/>
                    <a:pt x="1561" y="757"/>
                  </a:cubicBezTo>
                  <a:cubicBezTo>
                    <a:pt x="1559" y="509"/>
                    <a:pt x="1358" y="308"/>
                    <a:pt x="1112" y="308"/>
                  </a:cubicBezTo>
                  <a:lnTo>
                    <a:pt x="1097" y="308"/>
                  </a:lnTo>
                  <a:cubicBezTo>
                    <a:pt x="996" y="120"/>
                    <a:pt x="801" y="1"/>
                    <a:pt x="582"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201122002d2_0_99"/>
            <p:cNvSpPr/>
            <p:nvPr/>
          </p:nvSpPr>
          <p:spPr>
            <a:xfrm>
              <a:off x="1636864" y="2256059"/>
              <a:ext cx="25730" cy="20334"/>
            </a:xfrm>
            <a:custGeom>
              <a:rect b="b" l="l" r="r" t="t"/>
              <a:pathLst>
                <a:path extrusionOk="0" h="633" w="801">
                  <a:moveTo>
                    <a:pt x="441" y="0"/>
                  </a:moveTo>
                  <a:cubicBezTo>
                    <a:pt x="346" y="0"/>
                    <a:pt x="250" y="33"/>
                    <a:pt x="173" y="101"/>
                  </a:cubicBezTo>
                  <a:cubicBezTo>
                    <a:pt x="48" y="210"/>
                    <a:pt x="0" y="379"/>
                    <a:pt x="51" y="537"/>
                  </a:cubicBezTo>
                  <a:cubicBezTo>
                    <a:pt x="70" y="595"/>
                    <a:pt x="123" y="632"/>
                    <a:pt x="184" y="632"/>
                  </a:cubicBezTo>
                  <a:cubicBezTo>
                    <a:pt x="199" y="632"/>
                    <a:pt x="213" y="631"/>
                    <a:pt x="229" y="625"/>
                  </a:cubicBezTo>
                  <a:cubicBezTo>
                    <a:pt x="301" y="602"/>
                    <a:pt x="341" y="524"/>
                    <a:pt x="317" y="450"/>
                  </a:cubicBezTo>
                  <a:cubicBezTo>
                    <a:pt x="301" y="399"/>
                    <a:pt x="316" y="344"/>
                    <a:pt x="355" y="310"/>
                  </a:cubicBezTo>
                  <a:cubicBezTo>
                    <a:pt x="380" y="289"/>
                    <a:pt x="410" y="278"/>
                    <a:pt x="440" y="278"/>
                  </a:cubicBezTo>
                  <a:cubicBezTo>
                    <a:pt x="476" y="278"/>
                    <a:pt x="512" y="293"/>
                    <a:pt x="537" y="323"/>
                  </a:cubicBezTo>
                  <a:cubicBezTo>
                    <a:pt x="565" y="355"/>
                    <a:pt x="604" y="372"/>
                    <a:pt x="644" y="372"/>
                  </a:cubicBezTo>
                  <a:cubicBezTo>
                    <a:pt x="677" y="372"/>
                    <a:pt x="709" y="360"/>
                    <a:pt x="736" y="337"/>
                  </a:cubicBezTo>
                  <a:cubicBezTo>
                    <a:pt x="795" y="287"/>
                    <a:pt x="801" y="198"/>
                    <a:pt x="750" y="140"/>
                  </a:cubicBezTo>
                  <a:cubicBezTo>
                    <a:pt x="669" y="48"/>
                    <a:pt x="555" y="0"/>
                    <a:pt x="441"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201122002d2_0_99"/>
            <p:cNvSpPr/>
            <p:nvPr/>
          </p:nvSpPr>
          <p:spPr>
            <a:xfrm>
              <a:off x="1621477" y="2302414"/>
              <a:ext cx="194084" cy="82715"/>
            </a:xfrm>
            <a:custGeom>
              <a:rect b="b" l="l" r="r" t="t"/>
              <a:pathLst>
                <a:path extrusionOk="0" h="2575" w="6042">
                  <a:moveTo>
                    <a:pt x="6009" y="0"/>
                  </a:moveTo>
                  <a:lnTo>
                    <a:pt x="15" y="2"/>
                  </a:lnTo>
                  <a:lnTo>
                    <a:pt x="0" y="77"/>
                  </a:lnTo>
                  <a:lnTo>
                    <a:pt x="392" y="2574"/>
                  </a:lnTo>
                  <a:lnTo>
                    <a:pt x="5385" y="2574"/>
                  </a:lnTo>
                  <a:lnTo>
                    <a:pt x="5698" y="2164"/>
                  </a:lnTo>
                  <a:lnTo>
                    <a:pt x="6041" y="75"/>
                  </a:lnTo>
                  <a:lnTo>
                    <a:pt x="600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201122002d2_0_99"/>
            <p:cNvSpPr/>
            <p:nvPr/>
          </p:nvSpPr>
          <p:spPr>
            <a:xfrm>
              <a:off x="1617879" y="2301739"/>
              <a:ext cx="186664" cy="113264"/>
            </a:xfrm>
            <a:custGeom>
              <a:rect b="b" l="l" r="r" t="t"/>
              <a:pathLst>
                <a:path extrusionOk="0" h="3526" w="5811">
                  <a:moveTo>
                    <a:pt x="141" y="1"/>
                  </a:moveTo>
                  <a:lnTo>
                    <a:pt x="1" y="95"/>
                  </a:lnTo>
                  <a:lnTo>
                    <a:pt x="561" y="3526"/>
                  </a:lnTo>
                  <a:lnTo>
                    <a:pt x="5591" y="3526"/>
                  </a:lnTo>
                  <a:lnTo>
                    <a:pt x="5810" y="2184"/>
                  </a:lnTo>
                  <a:lnTo>
                    <a:pt x="700" y="2184"/>
                  </a:lnTo>
                  <a:cubicBezTo>
                    <a:pt x="655" y="2184"/>
                    <a:pt x="616" y="2151"/>
                    <a:pt x="609" y="2106"/>
                  </a:cubicBezTo>
                  <a:lnTo>
                    <a:pt x="279" y="95"/>
                  </a:lnTo>
                  <a:lnTo>
                    <a:pt x="141"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201122002d2_0_99"/>
            <p:cNvSpPr/>
            <p:nvPr/>
          </p:nvSpPr>
          <p:spPr>
            <a:xfrm>
              <a:off x="1657424" y="2302350"/>
              <a:ext cx="118500" cy="112654"/>
            </a:xfrm>
            <a:custGeom>
              <a:rect b="b" l="l" r="r" t="t"/>
              <a:pathLst>
                <a:path extrusionOk="0" h="3507" w="3689">
                  <a:moveTo>
                    <a:pt x="3606" y="1"/>
                  </a:moveTo>
                  <a:lnTo>
                    <a:pt x="60" y="2"/>
                  </a:lnTo>
                  <a:lnTo>
                    <a:pt x="0" y="76"/>
                  </a:lnTo>
                  <a:lnTo>
                    <a:pt x="204" y="2165"/>
                  </a:lnTo>
                  <a:lnTo>
                    <a:pt x="485" y="3507"/>
                  </a:lnTo>
                  <a:lnTo>
                    <a:pt x="3204" y="3507"/>
                  </a:lnTo>
                  <a:lnTo>
                    <a:pt x="3485" y="2165"/>
                  </a:lnTo>
                  <a:lnTo>
                    <a:pt x="3689" y="76"/>
                  </a:lnTo>
                  <a:lnTo>
                    <a:pt x="360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201122002d2_0_99"/>
            <p:cNvSpPr/>
            <p:nvPr/>
          </p:nvSpPr>
          <p:spPr>
            <a:xfrm>
              <a:off x="1664009" y="2371866"/>
              <a:ext cx="105426" cy="43141"/>
            </a:xfrm>
            <a:custGeom>
              <a:rect b="b" l="l" r="r" t="t"/>
              <a:pathLst>
                <a:path extrusionOk="0" h="1343" w="3282">
                  <a:moveTo>
                    <a:pt x="1" y="1"/>
                  </a:moveTo>
                  <a:lnTo>
                    <a:pt x="132" y="1343"/>
                  </a:lnTo>
                  <a:lnTo>
                    <a:pt x="3149" y="1343"/>
                  </a:lnTo>
                  <a:lnTo>
                    <a:pt x="3281"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201122002d2_0_99"/>
            <p:cNvSpPr/>
            <p:nvPr/>
          </p:nvSpPr>
          <p:spPr>
            <a:xfrm>
              <a:off x="1696936" y="2302221"/>
              <a:ext cx="39575" cy="82908"/>
            </a:xfrm>
            <a:custGeom>
              <a:rect b="b" l="l" r="r" t="t"/>
              <a:pathLst>
                <a:path extrusionOk="0" h="2581" w="1232">
                  <a:moveTo>
                    <a:pt x="1134" y="0"/>
                  </a:moveTo>
                  <a:lnTo>
                    <a:pt x="37" y="6"/>
                  </a:lnTo>
                  <a:lnTo>
                    <a:pt x="1" y="80"/>
                  </a:lnTo>
                  <a:lnTo>
                    <a:pt x="69" y="2169"/>
                  </a:lnTo>
                  <a:lnTo>
                    <a:pt x="186" y="2580"/>
                  </a:lnTo>
                  <a:lnTo>
                    <a:pt x="1043" y="2580"/>
                  </a:lnTo>
                  <a:lnTo>
                    <a:pt x="1162" y="2170"/>
                  </a:lnTo>
                  <a:lnTo>
                    <a:pt x="1231" y="83"/>
                  </a:lnTo>
                  <a:lnTo>
                    <a:pt x="113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g201122002d2_0_99"/>
            <p:cNvSpPr/>
            <p:nvPr/>
          </p:nvSpPr>
          <p:spPr>
            <a:xfrm>
              <a:off x="1699121" y="2371866"/>
              <a:ext cx="35142" cy="43141"/>
            </a:xfrm>
            <a:custGeom>
              <a:rect b="b" l="l" r="r" t="t"/>
              <a:pathLst>
                <a:path extrusionOk="0" h="1343" w="1094">
                  <a:moveTo>
                    <a:pt x="1" y="1"/>
                  </a:moveTo>
                  <a:lnTo>
                    <a:pt x="44" y="1343"/>
                  </a:lnTo>
                  <a:lnTo>
                    <a:pt x="1050" y="1343"/>
                  </a:lnTo>
                  <a:lnTo>
                    <a:pt x="1094"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g201122002d2_0_99"/>
            <p:cNvSpPr/>
            <p:nvPr/>
          </p:nvSpPr>
          <p:spPr>
            <a:xfrm>
              <a:off x="1610490" y="2286834"/>
              <a:ext cx="213743" cy="15547"/>
            </a:xfrm>
            <a:custGeom>
              <a:rect b="b" l="l" r="r" t="t"/>
              <a:pathLst>
                <a:path extrusionOk="0" h="484" w="6654">
                  <a:moveTo>
                    <a:pt x="241" y="0"/>
                  </a:moveTo>
                  <a:cubicBezTo>
                    <a:pt x="173" y="0"/>
                    <a:pt x="111" y="26"/>
                    <a:pt x="61" y="65"/>
                  </a:cubicBezTo>
                  <a:cubicBezTo>
                    <a:pt x="1" y="116"/>
                    <a:pt x="66" y="230"/>
                    <a:pt x="66" y="317"/>
                  </a:cubicBezTo>
                  <a:cubicBezTo>
                    <a:pt x="66" y="317"/>
                    <a:pt x="278" y="484"/>
                    <a:pt x="433" y="484"/>
                  </a:cubicBezTo>
                  <a:lnTo>
                    <a:pt x="6241" y="478"/>
                  </a:lnTo>
                  <a:cubicBezTo>
                    <a:pt x="6395" y="478"/>
                    <a:pt x="6654" y="436"/>
                    <a:pt x="6654" y="281"/>
                  </a:cubicBezTo>
                  <a:cubicBezTo>
                    <a:pt x="6654" y="125"/>
                    <a:pt x="6528" y="0"/>
                    <a:pt x="637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201122002d2_0_99"/>
            <p:cNvSpPr/>
            <p:nvPr/>
          </p:nvSpPr>
          <p:spPr>
            <a:xfrm>
              <a:off x="1609141" y="2288922"/>
              <a:ext cx="215060" cy="15933"/>
            </a:xfrm>
            <a:custGeom>
              <a:rect b="b" l="l" r="r" t="t"/>
              <a:pathLst>
                <a:path extrusionOk="0" h="496" w="6695">
                  <a:moveTo>
                    <a:pt x="102" y="0"/>
                  </a:moveTo>
                  <a:cubicBezTo>
                    <a:pt x="41" y="51"/>
                    <a:pt x="1" y="129"/>
                    <a:pt x="1" y="216"/>
                  </a:cubicBezTo>
                  <a:cubicBezTo>
                    <a:pt x="1" y="370"/>
                    <a:pt x="125" y="495"/>
                    <a:pt x="281" y="495"/>
                  </a:cubicBezTo>
                  <a:lnTo>
                    <a:pt x="6414" y="495"/>
                  </a:lnTo>
                  <a:cubicBezTo>
                    <a:pt x="6567" y="495"/>
                    <a:pt x="6694" y="371"/>
                    <a:pt x="6694" y="216"/>
                  </a:cubicBezTo>
                  <a:lnTo>
                    <a:pt x="375" y="216"/>
                  </a:lnTo>
                  <a:cubicBezTo>
                    <a:pt x="241" y="216"/>
                    <a:pt x="131" y="123"/>
                    <a:pt x="10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201122002d2_0_99"/>
            <p:cNvSpPr/>
            <p:nvPr/>
          </p:nvSpPr>
          <p:spPr>
            <a:xfrm>
              <a:off x="1569114" y="2380796"/>
              <a:ext cx="296459" cy="85735"/>
            </a:xfrm>
            <a:custGeom>
              <a:rect b="b" l="l" r="r" t="t"/>
              <a:pathLst>
                <a:path extrusionOk="0" h="2669" w="9229">
                  <a:moveTo>
                    <a:pt x="429" y="1"/>
                  </a:moveTo>
                  <a:cubicBezTo>
                    <a:pt x="363" y="1"/>
                    <a:pt x="304" y="14"/>
                    <a:pt x="248" y="37"/>
                  </a:cubicBezTo>
                  <a:cubicBezTo>
                    <a:pt x="246" y="37"/>
                    <a:pt x="243" y="40"/>
                    <a:pt x="242" y="40"/>
                  </a:cubicBezTo>
                  <a:cubicBezTo>
                    <a:pt x="78" y="114"/>
                    <a:pt x="17" y="315"/>
                    <a:pt x="17" y="506"/>
                  </a:cubicBezTo>
                  <a:lnTo>
                    <a:pt x="0" y="2201"/>
                  </a:lnTo>
                  <a:cubicBezTo>
                    <a:pt x="0" y="2459"/>
                    <a:pt x="209" y="2669"/>
                    <a:pt x="466" y="2669"/>
                  </a:cubicBezTo>
                  <a:lnTo>
                    <a:pt x="3692" y="2669"/>
                  </a:lnTo>
                  <a:cubicBezTo>
                    <a:pt x="3881" y="2669"/>
                    <a:pt x="4084" y="2592"/>
                    <a:pt x="4156" y="2426"/>
                  </a:cubicBezTo>
                  <a:cubicBezTo>
                    <a:pt x="4177" y="2381"/>
                    <a:pt x="4190" y="2330"/>
                    <a:pt x="4194" y="2278"/>
                  </a:cubicBezTo>
                  <a:lnTo>
                    <a:pt x="4226" y="1894"/>
                  </a:lnTo>
                  <a:cubicBezTo>
                    <a:pt x="4242" y="1700"/>
                    <a:pt x="4402" y="1550"/>
                    <a:pt x="4598" y="1550"/>
                  </a:cubicBezTo>
                  <a:cubicBezTo>
                    <a:pt x="4793" y="1550"/>
                    <a:pt x="4997" y="1622"/>
                    <a:pt x="5012" y="1816"/>
                  </a:cubicBezTo>
                  <a:lnTo>
                    <a:pt x="5038" y="2240"/>
                  </a:lnTo>
                  <a:cubicBezTo>
                    <a:pt x="5058" y="2482"/>
                    <a:pt x="5258" y="2669"/>
                    <a:pt x="5503" y="2669"/>
                  </a:cubicBezTo>
                  <a:lnTo>
                    <a:pt x="8708" y="2656"/>
                  </a:lnTo>
                  <a:cubicBezTo>
                    <a:pt x="8899" y="2656"/>
                    <a:pt x="9117" y="2591"/>
                    <a:pt x="9190" y="2426"/>
                  </a:cubicBezTo>
                  <a:cubicBezTo>
                    <a:pt x="9216" y="2368"/>
                    <a:pt x="9229" y="2307"/>
                    <a:pt x="9229" y="2240"/>
                  </a:cubicBezTo>
                  <a:lnTo>
                    <a:pt x="9229" y="468"/>
                  </a:lnTo>
                  <a:cubicBezTo>
                    <a:pt x="9229" y="211"/>
                    <a:pt x="9020" y="1"/>
                    <a:pt x="87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201122002d2_0_99"/>
            <p:cNvSpPr/>
            <p:nvPr/>
          </p:nvSpPr>
          <p:spPr>
            <a:xfrm>
              <a:off x="1567797" y="2382113"/>
              <a:ext cx="134754" cy="85639"/>
            </a:xfrm>
            <a:custGeom>
              <a:rect b="b" l="l" r="r" t="t"/>
              <a:pathLst>
                <a:path extrusionOk="0" h="2666" w="4195">
                  <a:moveTo>
                    <a:pt x="281" y="0"/>
                  </a:moveTo>
                  <a:cubicBezTo>
                    <a:pt x="116" y="73"/>
                    <a:pt x="1" y="235"/>
                    <a:pt x="1" y="427"/>
                  </a:cubicBezTo>
                  <a:lnTo>
                    <a:pt x="1" y="2199"/>
                  </a:lnTo>
                  <a:cubicBezTo>
                    <a:pt x="1" y="2456"/>
                    <a:pt x="209" y="2666"/>
                    <a:pt x="468" y="2666"/>
                  </a:cubicBezTo>
                  <a:lnTo>
                    <a:pt x="3767" y="2666"/>
                  </a:lnTo>
                  <a:cubicBezTo>
                    <a:pt x="3957" y="2666"/>
                    <a:pt x="4122" y="2551"/>
                    <a:pt x="4194" y="2385"/>
                  </a:cubicBezTo>
                  <a:lnTo>
                    <a:pt x="468" y="2385"/>
                  </a:lnTo>
                  <a:cubicBezTo>
                    <a:pt x="365" y="2385"/>
                    <a:pt x="281" y="2302"/>
                    <a:pt x="281" y="2199"/>
                  </a:cubicBezTo>
                  <a:lnTo>
                    <a:pt x="281" y="0"/>
                  </a:lnTo>
                  <a:close/>
                </a:path>
              </a:pathLst>
            </a:custGeom>
            <a:solidFill>
              <a:srgbClr val="EAE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201122002d2_0_99"/>
            <p:cNvSpPr/>
            <p:nvPr/>
          </p:nvSpPr>
          <p:spPr>
            <a:xfrm>
              <a:off x="1716693" y="2430556"/>
              <a:ext cx="147603" cy="37198"/>
            </a:xfrm>
            <a:custGeom>
              <a:rect b="b" l="l" r="r" t="t"/>
              <a:pathLst>
                <a:path extrusionOk="0" h="1158" w="4595">
                  <a:moveTo>
                    <a:pt x="1" y="1"/>
                  </a:moveTo>
                  <a:cubicBezTo>
                    <a:pt x="196" y="1"/>
                    <a:pt x="357" y="151"/>
                    <a:pt x="373" y="345"/>
                  </a:cubicBezTo>
                  <a:lnTo>
                    <a:pt x="403" y="729"/>
                  </a:lnTo>
                  <a:cubicBezTo>
                    <a:pt x="424" y="971"/>
                    <a:pt x="625" y="1158"/>
                    <a:pt x="868" y="1158"/>
                  </a:cubicBezTo>
                  <a:lnTo>
                    <a:pt x="4167" y="1158"/>
                  </a:lnTo>
                  <a:cubicBezTo>
                    <a:pt x="4360" y="1158"/>
                    <a:pt x="4522" y="1042"/>
                    <a:pt x="4594" y="877"/>
                  </a:cubicBezTo>
                  <a:lnTo>
                    <a:pt x="890" y="877"/>
                  </a:lnTo>
                  <a:cubicBezTo>
                    <a:pt x="793" y="877"/>
                    <a:pt x="712" y="803"/>
                    <a:pt x="704" y="706"/>
                  </a:cubicBezTo>
                  <a:lnTo>
                    <a:pt x="676" y="345"/>
                  </a:lnTo>
                  <a:cubicBezTo>
                    <a:pt x="661" y="151"/>
                    <a:pt x="497" y="1"/>
                    <a:pt x="305" y="1"/>
                  </a:cubicBezTo>
                  <a:close/>
                </a:path>
              </a:pathLst>
            </a:custGeom>
            <a:solidFill>
              <a:srgbClr val="EAE2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201122002d2_0_99"/>
            <p:cNvSpPr/>
            <p:nvPr/>
          </p:nvSpPr>
          <p:spPr>
            <a:xfrm>
              <a:off x="1598926" y="2398818"/>
              <a:ext cx="85735" cy="49790"/>
            </a:xfrm>
            <a:custGeom>
              <a:rect b="b" l="l" r="r" t="t"/>
              <a:pathLst>
                <a:path extrusionOk="0" h="1550" w="2669">
                  <a:moveTo>
                    <a:pt x="243" y="0"/>
                  </a:moveTo>
                  <a:lnTo>
                    <a:pt x="94" y="38"/>
                  </a:lnTo>
                  <a:cubicBezTo>
                    <a:pt x="42" y="38"/>
                    <a:pt x="0" y="81"/>
                    <a:pt x="0" y="132"/>
                  </a:cubicBezTo>
                  <a:lnTo>
                    <a:pt x="0" y="1455"/>
                  </a:lnTo>
                  <a:cubicBezTo>
                    <a:pt x="0" y="1507"/>
                    <a:pt x="43" y="1549"/>
                    <a:pt x="94" y="1549"/>
                  </a:cubicBezTo>
                  <a:lnTo>
                    <a:pt x="2538" y="1549"/>
                  </a:lnTo>
                  <a:cubicBezTo>
                    <a:pt x="2590" y="1549"/>
                    <a:pt x="2632" y="1507"/>
                    <a:pt x="2629" y="1454"/>
                  </a:cubicBezTo>
                  <a:lnTo>
                    <a:pt x="2668" y="1306"/>
                  </a:lnTo>
                  <a:lnTo>
                    <a:pt x="2668" y="93"/>
                  </a:lnTo>
                  <a:cubicBezTo>
                    <a:pt x="2668" y="41"/>
                    <a:pt x="2625" y="0"/>
                    <a:pt x="25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201122002d2_0_99"/>
            <p:cNvSpPr/>
            <p:nvPr/>
          </p:nvSpPr>
          <p:spPr>
            <a:xfrm>
              <a:off x="1597737" y="2398818"/>
              <a:ext cx="86956" cy="50978"/>
            </a:xfrm>
            <a:custGeom>
              <a:rect b="b" l="l" r="r" t="t"/>
              <a:pathLst>
                <a:path extrusionOk="0" h="1587" w="2707">
                  <a:moveTo>
                    <a:pt x="95" y="0"/>
                  </a:moveTo>
                  <a:cubicBezTo>
                    <a:pt x="44" y="0"/>
                    <a:pt x="1" y="41"/>
                    <a:pt x="1" y="93"/>
                  </a:cubicBezTo>
                  <a:lnTo>
                    <a:pt x="1" y="1493"/>
                  </a:lnTo>
                  <a:cubicBezTo>
                    <a:pt x="1" y="1543"/>
                    <a:pt x="43" y="1587"/>
                    <a:pt x="95" y="1587"/>
                  </a:cubicBezTo>
                  <a:lnTo>
                    <a:pt x="2612" y="1587"/>
                  </a:lnTo>
                  <a:cubicBezTo>
                    <a:pt x="2663" y="1587"/>
                    <a:pt x="2707" y="1545"/>
                    <a:pt x="2707" y="1493"/>
                  </a:cubicBezTo>
                  <a:lnTo>
                    <a:pt x="2707" y="1306"/>
                  </a:lnTo>
                  <a:lnTo>
                    <a:pt x="376" y="1306"/>
                  </a:lnTo>
                  <a:cubicBezTo>
                    <a:pt x="325" y="1306"/>
                    <a:pt x="282" y="1264"/>
                    <a:pt x="282" y="1212"/>
                  </a:cubicBezTo>
                  <a:lnTo>
                    <a:pt x="282"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201122002d2_0_99"/>
            <p:cNvSpPr/>
            <p:nvPr/>
          </p:nvSpPr>
          <p:spPr>
            <a:xfrm>
              <a:off x="1749812" y="2398818"/>
              <a:ext cx="85735" cy="49790"/>
            </a:xfrm>
            <a:custGeom>
              <a:rect b="b" l="l" r="r" t="t"/>
              <a:pathLst>
                <a:path extrusionOk="0" h="1550" w="2669">
                  <a:moveTo>
                    <a:pt x="244" y="0"/>
                  </a:moveTo>
                  <a:lnTo>
                    <a:pt x="95" y="38"/>
                  </a:lnTo>
                  <a:cubicBezTo>
                    <a:pt x="43" y="38"/>
                    <a:pt x="1" y="81"/>
                    <a:pt x="1" y="132"/>
                  </a:cubicBezTo>
                  <a:lnTo>
                    <a:pt x="1" y="1455"/>
                  </a:lnTo>
                  <a:cubicBezTo>
                    <a:pt x="1" y="1507"/>
                    <a:pt x="44" y="1549"/>
                    <a:pt x="95" y="1549"/>
                  </a:cubicBezTo>
                  <a:lnTo>
                    <a:pt x="2538" y="1549"/>
                  </a:lnTo>
                  <a:cubicBezTo>
                    <a:pt x="2590" y="1549"/>
                    <a:pt x="2632" y="1507"/>
                    <a:pt x="2630" y="1454"/>
                  </a:cubicBezTo>
                  <a:lnTo>
                    <a:pt x="2669" y="1306"/>
                  </a:lnTo>
                  <a:lnTo>
                    <a:pt x="2669" y="93"/>
                  </a:lnTo>
                  <a:cubicBezTo>
                    <a:pt x="2669" y="41"/>
                    <a:pt x="2625" y="0"/>
                    <a:pt x="25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201122002d2_0_99"/>
            <p:cNvSpPr/>
            <p:nvPr/>
          </p:nvSpPr>
          <p:spPr>
            <a:xfrm>
              <a:off x="1748656" y="2398818"/>
              <a:ext cx="86956" cy="50978"/>
            </a:xfrm>
            <a:custGeom>
              <a:rect b="b" l="l" r="r" t="t"/>
              <a:pathLst>
                <a:path extrusionOk="0" h="1587" w="2707">
                  <a:moveTo>
                    <a:pt x="95" y="0"/>
                  </a:moveTo>
                  <a:cubicBezTo>
                    <a:pt x="44" y="0"/>
                    <a:pt x="0" y="41"/>
                    <a:pt x="0" y="93"/>
                  </a:cubicBezTo>
                  <a:lnTo>
                    <a:pt x="0" y="1493"/>
                  </a:lnTo>
                  <a:cubicBezTo>
                    <a:pt x="0" y="1543"/>
                    <a:pt x="42" y="1587"/>
                    <a:pt x="95" y="1587"/>
                  </a:cubicBezTo>
                  <a:lnTo>
                    <a:pt x="2612" y="1587"/>
                  </a:lnTo>
                  <a:cubicBezTo>
                    <a:pt x="2663" y="1587"/>
                    <a:pt x="2706" y="1545"/>
                    <a:pt x="2706" y="1493"/>
                  </a:cubicBezTo>
                  <a:lnTo>
                    <a:pt x="2706" y="1306"/>
                  </a:lnTo>
                  <a:lnTo>
                    <a:pt x="375" y="1306"/>
                  </a:lnTo>
                  <a:cubicBezTo>
                    <a:pt x="325" y="1306"/>
                    <a:pt x="281" y="1264"/>
                    <a:pt x="281" y="1212"/>
                  </a:cubicBezTo>
                  <a:lnTo>
                    <a:pt x="281"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0" name="Google Shape;1960;g201122002d2_0_99"/>
          <p:cNvSpPr txBox="1"/>
          <p:nvPr/>
        </p:nvSpPr>
        <p:spPr>
          <a:xfrm>
            <a:off x="4996286" y="1838278"/>
            <a:ext cx="166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100">
              <a:solidFill>
                <a:schemeClr val="dk2"/>
              </a:solidFill>
              <a:latin typeface="Zen Dots"/>
              <a:ea typeface="Zen Dots"/>
              <a:cs typeface="Zen Dots"/>
              <a:sym typeface="Zen Dots"/>
            </a:endParaRPr>
          </a:p>
        </p:txBody>
      </p:sp>
      <p:sp>
        <p:nvSpPr>
          <p:cNvPr id="1961" name="Google Shape;1961;g201122002d2_0_99"/>
          <p:cNvSpPr txBox="1"/>
          <p:nvPr/>
        </p:nvSpPr>
        <p:spPr>
          <a:xfrm>
            <a:off x="5066568" y="3073229"/>
            <a:ext cx="1663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100">
              <a:solidFill>
                <a:schemeClr val="dk2"/>
              </a:solidFill>
              <a:latin typeface="Zen Dots"/>
              <a:ea typeface="Zen Dots"/>
              <a:cs typeface="Zen Dots"/>
              <a:sym typeface="Zen Dots"/>
            </a:endParaRPr>
          </a:p>
        </p:txBody>
      </p:sp>
      <p:grpSp>
        <p:nvGrpSpPr>
          <p:cNvPr id="1962" name="Google Shape;1962;g201122002d2_0_99"/>
          <p:cNvGrpSpPr/>
          <p:nvPr/>
        </p:nvGrpSpPr>
        <p:grpSpPr>
          <a:xfrm>
            <a:off x="2515008" y="3233266"/>
            <a:ext cx="2283130" cy="1083209"/>
            <a:chOff x="6087600" y="3013400"/>
            <a:chExt cx="2336400" cy="1392300"/>
          </a:xfrm>
        </p:grpSpPr>
        <p:sp>
          <p:nvSpPr>
            <p:cNvPr id="1963" name="Google Shape;1963;g201122002d2_0_99"/>
            <p:cNvSpPr/>
            <p:nvPr/>
          </p:nvSpPr>
          <p:spPr>
            <a:xfrm>
              <a:off x="6087600" y="3013400"/>
              <a:ext cx="2336400" cy="13923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201122002d2_0_99"/>
            <p:cNvSpPr/>
            <p:nvPr/>
          </p:nvSpPr>
          <p:spPr>
            <a:xfrm>
              <a:off x="6087600" y="3013400"/>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201122002d2_0_99"/>
            <p:cNvSpPr/>
            <p:nvPr/>
          </p:nvSpPr>
          <p:spPr>
            <a:xfrm>
              <a:off x="62020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201122002d2_0_99"/>
            <p:cNvSpPr/>
            <p:nvPr/>
          </p:nvSpPr>
          <p:spPr>
            <a:xfrm>
              <a:off x="638547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201122002d2_0_99"/>
            <p:cNvSpPr/>
            <p:nvPr/>
          </p:nvSpPr>
          <p:spPr>
            <a:xfrm>
              <a:off x="6568925" y="30723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8" name="Google Shape;1968;g201122002d2_0_99"/>
          <p:cNvSpPr txBox="1"/>
          <p:nvPr>
            <p:ph idx="4294967295" type="title"/>
          </p:nvPr>
        </p:nvSpPr>
        <p:spPr>
          <a:xfrm>
            <a:off x="2511625" y="3427222"/>
            <a:ext cx="2283000" cy="46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sz="1000"/>
              <a:t>Modelos Informados de la Física</a:t>
            </a:r>
            <a:endParaRPr sz="1000"/>
          </a:p>
        </p:txBody>
      </p:sp>
      <p:sp>
        <p:nvSpPr>
          <p:cNvPr id="1969" name="Google Shape;1969;g201122002d2_0_99"/>
          <p:cNvSpPr txBox="1"/>
          <p:nvPr>
            <p:ph idx="4294967295" type="subTitle"/>
          </p:nvPr>
        </p:nvSpPr>
        <p:spPr>
          <a:xfrm>
            <a:off x="2511625" y="3892826"/>
            <a:ext cx="2283000" cy="778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100"/>
              <a:t>Cómo balancear el entrenar con data y al mismo tiempo tener las restricciones del fenómeno físicos en ausencia de datos de validación</a:t>
            </a:r>
            <a:endParaRPr sz="1100"/>
          </a:p>
        </p:txBody>
      </p:sp>
      <p:grpSp>
        <p:nvGrpSpPr>
          <p:cNvPr id="1970" name="Google Shape;1970;g201122002d2_0_99"/>
          <p:cNvGrpSpPr/>
          <p:nvPr/>
        </p:nvGrpSpPr>
        <p:grpSpPr>
          <a:xfrm>
            <a:off x="711889" y="1494360"/>
            <a:ext cx="515587" cy="441314"/>
            <a:chOff x="3435580" y="1514712"/>
            <a:chExt cx="331461" cy="326319"/>
          </a:xfrm>
        </p:grpSpPr>
        <p:sp>
          <p:nvSpPr>
            <p:cNvPr id="1971" name="Google Shape;1971;g201122002d2_0_99"/>
            <p:cNvSpPr/>
            <p:nvPr/>
          </p:nvSpPr>
          <p:spPr>
            <a:xfrm>
              <a:off x="3435580" y="1594986"/>
              <a:ext cx="180566" cy="241470"/>
            </a:xfrm>
            <a:custGeom>
              <a:rect b="b" l="l" r="r" t="t"/>
              <a:pathLst>
                <a:path extrusionOk="0" h="6801" w="5086">
                  <a:moveTo>
                    <a:pt x="2944" y="0"/>
                  </a:moveTo>
                  <a:cubicBezTo>
                    <a:pt x="2920" y="0"/>
                    <a:pt x="2895" y="9"/>
                    <a:pt x="2874" y="29"/>
                  </a:cubicBezTo>
                  <a:cubicBezTo>
                    <a:pt x="2418" y="464"/>
                    <a:pt x="2051" y="998"/>
                    <a:pt x="1806" y="1578"/>
                  </a:cubicBezTo>
                  <a:cubicBezTo>
                    <a:pt x="1768" y="1670"/>
                    <a:pt x="1681" y="1719"/>
                    <a:pt x="1593" y="1719"/>
                  </a:cubicBezTo>
                  <a:cubicBezTo>
                    <a:pt x="1532" y="1719"/>
                    <a:pt x="1470" y="1696"/>
                    <a:pt x="1423" y="1647"/>
                  </a:cubicBezTo>
                  <a:cubicBezTo>
                    <a:pt x="1373" y="1594"/>
                    <a:pt x="1323" y="1540"/>
                    <a:pt x="1272" y="1489"/>
                  </a:cubicBezTo>
                  <a:cubicBezTo>
                    <a:pt x="1251" y="1466"/>
                    <a:pt x="1224" y="1456"/>
                    <a:pt x="1198" y="1456"/>
                  </a:cubicBezTo>
                  <a:cubicBezTo>
                    <a:pt x="1144" y="1456"/>
                    <a:pt x="1093" y="1498"/>
                    <a:pt x="1094" y="1562"/>
                  </a:cubicBezTo>
                  <a:cubicBezTo>
                    <a:pt x="1100" y="1886"/>
                    <a:pt x="1085" y="2208"/>
                    <a:pt x="1003" y="2520"/>
                  </a:cubicBezTo>
                  <a:cubicBezTo>
                    <a:pt x="812" y="3261"/>
                    <a:pt x="130" y="3815"/>
                    <a:pt x="59" y="4597"/>
                  </a:cubicBezTo>
                  <a:cubicBezTo>
                    <a:pt x="0" y="5262"/>
                    <a:pt x="310" y="5879"/>
                    <a:pt x="838" y="6276"/>
                  </a:cubicBezTo>
                  <a:cubicBezTo>
                    <a:pt x="1335" y="6649"/>
                    <a:pt x="1995" y="6801"/>
                    <a:pt x="2611" y="6801"/>
                  </a:cubicBezTo>
                  <a:cubicBezTo>
                    <a:pt x="2653" y="6801"/>
                    <a:pt x="2694" y="6800"/>
                    <a:pt x="2736" y="6799"/>
                  </a:cubicBezTo>
                  <a:cubicBezTo>
                    <a:pt x="3074" y="6787"/>
                    <a:pt x="3414" y="6729"/>
                    <a:pt x="3729" y="6606"/>
                  </a:cubicBezTo>
                  <a:cubicBezTo>
                    <a:pt x="3877" y="6548"/>
                    <a:pt x="4021" y="6475"/>
                    <a:pt x="4152" y="6383"/>
                  </a:cubicBezTo>
                  <a:cubicBezTo>
                    <a:pt x="4798" y="5934"/>
                    <a:pt x="5086" y="5057"/>
                    <a:pt x="4959" y="4296"/>
                  </a:cubicBezTo>
                  <a:cubicBezTo>
                    <a:pt x="4901" y="3952"/>
                    <a:pt x="4752" y="3614"/>
                    <a:pt x="4594" y="3290"/>
                  </a:cubicBezTo>
                  <a:cubicBezTo>
                    <a:pt x="4395" y="2883"/>
                    <a:pt x="4101" y="2526"/>
                    <a:pt x="3829" y="2166"/>
                  </a:cubicBezTo>
                  <a:cubicBezTo>
                    <a:pt x="3557" y="1808"/>
                    <a:pt x="3277" y="1440"/>
                    <a:pt x="3114" y="1018"/>
                  </a:cubicBezTo>
                  <a:cubicBezTo>
                    <a:pt x="3032" y="812"/>
                    <a:pt x="2995" y="458"/>
                    <a:pt x="3047" y="121"/>
                  </a:cubicBezTo>
                  <a:cubicBezTo>
                    <a:pt x="3059" y="52"/>
                    <a:pt x="3003" y="0"/>
                    <a:pt x="2944" y="0"/>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201122002d2_0_99"/>
            <p:cNvSpPr/>
            <p:nvPr/>
          </p:nvSpPr>
          <p:spPr>
            <a:xfrm>
              <a:off x="3530198" y="1595057"/>
              <a:ext cx="85952" cy="235753"/>
            </a:xfrm>
            <a:custGeom>
              <a:rect b="b" l="l" r="r" t="t"/>
              <a:pathLst>
                <a:path extrusionOk="0" h="6640" w="2421">
                  <a:moveTo>
                    <a:pt x="279" y="0"/>
                  </a:moveTo>
                  <a:cubicBezTo>
                    <a:pt x="255" y="0"/>
                    <a:pt x="230" y="9"/>
                    <a:pt x="209" y="29"/>
                  </a:cubicBezTo>
                  <a:cubicBezTo>
                    <a:pt x="151" y="84"/>
                    <a:pt x="97" y="140"/>
                    <a:pt x="42" y="197"/>
                  </a:cubicBezTo>
                  <a:cubicBezTo>
                    <a:pt x="53" y="214"/>
                    <a:pt x="56" y="236"/>
                    <a:pt x="53" y="261"/>
                  </a:cubicBezTo>
                  <a:cubicBezTo>
                    <a:pt x="0" y="597"/>
                    <a:pt x="39" y="953"/>
                    <a:pt x="120" y="1158"/>
                  </a:cubicBezTo>
                  <a:cubicBezTo>
                    <a:pt x="284" y="1580"/>
                    <a:pt x="564" y="1948"/>
                    <a:pt x="835" y="2307"/>
                  </a:cubicBezTo>
                  <a:cubicBezTo>
                    <a:pt x="1107" y="2667"/>
                    <a:pt x="1400" y="3022"/>
                    <a:pt x="1600" y="3431"/>
                  </a:cubicBezTo>
                  <a:cubicBezTo>
                    <a:pt x="1756" y="3754"/>
                    <a:pt x="1905" y="4093"/>
                    <a:pt x="1963" y="4437"/>
                  </a:cubicBezTo>
                  <a:cubicBezTo>
                    <a:pt x="2091" y="5198"/>
                    <a:pt x="1802" y="6073"/>
                    <a:pt x="1157" y="6522"/>
                  </a:cubicBezTo>
                  <a:cubicBezTo>
                    <a:pt x="1094" y="6565"/>
                    <a:pt x="1028" y="6604"/>
                    <a:pt x="960" y="6640"/>
                  </a:cubicBezTo>
                  <a:cubicBezTo>
                    <a:pt x="996" y="6630"/>
                    <a:pt x="1029" y="6617"/>
                    <a:pt x="1064" y="6602"/>
                  </a:cubicBezTo>
                  <a:cubicBezTo>
                    <a:pt x="1213" y="6543"/>
                    <a:pt x="1356" y="6468"/>
                    <a:pt x="1487" y="6379"/>
                  </a:cubicBezTo>
                  <a:cubicBezTo>
                    <a:pt x="2133" y="5932"/>
                    <a:pt x="2421" y="5055"/>
                    <a:pt x="2294" y="4296"/>
                  </a:cubicBezTo>
                  <a:cubicBezTo>
                    <a:pt x="2236" y="3953"/>
                    <a:pt x="2087" y="3615"/>
                    <a:pt x="1929" y="3291"/>
                  </a:cubicBezTo>
                  <a:cubicBezTo>
                    <a:pt x="1731" y="2882"/>
                    <a:pt x="1438" y="2526"/>
                    <a:pt x="1164" y="2166"/>
                  </a:cubicBezTo>
                  <a:cubicBezTo>
                    <a:pt x="895" y="1807"/>
                    <a:pt x="612" y="1439"/>
                    <a:pt x="449" y="1019"/>
                  </a:cubicBezTo>
                  <a:cubicBezTo>
                    <a:pt x="367" y="812"/>
                    <a:pt x="328" y="455"/>
                    <a:pt x="382" y="121"/>
                  </a:cubicBezTo>
                  <a:cubicBezTo>
                    <a:pt x="394" y="52"/>
                    <a:pt x="338" y="0"/>
                    <a:pt x="279"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201122002d2_0_99"/>
            <p:cNvSpPr/>
            <p:nvPr/>
          </p:nvSpPr>
          <p:spPr>
            <a:xfrm>
              <a:off x="3456208" y="1707533"/>
              <a:ext cx="138779" cy="128777"/>
            </a:xfrm>
            <a:custGeom>
              <a:rect b="b" l="l" r="r" t="t"/>
              <a:pathLst>
                <a:path extrusionOk="0" h="3627" w="3909">
                  <a:moveTo>
                    <a:pt x="2222" y="1"/>
                  </a:moveTo>
                  <a:cubicBezTo>
                    <a:pt x="2208" y="1"/>
                    <a:pt x="2193" y="8"/>
                    <a:pt x="2185" y="22"/>
                  </a:cubicBezTo>
                  <a:cubicBezTo>
                    <a:pt x="1981" y="382"/>
                    <a:pt x="1775" y="743"/>
                    <a:pt x="1570" y="1103"/>
                  </a:cubicBezTo>
                  <a:cubicBezTo>
                    <a:pt x="1514" y="1202"/>
                    <a:pt x="1457" y="1310"/>
                    <a:pt x="1435" y="1420"/>
                  </a:cubicBezTo>
                  <a:cubicBezTo>
                    <a:pt x="1428" y="1462"/>
                    <a:pt x="1392" y="1485"/>
                    <a:pt x="1356" y="1485"/>
                  </a:cubicBezTo>
                  <a:cubicBezTo>
                    <a:pt x="1330" y="1485"/>
                    <a:pt x="1305" y="1474"/>
                    <a:pt x="1288" y="1450"/>
                  </a:cubicBezTo>
                  <a:cubicBezTo>
                    <a:pt x="1212" y="1343"/>
                    <a:pt x="1149" y="1214"/>
                    <a:pt x="1096" y="1090"/>
                  </a:cubicBezTo>
                  <a:cubicBezTo>
                    <a:pt x="1089" y="1074"/>
                    <a:pt x="1073" y="1065"/>
                    <a:pt x="1058" y="1065"/>
                  </a:cubicBezTo>
                  <a:cubicBezTo>
                    <a:pt x="1043" y="1065"/>
                    <a:pt x="1028" y="1072"/>
                    <a:pt x="1019" y="1087"/>
                  </a:cubicBezTo>
                  <a:cubicBezTo>
                    <a:pt x="962" y="1191"/>
                    <a:pt x="831" y="1404"/>
                    <a:pt x="566" y="1746"/>
                  </a:cubicBezTo>
                  <a:cubicBezTo>
                    <a:pt x="405" y="1958"/>
                    <a:pt x="232" y="2119"/>
                    <a:pt x="124" y="2365"/>
                  </a:cubicBezTo>
                  <a:cubicBezTo>
                    <a:pt x="52" y="2525"/>
                    <a:pt x="12" y="2699"/>
                    <a:pt x="0" y="2873"/>
                  </a:cubicBezTo>
                  <a:cubicBezTo>
                    <a:pt x="80" y="2955"/>
                    <a:pt x="166" y="3033"/>
                    <a:pt x="260" y="3103"/>
                  </a:cubicBezTo>
                  <a:cubicBezTo>
                    <a:pt x="708" y="3440"/>
                    <a:pt x="1382" y="3627"/>
                    <a:pt x="2048" y="3627"/>
                  </a:cubicBezTo>
                  <a:cubicBezTo>
                    <a:pt x="2738" y="3627"/>
                    <a:pt x="3421" y="3426"/>
                    <a:pt x="3838" y="2982"/>
                  </a:cubicBezTo>
                  <a:cubicBezTo>
                    <a:pt x="3861" y="2958"/>
                    <a:pt x="3886" y="2931"/>
                    <a:pt x="3909" y="2903"/>
                  </a:cubicBezTo>
                  <a:cubicBezTo>
                    <a:pt x="3873" y="2449"/>
                    <a:pt x="3666" y="1994"/>
                    <a:pt x="3371" y="1673"/>
                  </a:cubicBezTo>
                  <a:cubicBezTo>
                    <a:pt x="3224" y="1515"/>
                    <a:pt x="3070" y="1372"/>
                    <a:pt x="2939" y="1202"/>
                  </a:cubicBezTo>
                  <a:cubicBezTo>
                    <a:pt x="2663" y="844"/>
                    <a:pt x="2392" y="463"/>
                    <a:pt x="2263" y="31"/>
                  </a:cubicBezTo>
                  <a:cubicBezTo>
                    <a:pt x="2257" y="11"/>
                    <a:pt x="2240" y="1"/>
                    <a:pt x="2222" y="1"/>
                  </a:cubicBezTo>
                  <a:close/>
                </a:path>
              </a:pathLst>
            </a:custGeom>
            <a:solidFill>
              <a:srgbClr val="ECE5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201122002d2_0_99"/>
            <p:cNvSpPr/>
            <p:nvPr/>
          </p:nvSpPr>
          <p:spPr>
            <a:xfrm>
              <a:off x="3527393" y="1707568"/>
              <a:ext cx="67561" cy="112160"/>
            </a:xfrm>
            <a:custGeom>
              <a:rect b="b" l="l" r="r" t="t"/>
              <a:pathLst>
                <a:path extrusionOk="0" h="3159" w="1903">
                  <a:moveTo>
                    <a:pt x="217" y="1"/>
                  </a:moveTo>
                  <a:cubicBezTo>
                    <a:pt x="203" y="1"/>
                    <a:pt x="188" y="8"/>
                    <a:pt x="180" y="23"/>
                  </a:cubicBezTo>
                  <a:cubicBezTo>
                    <a:pt x="119" y="126"/>
                    <a:pt x="60" y="233"/>
                    <a:pt x="0" y="338"/>
                  </a:cubicBezTo>
                  <a:cubicBezTo>
                    <a:pt x="132" y="760"/>
                    <a:pt x="396" y="1134"/>
                    <a:pt x="669" y="1486"/>
                  </a:cubicBezTo>
                  <a:cubicBezTo>
                    <a:pt x="803" y="1658"/>
                    <a:pt x="956" y="1800"/>
                    <a:pt x="1101" y="1958"/>
                  </a:cubicBezTo>
                  <a:cubicBezTo>
                    <a:pt x="1389" y="2269"/>
                    <a:pt x="1595" y="2712"/>
                    <a:pt x="1636" y="3158"/>
                  </a:cubicBezTo>
                  <a:cubicBezTo>
                    <a:pt x="1705" y="3104"/>
                    <a:pt x="1773" y="3046"/>
                    <a:pt x="1832" y="2981"/>
                  </a:cubicBezTo>
                  <a:cubicBezTo>
                    <a:pt x="1855" y="2957"/>
                    <a:pt x="1878" y="2930"/>
                    <a:pt x="1902" y="2902"/>
                  </a:cubicBezTo>
                  <a:cubicBezTo>
                    <a:pt x="1868" y="2448"/>
                    <a:pt x="1661" y="1993"/>
                    <a:pt x="1366" y="1673"/>
                  </a:cubicBezTo>
                  <a:cubicBezTo>
                    <a:pt x="1219" y="1515"/>
                    <a:pt x="1065" y="1374"/>
                    <a:pt x="934" y="1203"/>
                  </a:cubicBezTo>
                  <a:cubicBezTo>
                    <a:pt x="658" y="844"/>
                    <a:pt x="387" y="463"/>
                    <a:pt x="258" y="31"/>
                  </a:cubicBezTo>
                  <a:cubicBezTo>
                    <a:pt x="252" y="12"/>
                    <a:pt x="235" y="1"/>
                    <a:pt x="217"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201122002d2_0_99"/>
            <p:cNvSpPr/>
            <p:nvPr/>
          </p:nvSpPr>
          <p:spPr>
            <a:xfrm>
              <a:off x="3565346" y="1597897"/>
              <a:ext cx="24852" cy="34937"/>
            </a:xfrm>
            <a:custGeom>
              <a:rect b="b" l="l" r="r" t="t"/>
              <a:pathLst>
                <a:path extrusionOk="0" h="984" w="700">
                  <a:moveTo>
                    <a:pt x="491" y="1"/>
                  </a:moveTo>
                  <a:cubicBezTo>
                    <a:pt x="219" y="1"/>
                    <a:pt x="0" y="221"/>
                    <a:pt x="0" y="493"/>
                  </a:cubicBezTo>
                  <a:cubicBezTo>
                    <a:pt x="0" y="765"/>
                    <a:pt x="219" y="983"/>
                    <a:pt x="491" y="983"/>
                  </a:cubicBezTo>
                  <a:lnTo>
                    <a:pt x="700" y="983"/>
                  </a:lnTo>
                  <a:lnTo>
                    <a:pt x="7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201122002d2_0_99"/>
            <p:cNvSpPr/>
            <p:nvPr/>
          </p:nvSpPr>
          <p:spPr>
            <a:xfrm>
              <a:off x="3580506" y="1720669"/>
              <a:ext cx="156104" cy="120362"/>
            </a:xfrm>
            <a:custGeom>
              <a:rect b="b" l="l" r="r" t="t"/>
              <a:pathLst>
                <a:path extrusionOk="0" h="3390" w="4397">
                  <a:moveTo>
                    <a:pt x="2199" y="1"/>
                  </a:moveTo>
                  <a:cubicBezTo>
                    <a:pt x="985" y="1"/>
                    <a:pt x="1" y="985"/>
                    <a:pt x="1" y="2199"/>
                  </a:cubicBezTo>
                  <a:lnTo>
                    <a:pt x="1" y="3390"/>
                  </a:lnTo>
                  <a:lnTo>
                    <a:pt x="4395" y="3390"/>
                  </a:lnTo>
                  <a:lnTo>
                    <a:pt x="4397" y="2199"/>
                  </a:lnTo>
                  <a:cubicBezTo>
                    <a:pt x="4397" y="985"/>
                    <a:pt x="3414" y="1"/>
                    <a:pt x="2199" y="1"/>
                  </a:cubicBezTo>
                  <a:close/>
                </a:path>
              </a:pathLst>
            </a:custGeom>
            <a:solidFill>
              <a:srgbClr val="7E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201122002d2_0_99"/>
            <p:cNvSpPr/>
            <p:nvPr/>
          </p:nvSpPr>
          <p:spPr>
            <a:xfrm>
              <a:off x="3651017" y="1720634"/>
              <a:ext cx="85561" cy="120362"/>
            </a:xfrm>
            <a:custGeom>
              <a:rect b="b" l="l" r="r" t="t"/>
              <a:pathLst>
                <a:path extrusionOk="0" h="3390" w="2410">
                  <a:moveTo>
                    <a:pt x="212" y="0"/>
                  </a:moveTo>
                  <a:cubicBezTo>
                    <a:pt x="140" y="0"/>
                    <a:pt x="70" y="3"/>
                    <a:pt x="1" y="10"/>
                  </a:cubicBezTo>
                  <a:cubicBezTo>
                    <a:pt x="524" y="61"/>
                    <a:pt x="993" y="295"/>
                    <a:pt x="1345" y="646"/>
                  </a:cubicBezTo>
                  <a:cubicBezTo>
                    <a:pt x="1742" y="1043"/>
                    <a:pt x="1989" y="1593"/>
                    <a:pt x="1989" y="2202"/>
                  </a:cubicBezTo>
                  <a:lnTo>
                    <a:pt x="1989" y="3389"/>
                  </a:lnTo>
                  <a:lnTo>
                    <a:pt x="2409" y="3389"/>
                  </a:lnTo>
                  <a:lnTo>
                    <a:pt x="2409" y="2202"/>
                  </a:lnTo>
                  <a:cubicBezTo>
                    <a:pt x="2409" y="1596"/>
                    <a:pt x="2163" y="1045"/>
                    <a:pt x="1766" y="643"/>
                  </a:cubicBezTo>
                  <a:cubicBezTo>
                    <a:pt x="1368" y="246"/>
                    <a:pt x="818" y="0"/>
                    <a:pt x="212"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201122002d2_0_99"/>
            <p:cNvSpPr/>
            <p:nvPr/>
          </p:nvSpPr>
          <p:spPr>
            <a:xfrm>
              <a:off x="3641253" y="1682112"/>
              <a:ext cx="34508" cy="62915"/>
            </a:xfrm>
            <a:custGeom>
              <a:rect b="b" l="l" r="r" t="t"/>
              <a:pathLst>
                <a:path extrusionOk="0" h="1772" w="972">
                  <a:moveTo>
                    <a:pt x="1" y="0"/>
                  </a:moveTo>
                  <a:lnTo>
                    <a:pt x="1" y="1287"/>
                  </a:lnTo>
                  <a:cubicBezTo>
                    <a:pt x="1" y="1554"/>
                    <a:pt x="218" y="1772"/>
                    <a:pt x="487" y="1772"/>
                  </a:cubicBezTo>
                  <a:cubicBezTo>
                    <a:pt x="755" y="1772"/>
                    <a:pt x="972" y="1554"/>
                    <a:pt x="971" y="1287"/>
                  </a:cubicBezTo>
                  <a:lnTo>
                    <a:pt x="97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201122002d2_0_99"/>
            <p:cNvSpPr/>
            <p:nvPr/>
          </p:nvSpPr>
          <p:spPr>
            <a:xfrm>
              <a:off x="3651478" y="1682148"/>
              <a:ext cx="24284" cy="62879"/>
            </a:xfrm>
            <a:custGeom>
              <a:rect b="b" l="l" r="r" t="t"/>
              <a:pathLst>
                <a:path extrusionOk="0" h="1771" w="684">
                  <a:moveTo>
                    <a:pt x="287" y="1"/>
                  </a:moveTo>
                  <a:lnTo>
                    <a:pt x="287" y="1286"/>
                  </a:lnTo>
                  <a:cubicBezTo>
                    <a:pt x="287" y="1481"/>
                    <a:pt x="170" y="1653"/>
                    <a:pt x="0" y="1727"/>
                  </a:cubicBezTo>
                  <a:cubicBezTo>
                    <a:pt x="59" y="1756"/>
                    <a:pt x="129" y="1771"/>
                    <a:pt x="199" y="1771"/>
                  </a:cubicBezTo>
                  <a:cubicBezTo>
                    <a:pt x="467" y="1771"/>
                    <a:pt x="684" y="1553"/>
                    <a:pt x="684" y="1286"/>
                  </a:cubicBezTo>
                  <a:lnTo>
                    <a:pt x="684" y="1"/>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201122002d2_0_99"/>
            <p:cNvSpPr/>
            <p:nvPr/>
          </p:nvSpPr>
          <p:spPr>
            <a:xfrm>
              <a:off x="3588885" y="1550854"/>
              <a:ext cx="139276" cy="149334"/>
            </a:xfrm>
            <a:custGeom>
              <a:rect b="b" l="l" r="r" t="t"/>
              <a:pathLst>
                <a:path extrusionOk="0" h="4206" w="3923">
                  <a:moveTo>
                    <a:pt x="1962" y="0"/>
                  </a:moveTo>
                  <a:lnTo>
                    <a:pt x="1" y="1041"/>
                  </a:lnTo>
                  <a:lnTo>
                    <a:pt x="1" y="2242"/>
                  </a:lnTo>
                  <a:cubicBezTo>
                    <a:pt x="1" y="3324"/>
                    <a:pt x="878" y="4205"/>
                    <a:pt x="1962" y="4205"/>
                  </a:cubicBezTo>
                  <a:cubicBezTo>
                    <a:pt x="3044" y="4205"/>
                    <a:pt x="3922" y="3327"/>
                    <a:pt x="3922" y="2242"/>
                  </a:cubicBezTo>
                  <a:lnTo>
                    <a:pt x="3922" y="1041"/>
                  </a:lnTo>
                  <a:lnTo>
                    <a:pt x="19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201122002d2_0_99"/>
            <p:cNvSpPr/>
            <p:nvPr/>
          </p:nvSpPr>
          <p:spPr>
            <a:xfrm>
              <a:off x="3588885" y="1514712"/>
              <a:ext cx="139276" cy="81839"/>
            </a:xfrm>
            <a:custGeom>
              <a:rect b="b" l="l" r="r" t="t"/>
              <a:pathLst>
                <a:path extrusionOk="0" h="2305" w="3923">
                  <a:moveTo>
                    <a:pt x="1962" y="1"/>
                  </a:moveTo>
                  <a:cubicBezTo>
                    <a:pt x="878" y="1"/>
                    <a:pt x="1" y="880"/>
                    <a:pt x="1" y="1964"/>
                  </a:cubicBezTo>
                  <a:lnTo>
                    <a:pt x="1" y="2305"/>
                  </a:lnTo>
                  <a:cubicBezTo>
                    <a:pt x="1" y="2305"/>
                    <a:pt x="2" y="2305"/>
                    <a:pt x="3" y="2305"/>
                  </a:cubicBezTo>
                  <a:cubicBezTo>
                    <a:pt x="67" y="2305"/>
                    <a:pt x="1291" y="2293"/>
                    <a:pt x="1962" y="1359"/>
                  </a:cubicBezTo>
                  <a:cubicBezTo>
                    <a:pt x="2632" y="2293"/>
                    <a:pt x="3855" y="2305"/>
                    <a:pt x="3919" y="2305"/>
                  </a:cubicBezTo>
                  <a:cubicBezTo>
                    <a:pt x="3921" y="2305"/>
                    <a:pt x="3922" y="2305"/>
                    <a:pt x="3922" y="2305"/>
                  </a:cubicBezTo>
                  <a:lnTo>
                    <a:pt x="3922" y="1964"/>
                  </a:lnTo>
                  <a:cubicBezTo>
                    <a:pt x="3922" y="880"/>
                    <a:pt x="3044" y="1"/>
                    <a:pt x="19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201122002d2_0_99"/>
            <p:cNvSpPr/>
            <p:nvPr/>
          </p:nvSpPr>
          <p:spPr>
            <a:xfrm>
              <a:off x="3726782" y="1597897"/>
              <a:ext cx="24852" cy="34937"/>
            </a:xfrm>
            <a:custGeom>
              <a:rect b="b" l="l" r="r" t="t"/>
              <a:pathLst>
                <a:path extrusionOk="0" h="984" w="700">
                  <a:moveTo>
                    <a:pt x="1" y="1"/>
                  </a:moveTo>
                  <a:lnTo>
                    <a:pt x="1" y="983"/>
                  </a:lnTo>
                  <a:lnTo>
                    <a:pt x="209" y="983"/>
                  </a:lnTo>
                  <a:cubicBezTo>
                    <a:pt x="481" y="983"/>
                    <a:pt x="700" y="765"/>
                    <a:pt x="700" y="493"/>
                  </a:cubicBezTo>
                  <a:cubicBezTo>
                    <a:pt x="700" y="221"/>
                    <a:pt x="481" y="1"/>
                    <a:pt x="2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201122002d2_0_99"/>
            <p:cNvSpPr/>
            <p:nvPr/>
          </p:nvSpPr>
          <p:spPr>
            <a:xfrm>
              <a:off x="3726853" y="1598501"/>
              <a:ext cx="24852" cy="34298"/>
            </a:xfrm>
            <a:custGeom>
              <a:rect b="b" l="l" r="r" t="t"/>
              <a:pathLst>
                <a:path extrusionOk="0" h="966" w="700">
                  <a:moveTo>
                    <a:pt x="345" y="1"/>
                  </a:moveTo>
                  <a:lnTo>
                    <a:pt x="345" y="1"/>
                  </a:lnTo>
                  <a:cubicBezTo>
                    <a:pt x="396" y="79"/>
                    <a:pt x="425" y="169"/>
                    <a:pt x="425" y="269"/>
                  </a:cubicBezTo>
                  <a:cubicBezTo>
                    <a:pt x="425" y="519"/>
                    <a:pt x="240" y="723"/>
                    <a:pt x="0" y="756"/>
                  </a:cubicBezTo>
                  <a:lnTo>
                    <a:pt x="0" y="965"/>
                  </a:lnTo>
                  <a:lnTo>
                    <a:pt x="209" y="965"/>
                  </a:lnTo>
                  <a:cubicBezTo>
                    <a:pt x="481" y="965"/>
                    <a:pt x="699" y="745"/>
                    <a:pt x="699" y="474"/>
                  </a:cubicBezTo>
                  <a:cubicBezTo>
                    <a:pt x="699" y="339"/>
                    <a:pt x="645" y="215"/>
                    <a:pt x="556" y="125"/>
                  </a:cubicBezTo>
                  <a:cubicBezTo>
                    <a:pt x="498" y="67"/>
                    <a:pt x="426" y="24"/>
                    <a:pt x="345"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201122002d2_0_99"/>
            <p:cNvSpPr/>
            <p:nvPr/>
          </p:nvSpPr>
          <p:spPr>
            <a:xfrm>
              <a:off x="3622294" y="1610891"/>
              <a:ext cx="9870" cy="21694"/>
            </a:xfrm>
            <a:custGeom>
              <a:rect b="b" l="l" r="r" t="t"/>
              <a:pathLst>
                <a:path extrusionOk="0" h="611" w="278">
                  <a:moveTo>
                    <a:pt x="139" y="0"/>
                  </a:moveTo>
                  <a:cubicBezTo>
                    <a:pt x="61" y="0"/>
                    <a:pt x="1" y="62"/>
                    <a:pt x="1" y="140"/>
                  </a:cubicBezTo>
                  <a:lnTo>
                    <a:pt x="1" y="472"/>
                  </a:lnTo>
                  <a:cubicBezTo>
                    <a:pt x="1" y="550"/>
                    <a:pt x="61" y="610"/>
                    <a:pt x="139" y="610"/>
                  </a:cubicBezTo>
                  <a:cubicBezTo>
                    <a:pt x="215" y="610"/>
                    <a:pt x="277" y="547"/>
                    <a:pt x="277" y="472"/>
                  </a:cubicBezTo>
                  <a:lnTo>
                    <a:pt x="277" y="140"/>
                  </a:lnTo>
                  <a:cubicBezTo>
                    <a:pt x="277" y="62"/>
                    <a:pt x="217"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201122002d2_0_99"/>
            <p:cNvSpPr/>
            <p:nvPr/>
          </p:nvSpPr>
          <p:spPr>
            <a:xfrm>
              <a:off x="3684887" y="1610891"/>
              <a:ext cx="9941" cy="21694"/>
            </a:xfrm>
            <a:custGeom>
              <a:rect b="b" l="l" r="r" t="t"/>
              <a:pathLst>
                <a:path extrusionOk="0" h="611" w="280">
                  <a:moveTo>
                    <a:pt x="139" y="0"/>
                  </a:moveTo>
                  <a:cubicBezTo>
                    <a:pt x="64" y="0"/>
                    <a:pt x="1" y="62"/>
                    <a:pt x="1" y="140"/>
                  </a:cubicBezTo>
                  <a:lnTo>
                    <a:pt x="1" y="472"/>
                  </a:lnTo>
                  <a:cubicBezTo>
                    <a:pt x="1" y="550"/>
                    <a:pt x="61" y="610"/>
                    <a:pt x="139" y="610"/>
                  </a:cubicBezTo>
                  <a:cubicBezTo>
                    <a:pt x="216" y="610"/>
                    <a:pt x="280" y="547"/>
                    <a:pt x="277" y="472"/>
                  </a:cubicBezTo>
                  <a:lnTo>
                    <a:pt x="277" y="140"/>
                  </a:lnTo>
                  <a:cubicBezTo>
                    <a:pt x="277" y="62"/>
                    <a:pt x="216" y="0"/>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201122002d2_0_99"/>
            <p:cNvSpPr/>
            <p:nvPr/>
          </p:nvSpPr>
          <p:spPr>
            <a:xfrm>
              <a:off x="3643206" y="1647638"/>
              <a:ext cx="30532" cy="14557"/>
            </a:xfrm>
            <a:custGeom>
              <a:rect b="b" l="l" r="r" t="t"/>
              <a:pathLst>
                <a:path extrusionOk="0" h="410" w="860">
                  <a:moveTo>
                    <a:pt x="703" y="0"/>
                  </a:moveTo>
                  <a:cubicBezTo>
                    <a:pt x="662" y="0"/>
                    <a:pt x="622" y="18"/>
                    <a:pt x="595" y="52"/>
                  </a:cubicBezTo>
                  <a:cubicBezTo>
                    <a:pt x="554" y="105"/>
                    <a:pt x="492" y="134"/>
                    <a:pt x="428" y="134"/>
                  </a:cubicBezTo>
                  <a:cubicBezTo>
                    <a:pt x="363" y="134"/>
                    <a:pt x="304" y="105"/>
                    <a:pt x="262" y="54"/>
                  </a:cubicBezTo>
                  <a:cubicBezTo>
                    <a:pt x="236" y="20"/>
                    <a:pt x="196" y="3"/>
                    <a:pt x="156" y="3"/>
                  </a:cubicBezTo>
                  <a:cubicBezTo>
                    <a:pt x="125" y="3"/>
                    <a:pt x="94" y="13"/>
                    <a:pt x="68" y="34"/>
                  </a:cubicBezTo>
                  <a:cubicBezTo>
                    <a:pt x="9" y="80"/>
                    <a:pt x="0" y="170"/>
                    <a:pt x="48" y="229"/>
                  </a:cubicBezTo>
                  <a:cubicBezTo>
                    <a:pt x="141" y="344"/>
                    <a:pt x="282" y="410"/>
                    <a:pt x="429" y="410"/>
                  </a:cubicBezTo>
                  <a:cubicBezTo>
                    <a:pt x="580" y="410"/>
                    <a:pt x="721" y="342"/>
                    <a:pt x="811" y="224"/>
                  </a:cubicBezTo>
                  <a:cubicBezTo>
                    <a:pt x="859" y="165"/>
                    <a:pt x="849" y="79"/>
                    <a:pt x="789" y="30"/>
                  </a:cubicBezTo>
                  <a:cubicBezTo>
                    <a:pt x="764" y="10"/>
                    <a:pt x="733" y="0"/>
                    <a:pt x="70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201122002d2_0_99"/>
            <p:cNvSpPr/>
            <p:nvPr/>
          </p:nvSpPr>
          <p:spPr>
            <a:xfrm>
              <a:off x="3650981" y="1579826"/>
              <a:ext cx="77182" cy="120362"/>
            </a:xfrm>
            <a:custGeom>
              <a:rect b="b" l="l" r="r" t="t"/>
              <a:pathLst>
                <a:path extrusionOk="0" h="3390" w="2174">
                  <a:moveTo>
                    <a:pt x="1748" y="0"/>
                  </a:moveTo>
                  <a:lnTo>
                    <a:pt x="1748" y="1426"/>
                  </a:lnTo>
                  <a:cubicBezTo>
                    <a:pt x="1748" y="2439"/>
                    <a:pt x="984" y="3271"/>
                    <a:pt x="0" y="3378"/>
                  </a:cubicBezTo>
                  <a:cubicBezTo>
                    <a:pt x="71" y="3385"/>
                    <a:pt x="141" y="3389"/>
                    <a:pt x="213" y="3389"/>
                  </a:cubicBezTo>
                  <a:cubicBezTo>
                    <a:pt x="1295" y="3389"/>
                    <a:pt x="2173" y="2511"/>
                    <a:pt x="2173" y="1426"/>
                  </a:cubicBezTo>
                  <a:lnTo>
                    <a:pt x="2173" y="225"/>
                  </a:lnTo>
                  <a:lnTo>
                    <a:pt x="1748"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201122002d2_0_99"/>
            <p:cNvSpPr/>
            <p:nvPr/>
          </p:nvSpPr>
          <p:spPr>
            <a:xfrm>
              <a:off x="3650981" y="1514783"/>
              <a:ext cx="77182" cy="81839"/>
            </a:xfrm>
            <a:custGeom>
              <a:rect b="b" l="l" r="r" t="t"/>
              <a:pathLst>
                <a:path extrusionOk="0" h="2305" w="2174">
                  <a:moveTo>
                    <a:pt x="216" y="0"/>
                  </a:moveTo>
                  <a:cubicBezTo>
                    <a:pt x="215" y="0"/>
                    <a:pt x="214" y="0"/>
                    <a:pt x="213" y="0"/>
                  </a:cubicBezTo>
                  <a:cubicBezTo>
                    <a:pt x="141" y="0"/>
                    <a:pt x="71" y="5"/>
                    <a:pt x="0" y="12"/>
                  </a:cubicBezTo>
                  <a:cubicBezTo>
                    <a:pt x="984" y="117"/>
                    <a:pt x="1750" y="950"/>
                    <a:pt x="1750" y="1963"/>
                  </a:cubicBezTo>
                  <a:lnTo>
                    <a:pt x="1750" y="2261"/>
                  </a:lnTo>
                  <a:cubicBezTo>
                    <a:pt x="1974" y="2302"/>
                    <a:pt x="2134" y="2304"/>
                    <a:pt x="2167" y="2304"/>
                  </a:cubicBezTo>
                  <a:cubicBezTo>
                    <a:pt x="2171" y="2304"/>
                    <a:pt x="2173" y="2304"/>
                    <a:pt x="2173" y="2304"/>
                  </a:cubicBezTo>
                  <a:lnTo>
                    <a:pt x="2173" y="1963"/>
                  </a:lnTo>
                  <a:cubicBezTo>
                    <a:pt x="2173" y="879"/>
                    <a:pt x="1297" y="0"/>
                    <a:pt x="21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201122002d2_0_99"/>
            <p:cNvSpPr/>
            <p:nvPr/>
          </p:nvSpPr>
          <p:spPr>
            <a:xfrm>
              <a:off x="3696426" y="1733983"/>
              <a:ext cx="70614" cy="55246"/>
            </a:xfrm>
            <a:custGeom>
              <a:rect b="b" l="l" r="r" t="t"/>
              <a:pathLst>
                <a:path extrusionOk="0" h="1556" w="1989">
                  <a:moveTo>
                    <a:pt x="551" y="0"/>
                  </a:moveTo>
                  <a:cubicBezTo>
                    <a:pt x="541" y="0"/>
                    <a:pt x="530" y="1"/>
                    <a:pt x="520" y="1"/>
                  </a:cubicBezTo>
                  <a:cubicBezTo>
                    <a:pt x="359" y="13"/>
                    <a:pt x="211" y="112"/>
                    <a:pt x="138" y="256"/>
                  </a:cubicBezTo>
                  <a:cubicBezTo>
                    <a:pt x="1" y="524"/>
                    <a:pt x="96" y="817"/>
                    <a:pt x="316" y="1001"/>
                  </a:cubicBezTo>
                  <a:cubicBezTo>
                    <a:pt x="316" y="1001"/>
                    <a:pt x="821" y="1426"/>
                    <a:pt x="959" y="1544"/>
                  </a:cubicBezTo>
                  <a:cubicBezTo>
                    <a:pt x="969" y="1552"/>
                    <a:pt x="982" y="1556"/>
                    <a:pt x="994" y="1556"/>
                  </a:cubicBezTo>
                  <a:cubicBezTo>
                    <a:pt x="1007" y="1556"/>
                    <a:pt x="1020" y="1552"/>
                    <a:pt x="1030" y="1544"/>
                  </a:cubicBezTo>
                  <a:cubicBezTo>
                    <a:pt x="1168" y="1426"/>
                    <a:pt x="1674" y="1001"/>
                    <a:pt x="1674" y="1001"/>
                  </a:cubicBezTo>
                  <a:cubicBezTo>
                    <a:pt x="1895" y="817"/>
                    <a:pt x="1988" y="524"/>
                    <a:pt x="1854" y="256"/>
                  </a:cubicBezTo>
                  <a:cubicBezTo>
                    <a:pt x="1779" y="112"/>
                    <a:pt x="1633" y="13"/>
                    <a:pt x="1470" y="1"/>
                  </a:cubicBezTo>
                  <a:cubicBezTo>
                    <a:pt x="1460" y="1"/>
                    <a:pt x="1450" y="0"/>
                    <a:pt x="1440" y="0"/>
                  </a:cubicBezTo>
                  <a:cubicBezTo>
                    <a:pt x="1228" y="0"/>
                    <a:pt x="1049" y="144"/>
                    <a:pt x="995" y="339"/>
                  </a:cubicBezTo>
                  <a:cubicBezTo>
                    <a:pt x="943" y="144"/>
                    <a:pt x="763" y="0"/>
                    <a:pt x="551" y="0"/>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201122002d2_0_99"/>
            <p:cNvSpPr/>
            <p:nvPr/>
          </p:nvSpPr>
          <p:spPr>
            <a:xfrm>
              <a:off x="3720923" y="1734196"/>
              <a:ext cx="46118" cy="55033"/>
            </a:xfrm>
            <a:custGeom>
              <a:rect b="b" l="l" r="r" t="t"/>
              <a:pathLst>
                <a:path extrusionOk="0" h="1550" w="1299">
                  <a:moveTo>
                    <a:pt x="829" y="1"/>
                  </a:moveTo>
                  <a:lnTo>
                    <a:pt x="829" y="1"/>
                  </a:lnTo>
                  <a:cubicBezTo>
                    <a:pt x="833" y="5"/>
                    <a:pt x="835" y="10"/>
                    <a:pt x="836" y="14"/>
                  </a:cubicBezTo>
                  <a:cubicBezTo>
                    <a:pt x="971" y="282"/>
                    <a:pt x="876" y="575"/>
                    <a:pt x="656" y="761"/>
                  </a:cubicBezTo>
                  <a:cubicBezTo>
                    <a:pt x="656" y="761"/>
                    <a:pt x="151" y="1185"/>
                    <a:pt x="13" y="1302"/>
                  </a:cubicBezTo>
                  <a:cubicBezTo>
                    <a:pt x="9" y="1305"/>
                    <a:pt x="6" y="1309"/>
                    <a:pt x="0" y="1310"/>
                  </a:cubicBezTo>
                  <a:cubicBezTo>
                    <a:pt x="111" y="1404"/>
                    <a:pt x="217" y="1492"/>
                    <a:pt x="269" y="1538"/>
                  </a:cubicBezTo>
                  <a:cubicBezTo>
                    <a:pt x="279" y="1546"/>
                    <a:pt x="292" y="1550"/>
                    <a:pt x="304" y="1550"/>
                  </a:cubicBezTo>
                  <a:cubicBezTo>
                    <a:pt x="317" y="1550"/>
                    <a:pt x="330" y="1546"/>
                    <a:pt x="340" y="1538"/>
                  </a:cubicBezTo>
                  <a:cubicBezTo>
                    <a:pt x="478" y="1420"/>
                    <a:pt x="984" y="995"/>
                    <a:pt x="984" y="995"/>
                  </a:cubicBezTo>
                  <a:cubicBezTo>
                    <a:pt x="1205" y="811"/>
                    <a:pt x="1298" y="518"/>
                    <a:pt x="1161" y="250"/>
                  </a:cubicBezTo>
                  <a:cubicBezTo>
                    <a:pt x="1097" y="120"/>
                    <a:pt x="971" y="27"/>
                    <a:pt x="829"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201122002d2_0_99"/>
            <p:cNvSpPr/>
            <p:nvPr/>
          </p:nvSpPr>
          <p:spPr>
            <a:xfrm>
              <a:off x="3736332" y="1685059"/>
              <a:ext cx="9657" cy="34440"/>
            </a:xfrm>
            <a:custGeom>
              <a:rect b="b" l="l" r="r" t="t"/>
              <a:pathLst>
                <a:path extrusionOk="0" h="970" w="272">
                  <a:moveTo>
                    <a:pt x="136" y="1"/>
                  </a:moveTo>
                  <a:cubicBezTo>
                    <a:pt x="63" y="1"/>
                    <a:pt x="1" y="61"/>
                    <a:pt x="1" y="134"/>
                  </a:cubicBezTo>
                  <a:lnTo>
                    <a:pt x="1" y="835"/>
                  </a:lnTo>
                  <a:cubicBezTo>
                    <a:pt x="1" y="909"/>
                    <a:pt x="63" y="969"/>
                    <a:pt x="136" y="969"/>
                  </a:cubicBezTo>
                  <a:cubicBezTo>
                    <a:pt x="212" y="969"/>
                    <a:pt x="271" y="910"/>
                    <a:pt x="271" y="835"/>
                  </a:cubicBezTo>
                  <a:lnTo>
                    <a:pt x="271" y="134"/>
                  </a:lnTo>
                  <a:cubicBezTo>
                    <a:pt x="271" y="61"/>
                    <a:pt x="209" y="1"/>
                    <a:pt x="1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201122002d2_0_99"/>
            <p:cNvSpPr/>
            <p:nvPr/>
          </p:nvSpPr>
          <p:spPr>
            <a:xfrm>
              <a:off x="3754581" y="1679733"/>
              <a:ext cx="9586" cy="20167"/>
            </a:xfrm>
            <a:custGeom>
              <a:rect b="b" l="l" r="r" t="t"/>
              <a:pathLst>
                <a:path extrusionOk="0" h="568" w="270">
                  <a:moveTo>
                    <a:pt x="134" y="1"/>
                  </a:moveTo>
                  <a:cubicBezTo>
                    <a:pt x="61" y="1"/>
                    <a:pt x="0" y="61"/>
                    <a:pt x="0" y="136"/>
                  </a:cubicBezTo>
                  <a:lnTo>
                    <a:pt x="0" y="433"/>
                  </a:lnTo>
                  <a:cubicBezTo>
                    <a:pt x="0" y="506"/>
                    <a:pt x="61" y="568"/>
                    <a:pt x="134" y="568"/>
                  </a:cubicBezTo>
                  <a:cubicBezTo>
                    <a:pt x="209" y="568"/>
                    <a:pt x="270" y="507"/>
                    <a:pt x="270" y="433"/>
                  </a:cubicBezTo>
                  <a:lnTo>
                    <a:pt x="270" y="136"/>
                  </a:lnTo>
                  <a:cubicBezTo>
                    <a:pt x="270" y="61"/>
                    <a:pt x="209" y="1"/>
                    <a:pt x="1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grpSp>
        <p:nvGrpSpPr>
          <p:cNvPr id="1997" name="Google Shape;1997;g1e9bf294500_0_2587"/>
          <p:cNvGrpSpPr/>
          <p:nvPr/>
        </p:nvGrpSpPr>
        <p:grpSpPr>
          <a:xfrm>
            <a:off x="720000" y="1376550"/>
            <a:ext cx="2336400" cy="1392300"/>
            <a:chOff x="720000" y="1123025"/>
            <a:chExt cx="2336400" cy="1392300"/>
          </a:xfrm>
        </p:grpSpPr>
        <p:sp>
          <p:nvSpPr>
            <p:cNvPr id="1998" name="Google Shape;1998;g1e9bf294500_0_2587"/>
            <p:cNvSpPr/>
            <p:nvPr/>
          </p:nvSpPr>
          <p:spPr>
            <a:xfrm>
              <a:off x="720000" y="1123025"/>
              <a:ext cx="2336400" cy="13923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1e9bf294500_0_2587"/>
            <p:cNvSpPr/>
            <p:nvPr/>
          </p:nvSpPr>
          <p:spPr>
            <a:xfrm>
              <a:off x="7200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1e9bf294500_0_2587"/>
            <p:cNvSpPr/>
            <p:nvPr/>
          </p:nvSpPr>
          <p:spPr>
            <a:xfrm>
              <a:off x="8344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1e9bf294500_0_2587"/>
            <p:cNvSpPr/>
            <p:nvPr/>
          </p:nvSpPr>
          <p:spPr>
            <a:xfrm>
              <a:off x="10178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1e9bf294500_0_2587"/>
            <p:cNvSpPr/>
            <p:nvPr/>
          </p:nvSpPr>
          <p:spPr>
            <a:xfrm>
              <a:off x="12013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3" name="Google Shape;2003;g1e9bf294500_0_2587"/>
          <p:cNvSpPr txBox="1"/>
          <p:nvPr>
            <p:ph type="title"/>
          </p:nvPr>
        </p:nvSpPr>
        <p:spPr>
          <a:xfrm>
            <a:off x="720000" y="1594425"/>
            <a:ext cx="2336400" cy="5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Geoffrey Hinton et al 2006</a:t>
            </a:r>
            <a:endParaRPr/>
          </a:p>
        </p:txBody>
      </p:sp>
      <p:sp>
        <p:nvSpPr>
          <p:cNvPr id="2004" name="Google Shape;2004;g1e9bf294500_0_2587"/>
          <p:cNvSpPr txBox="1"/>
          <p:nvPr>
            <p:ph idx="1" type="subTitle"/>
          </p:nvPr>
        </p:nvSpPr>
        <p:spPr>
          <a:xfrm>
            <a:off x="720000" y="2122125"/>
            <a:ext cx="2336400" cy="620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Deep Belief Nets</a:t>
            </a:r>
            <a:endParaRPr/>
          </a:p>
        </p:txBody>
      </p:sp>
      <p:sp>
        <p:nvSpPr>
          <p:cNvPr id="2005" name="Google Shape;2005;g1e9bf294500_0_2587"/>
          <p:cNvSpPr txBox="1"/>
          <p:nvPr>
            <p:ph idx="2" type="title"/>
          </p:nvPr>
        </p:nvSpPr>
        <p:spPr>
          <a:xfrm>
            <a:off x="1781100" y="1376550"/>
            <a:ext cx="1275300" cy="218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a:t>13</a:t>
            </a:r>
            <a:endParaRPr/>
          </a:p>
        </p:txBody>
      </p:sp>
      <p:sp>
        <p:nvSpPr>
          <p:cNvPr id="2006" name="Google Shape;2006;g1e9bf294500_0_258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 Resumen</a:t>
            </a:r>
            <a:endParaRPr/>
          </a:p>
        </p:txBody>
      </p:sp>
      <p:sp>
        <p:nvSpPr>
          <p:cNvPr id="2007" name="Google Shape;2007;g1e9bf294500_0_2587"/>
          <p:cNvSpPr/>
          <p:nvPr/>
        </p:nvSpPr>
        <p:spPr>
          <a:xfrm>
            <a:off x="5846923" y="1969936"/>
            <a:ext cx="2718300" cy="13254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8" name="Google Shape;2008;g1e9bf294500_0_2587"/>
          <p:cNvGrpSpPr/>
          <p:nvPr/>
        </p:nvGrpSpPr>
        <p:grpSpPr>
          <a:xfrm>
            <a:off x="5846947" y="1713417"/>
            <a:ext cx="2718298" cy="256486"/>
            <a:chOff x="1290775" y="1427529"/>
            <a:chExt cx="2867100" cy="218100"/>
          </a:xfrm>
        </p:grpSpPr>
        <p:sp>
          <p:nvSpPr>
            <p:cNvPr id="2009" name="Google Shape;2009;g1e9bf294500_0_2587"/>
            <p:cNvSpPr/>
            <p:nvPr/>
          </p:nvSpPr>
          <p:spPr>
            <a:xfrm>
              <a:off x="1290775" y="1427529"/>
              <a:ext cx="28671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1e9bf294500_0_2587"/>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1e9bf294500_0_2587"/>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1e9bf294500_0_2587"/>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3" name="Google Shape;2013;g1e9bf294500_0_2587"/>
          <p:cNvSpPr txBox="1"/>
          <p:nvPr/>
        </p:nvSpPr>
        <p:spPr>
          <a:xfrm>
            <a:off x="5846923" y="1969936"/>
            <a:ext cx="2718300" cy="6207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F673A9"/>
                </a:solidFill>
                <a:latin typeface="Zen Dots"/>
                <a:ea typeface="Zen Dots"/>
                <a:cs typeface="Zen Dots"/>
                <a:sym typeface="Zen Dots"/>
              </a:rPr>
              <a:t>Es tu turno!</a:t>
            </a:r>
            <a:endParaRPr sz="1600">
              <a:solidFill>
                <a:srgbClr val="F673A9"/>
              </a:solidFill>
              <a:latin typeface="Zen Dots"/>
              <a:ea typeface="Zen Dots"/>
              <a:cs typeface="Zen Dots"/>
              <a:sym typeface="Zen Dots"/>
            </a:endParaRPr>
          </a:p>
        </p:txBody>
      </p:sp>
      <p:sp>
        <p:nvSpPr>
          <p:cNvPr id="2014" name="Google Shape;2014;g1e9bf294500_0_2587"/>
          <p:cNvSpPr txBox="1"/>
          <p:nvPr/>
        </p:nvSpPr>
        <p:spPr>
          <a:xfrm>
            <a:off x="5846950" y="2590526"/>
            <a:ext cx="2718300" cy="8946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highlight>
                  <a:srgbClr val="9A4496"/>
                </a:highlight>
                <a:latin typeface="Anaheim"/>
                <a:ea typeface="Anaheim"/>
                <a:cs typeface="Anaheim"/>
                <a:sym typeface="Anaheim"/>
              </a:rPr>
              <a:t>Primer proyecto: reflexión e historia contemporánea relacionada a Machine Learning.</a:t>
            </a:r>
            <a:r>
              <a:rPr b="1" lang="en">
                <a:solidFill>
                  <a:srgbClr val="FFFFFF"/>
                </a:solidFill>
                <a:latin typeface="Anaheim"/>
                <a:ea typeface="Anaheim"/>
                <a:cs typeface="Anaheim"/>
                <a:sym typeface="Anaheim"/>
              </a:rPr>
              <a:t> </a:t>
            </a:r>
            <a:endParaRPr>
              <a:solidFill>
                <a:srgbClr val="FFFFFF"/>
              </a:solidFill>
              <a:latin typeface="Anaheim"/>
              <a:ea typeface="Anaheim"/>
              <a:cs typeface="Anaheim"/>
              <a:sym typeface="Anaheim"/>
            </a:endParaRPr>
          </a:p>
        </p:txBody>
      </p:sp>
      <p:grpSp>
        <p:nvGrpSpPr>
          <p:cNvPr id="2015" name="Google Shape;2015;g1e9bf294500_0_2587"/>
          <p:cNvGrpSpPr/>
          <p:nvPr/>
        </p:nvGrpSpPr>
        <p:grpSpPr>
          <a:xfrm>
            <a:off x="3555531" y="1697080"/>
            <a:ext cx="650997" cy="759684"/>
            <a:chOff x="4876875" y="1427500"/>
            <a:chExt cx="1130400" cy="1319125"/>
          </a:xfrm>
        </p:grpSpPr>
        <p:sp>
          <p:nvSpPr>
            <p:cNvPr id="2016" name="Google Shape;2016;g1e9bf294500_0_2587"/>
            <p:cNvSpPr/>
            <p:nvPr/>
          </p:nvSpPr>
          <p:spPr>
            <a:xfrm>
              <a:off x="4876875" y="1645625"/>
              <a:ext cx="1130400" cy="11010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1e9bf294500_0_2587"/>
            <p:cNvSpPr/>
            <p:nvPr/>
          </p:nvSpPr>
          <p:spPr>
            <a:xfrm>
              <a:off x="4876875" y="1427500"/>
              <a:ext cx="1130400" cy="2181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18" name="Google Shape;2018;g1e9bf294500_0_2587"/>
          <p:cNvCxnSpPr>
            <a:stCxn id="2016" idx="3"/>
            <a:endCxn id="2013" idx="1"/>
          </p:cNvCxnSpPr>
          <p:nvPr/>
        </p:nvCxnSpPr>
        <p:spPr>
          <a:xfrm>
            <a:off x="4206528" y="2139731"/>
            <a:ext cx="1640400" cy="140700"/>
          </a:xfrm>
          <a:prstGeom prst="bentConnector3">
            <a:avLst>
              <a:gd fmla="val 50000" name="adj1"/>
            </a:avLst>
          </a:prstGeom>
          <a:noFill/>
          <a:ln cap="flat" cmpd="sng" w="9525">
            <a:solidFill>
              <a:srgbClr val="ECE5B4"/>
            </a:solidFill>
            <a:prstDash val="solid"/>
            <a:round/>
            <a:headEnd len="sm" w="sm" type="none"/>
            <a:tailEnd len="sm" w="sm" type="none"/>
          </a:ln>
        </p:spPr>
      </p:cxnSp>
      <p:grpSp>
        <p:nvGrpSpPr>
          <p:cNvPr id="2019" name="Google Shape;2019;g1e9bf294500_0_2587"/>
          <p:cNvGrpSpPr/>
          <p:nvPr/>
        </p:nvGrpSpPr>
        <p:grpSpPr>
          <a:xfrm>
            <a:off x="3637803" y="2820007"/>
            <a:ext cx="457866" cy="396362"/>
            <a:chOff x="3437462" y="2859987"/>
            <a:chExt cx="327024" cy="269048"/>
          </a:xfrm>
        </p:grpSpPr>
        <p:sp>
          <p:nvSpPr>
            <p:cNvPr id="2020" name="Google Shape;2020;g1e9bf294500_0_2587"/>
            <p:cNvSpPr/>
            <p:nvPr/>
          </p:nvSpPr>
          <p:spPr>
            <a:xfrm>
              <a:off x="3461569" y="2903372"/>
              <a:ext cx="279760" cy="192153"/>
            </a:xfrm>
            <a:custGeom>
              <a:rect b="b" l="l" r="r" t="t"/>
              <a:pathLst>
                <a:path extrusionOk="0" h="5412" w="788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1e9bf294500_0_2587"/>
            <p:cNvSpPr/>
            <p:nvPr/>
          </p:nvSpPr>
          <p:spPr>
            <a:xfrm>
              <a:off x="3717267" y="2903372"/>
              <a:ext cx="24071" cy="192153"/>
            </a:xfrm>
            <a:custGeom>
              <a:rect b="b" l="l" r="r" t="t"/>
              <a:pathLst>
                <a:path extrusionOk="0" h="5412" w="678">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1e9bf294500_0_2587"/>
            <p:cNvSpPr/>
            <p:nvPr/>
          </p:nvSpPr>
          <p:spPr>
            <a:xfrm>
              <a:off x="3482871" y="2921266"/>
              <a:ext cx="237086" cy="156364"/>
            </a:xfrm>
            <a:custGeom>
              <a:rect b="b" l="l" r="r" t="t"/>
              <a:pathLst>
                <a:path extrusionOk="0" h="4404" w="6678">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1e9bf294500_0_2587"/>
            <p:cNvSpPr/>
            <p:nvPr/>
          </p:nvSpPr>
          <p:spPr>
            <a:xfrm>
              <a:off x="3699302" y="2921266"/>
              <a:ext cx="20662" cy="156364"/>
            </a:xfrm>
            <a:custGeom>
              <a:rect b="b" l="l" r="r" t="t"/>
              <a:pathLst>
                <a:path extrusionOk="0" h="4404" w="582">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1e9bf294500_0_2587"/>
            <p:cNvSpPr/>
            <p:nvPr/>
          </p:nvSpPr>
          <p:spPr>
            <a:xfrm>
              <a:off x="3538825" y="3014712"/>
              <a:ext cx="96744" cy="62915"/>
            </a:xfrm>
            <a:custGeom>
              <a:rect b="b" l="l" r="r" t="t"/>
              <a:pathLst>
                <a:path extrusionOk="0" h="1772" w="2725">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1e9bf294500_0_2587"/>
            <p:cNvSpPr/>
            <p:nvPr/>
          </p:nvSpPr>
          <p:spPr>
            <a:xfrm>
              <a:off x="3580222" y="3014712"/>
              <a:ext cx="55348" cy="62915"/>
            </a:xfrm>
            <a:custGeom>
              <a:rect b="b" l="l" r="r" t="t"/>
              <a:pathLst>
                <a:path extrusionOk="0" h="1772" w="1559">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1e9bf294500_0_2587"/>
            <p:cNvSpPr/>
            <p:nvPr/>
          </p:nvSpPr>
          <p:spPr>
            <a:xfrm>
              <a:off x="3576530" y="2990854"/>
              <a:ext cx="21337" cy="38949"/>
            </a:xfrm>
            <a:custGeom>
              <a:rect b="b" l="l" r="r" t="t"/>
              <a:pathLst>
                <a:path extrusionOk="0" h="1097" w="601">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1e9bf294500_0_2587"/>
            <p:cNvSpPr/>
            <p:nvPr/>
          </p:nvSpPr>
          <p:spPr>
            <a:xfrm>
              <a:off x="3581785" y="2990783"/>
              <a:ext cx="16083" cy="38913"/>
            </a:xfrm>
            <a:custGeom>
              <a:rect b="b" l="l" r="r" t="t"/>
              <a:pathLst>
                <a:path extrusionOk="0" h="1096" w="453">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1e9bf294500_0_2587"/>
            <p:cNvSpPr/>
            <p:nvPr/>
          </p:nvSpPr>
          <p:spPr>
            <a:xfrm>
              <a:off x="3543973" y="2909550"/>
              <a:ext cx="86378" cy="92455"/>
            </a:xfrm>
            <a:custGeom>
              <a:rect b="b" l="l" r="r" t="t"/>
              <a:pathLst>
                <a:path extrusionOk="0" h="2604" w="2433">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1e9bf294500_0_2587"/>
            <p:cNvSpPr/>
            <p:nvPr/>
          </p:nvSpPr>
          <p:spPr>
            <a:xfrm>
              <a:off x="3580577" y="2925385"/>
              <a:ext cx="49775" cy="76584"/>
            </a:xfrm>
            <a:custGeom>
              <a:rect b="b" l="l" r="r" t="t"/>
              <a:pathLst>
                <a:path extrusionOk="0" h="2157" w="1402">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1e9bf294500_0_2587"/>
            <p:cNvSpPr/>
            <p:nvPr/>
          </p:nvSpPr>
          <p:spPr>
            <a:xfrm>
              <a:off x="3543973" y="2887218"/>
              <a:ext cx="86378" cy="50737"/>
            </a:xfrm>
            <a:custGeom>
              <a:rect b="b" l="l" r="r" t="t"/>
              <a:pathLst>
                <a:path extrusionOk="0" h="1429" w="2433">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1e9bf294500_0_2587"/>
            <p:cNvSpPr/>
            <p:nvPr/>
          </p:nvSpPr>
          <p:spPr>
            <a:xfrm>
              <a:off x="3580577" y="2887147"/>
              <a:ext cx="49775" cy="50772"/>
            </a:xfrm>
            <a:custGeom>
              <a:rect b="b" l="l" r="r" t="t"/>
              <a:pathLst>
                <a:path extrusionOk="0" h="1430" w="1402">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1e9bf294500_0_2587"/>
            <p:cNvSpPr/>
            <p:nvPr/>
          </p:nvSpPr>
          <p:spPr>
            <a:xfrm>
              <a:off x="3527535" y="2937811"/>
              <a:ext cx="16580" cy="23291"/>
            </a:xfrm>
            <a:custGeom>
              <a:rect b="b" l="l" r="r" t="t"/>
              <a:pathLst>
                <a:path extrusionOk="0" h="656" w="467">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1e9bf294500_0_2587"/>
            <p:cNvSpPr/>
            <p:nvPr/>
          </p:nvSpPr>
          <p:spPr>
            <a:xfrm>
              <a:off x="3630318" y="2937811"/>
              <a:ext cx="16580" cy="23291"/>
            </a:xfrm>
            <a:custGeom>
              <a:rect b="b" l="l" r="r" t="t"/>
              <a:pathLst>
                <a:path extrusionOk="0" h="656" w="467">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1e9bf294500_0_2587"/>
            <p:cNvSpPr/>
            <p:nvPr/>
          </p:nvSpPr>
          <p:spPr>
            <a:xfrm>
              <a:off x="3630318" y="2939125"/>
              <a:ext cx="16580" cy="21978"/>
            </a:xfrm>
            <a:custGeom>
              <a:rect b="b" l="l" r="r" t="t"/>
              <a:pathLst>
                <a:path extrusionOk="0" h="619" w="467">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1e9bf294500_0_2587"/>
            <p:cNvSpPr/>
            <p:nvPr/>
          </p:nvSpPr>
          <p:spPr>
            <a:xfrm>
              <a:off x="3563003" y="2944592"/>
              <a:ext cx="9586" cy="15019"/>
            </a:xfrm>
            <a:custGeom>
              <a:rect b="b" l="l" r="r" t="t"/>
              <a:pathLst>
                <a:path extrusionOk="0" h="423" w="27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1e9bf294500_0_2587"/>
            <p:cNvSpPr/>
            <p:nvPr/>
          </p:nvSpPr>
          <p:spPr>
            <a:xfrm>
              <a:off x="3601809" y="2944592"/>
              <a:ext cx="9586" cy="15019"/>
            </a:xfrm>
            <a:custGeom>
              <a:rect b="b" l="l" r="r" t="t"/>
              <a:pathLst>
                <a:path extrusionOk="0" h="423" w="27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1e9bf294500_0_2587"/>
            <p:cNvSpPr/>
            <p:nvPr/>
          </p:nvSpPr>
          <p:spPr>
            <a:xfrm>
              <a:off x="3636105" y="2972356"/>
              <a:ext cx="127951" cy="84786"/>
            </a:xfrm>
            <a:custGeom>
              <a:rect b="b" l="l" r="r" t="t"/>
              <a:pathLst>
                <a:path extrusionOk="0" h="2388" w="3604">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1e9bf294500_0_2587"/>
            <p:cNvSpPr/>
            <p:nvPr/>
          </p:nvSpPr>
          <p:spPr>
            <a:xfrm>
              <a:off x="3745385" y="2972356"/>
              <a:ext cx="18674" cy="84750"/>
            </a:xfrm>
            <a:custGeom>
              <a:rect b="b" l="l" r="r" t="t"/>
              <a:pathLst>
                <a:path extrusionOk="0" h="2387" w="526">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1e9bf294500_0_2587"/>
            <p:cNvSpPr/>
            <p:nvPr/>
          </p:nvSpPr>
          <p:spPr>
            <a:xfrm>
              <a:off x="3675940" y="2988120"/>
              <a:ext cx="68058" cy="53186"/>
            </a:xfrm>
            <a:custGeom>
              <a:rect b="b" l="l" r="r" t="t"/>
              <a:pathLst>
                <a:path extrusionOk="0" h="1498" w="1917">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1e9bf294500_0_2587"/>
            <p:cNvSpPr/>
            <p:nvPr/>
          </p:nvSpPr>
          <p:spPr>
            <a:xfrm>
              <a:off x="3698947" y="2988049"/>
              <a:ext cx="45053" cy="53258"/>
            </a:xfrm>
            <a:custGeom>
              <a:rect b="b" l="l" r="r" t="t"/>
              <a:pathLst>
                <a:path extrusionOk="0" h="1500" w="1269">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g1e9bf294500_0_2587"/>
            <p:cNvSpPr/>
            <p:nvPr/>
          </p:nvSpPr>
          <p:spPr>
            <a:xfrm>
              <a:off x="3437462" y="2859987"/>
              <a:ext cx="84993" cy="85034"/>
            </a:xfrm>
            <a:custGeom>
              <a:rect b="b" l="l" r="r" t="t"/>
              <a:pathLst>
                <a:path extrusionOk="0" h="2395" w="2394">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1e9bf294500_0_2587"/>
            <p:cNvSpPr/>
            <p:nvPr/>
          </p:nvSpPr>
          <p:spPr>
            <a:xfrm>
              <a:off x="3450385" y="2863785"/>
              <a:ext cx="72035" cy="81235"/>
            </a:xfrm>
            <a:custGeom>
              <a:rect b="b" l="l" r="r" t="t"/>
              <a:pathLst>
                <a:path extrusionOk="0" h="2288" w="2029">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1e9bf294500_0_2587"/>
            <p:cNvSpPr/>
            <p:nvPr/>
          </p:nvSpPr>
          <p:spPr>
            <a:xfrm>
              <a:off x="3457735" y="2884768"/>
              <a:ext cx="9586" cy="16403"/>
            </a:xfrm>
            <a:custGeom>
              <a:rect b="b" l="l" r="r" t="t"/>
              <a:pathLst>
                <a:path extrusionOk="0" h="462" w="27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1e9bf294500_0_2587"/>
            <p:cNvSpPr/>
            <p:nvPr/>
          </p:nvSpPr>
          <p:spPr>
            <a:xfrm>
              <a:off x="3492528" y="2884768"/>
              <a:ext cx="9586" cy="16403"/>
            </a:xfrm>
            <a:custGeom>
              <a:rect b="b" l="l" r="r" t="t"/>
              <a:pathLst>
                <a:path extrusionOk="0" h="462" w="27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1e9bf294500_0_2587"/>
            <p:cNvSpPr/>
            <p:nvPr/>
          </p:nvSpPr>
          <p:spPr>
            <a:xfrm>
              <a:off x="3462954" y="2911787"/>
              <a:ext cx="33763" cy="15196"/>
            </a:xfrm>
            <a:custGeom>
              <a:rect b="b" l="l" r="r" t="t"/>
              <a:pathLst>
                <a:path extrusionOk="0" h="428" w="951">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1e9bf294500_0_2587"/>
            <p:cNvSpPr/>
            <p:nvPr/>
          </p:nvSpPr>
          <p:spPr>
            <a:xfrm>
              <a:off x="3575252" y="2965894"/>
              <a:ext cx="23929" cy="12888"/>
            </a:xfrm>
            <a:custGeom>
              <a:rect b="b" l="l" r="r" t="t"/>
              <a:pathLst>
                <a:path extrusionOk="0" h="363" w="674">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1e9bf294500_0_2587"/>
            <p:cNvSpPr/>
            <p:nvPr/>
          </p:nvSpPr>
          <p:spPr>
            <a:xfrm>
              <a:off x="3438314" y="3094205"/>
              <a:ext cx="326161" cy="34830"/>
            </a:xfrm>
            <a:custGeom>
              <a:rect b="b" l="l" r="r" t="t"/>
              <a:pathLst>
                <a:path extrusionOk="0" h="981" w="9187">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1e9bf294500_0_2587"/>
            <p:cNvSpPr/>
            <p:nvPr/>
          </p:nvSpPr>
          <p:spPr>
            <a:xfrm>
              <a:off x="3737149" y="3094205"/>
              <a:ext cx="27337" cy="34830"/>
            </a:xfrm>
            <a:custGeom>
              <a:rect b="b" l="l" r="r" t="t"/>
              <a:pathLst>
                <a:path extrusionOk="0" h="981" w="77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1e9bf294500_0_2587"/>
            <p:cNvSpPr/>
            <p:nvPr/>
          </p:nvSpPr>
          <p:spPr>
            <a:xfrm>
              <a:off x="3568506" y="3094205"/>
              <a:ext cx="65786" cy="16936"/>
            </a:xfrm>
            <a:custGeom>
              <a:rect b="b" l="l" r="r" t="t"/>
              <a:pathLst>
                <a:path extrusionOk="0" h="477" w="1853">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1e9bf294500_0_2587"/>
            <p:cNvSpPr/>
            <p:nvPr/>
          </p:nvSpPr>
          <p:spPr>
            <a:xfrm>
              <a:off x="3609122" y="3094205"/>
              <a:ext cx="25171" cy="16936"/>
            </a:xfrm>
            <a:custGeom>
              <a:rect b="b" l="l" r="r" t="t"/>
              <a:pathLst>
                <a:path extrusionOk="0" h="477" w="709">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1" name="Google Shape;2051;g1e9bf294500_0_2587"/>
          <p:cNvGrpSpPr/>
          <p:nvPr/>
        </p:nvGrpSpPr>
        <p:grpSpPr>
          <a:xfrm>
            <a:off x="3637854" y="1896321"/>
            <a:ext cx="457880" cy="447512"/>
            <a:chOff x="3437569" y="2173804"/>
            <a:chExt cx="326917" cy="324826"/>
          </a:xfrm>
        </p:grpSpPr>
        <p:sp>
          <p:nvSpPr>
            <p:cNvPr id="2052" name="Google Shape;2052;g1e9bf294500_0_2587"/>
            <p:cNvSpPr/>
            <p:nvPr/>
          </p:nvSpPr>
          <p:spPr>
            <a:xfrm>
              <a:off x="3491570" y="2251309"/>
              <a:ext cx="144247" cy="93520"/>
            </a:xfrm>
            <a:custGeom>
              <a:rect b="b" l="l" r="r" t="t"/>
              <a:pathLst>
                <a:path extrusionOk="0" h="2634" w="4063">
                  <a:moveTo>
                    <a:pt x="508" y="0"/>
                  </a:moveTo>
                  <a:cubicBezTo>
                    <a:pt x="279" y="510"/>
                    <a:pt x="0" y="1107"/>
                    <a:pt x="121" y="1680"/>
                  </a:cubicBezTo>
                  <a:cubicBezTo>
                    <a:pt x="251" y="2298"/>
                    <a:pt x="728" y="2589"/>
                    <a:pt x="1318" y="2634"/>
                  </a:cubicBezTo>
                  <a:lnTo>
                    <a:pt x="2740" y="2634"/>
                  </a:lnTo>
                  <a:cubicBezTo>
                    <a:pt x="3330" y="2591"/>
                    <a:pt x="3811" y="2298"/>
                    <a:pt x="3937" y="1680"/>
                  </a:cubicBezTo>
                  <a:cubicBezTo>
                    <a:pt x="4063" y="1107"/>
                    <a:pt x="3785" y="510"/>
                    <a:pt x="35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1e9bf294500_0_2587"/>
            <p:cNvSpPr/>
            <p:nvPr/>
          </p:nvSpPr>
          <p:spPr>
            <a:xfrm>
              <a:off x="3581785" y="2251309"/>
              <a:ext cx="54035" cy="93520"/>
            </a:xfrm>
            <a:custGeom>
              <a:rect b="b" l="l" r="r" t="t"/>
              <a:pathLst>
                <a:path extrusionOk="0" h="2634" w="1522">
                  <a:moveTo>
                    <a:pt x="546" y="0"/>
                  </a:moveTo>
                  <a:cubicBezTo>
                    <a:pt x="771" y="507"/>
                    <a:pt x="1055" y="1206"/>
                    <a:pt x="949" y="1716"/>
                  </a:cubicBezTo>
                  <a:cubicBezTo>
                    <a:pt x="838" y="2244"/>
                    <a:pt x="473" y="2533"/>
                    <a:pt x="1" y="2634"/>
                  </a:cubicBezTo>
                  <a:lnTo>
                    <a:pt x="202" y="2634"/>
                  </a:lnTo>
                  <a:cubicBezTo>
                    <a:pt x="792" y="2589"/>
                    <a:pt x="1271" y="2298"/>
                    <a:pt x="1401" y="1680"/>
                  </a:cubicBezTo>
                  <a:cubicBezTo>
                    <a:pt x="1522" y="1107"/>
                    <a:pt x="1244" y="510"/>
                    <a:pt x="1015"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1e9bf294500_0_2587"/>
            <p:cNvSpPr/>
            <p:nvPr/>
          </p:nvSpPr>
          <p:spPr>
            <a:xfrm>
              <a:off x="3509144" y="2207817"/>
              <a:ext cx="109206" cy="111308"/>
            </a:xfrm>
            <a:custGeom>
              <a:rect b="b" l="l" r="r" t="t"/>
              <a:pathLst>
                <a:path extrusionOk="0" h="3135" w="3076">
                  <a:moveTo>
                    <a:pt x="1539" y="1"/>
                  </a:moveTo>
                  <a:lnTo>
                    <a:pt x="0" y="1015"/>
                  </a:lnTo>
                  <a:lnTo>
                    <a:pt x="0" y="1597"/>
                  </a:lnTo>
                  <a:cubicBezTo>
                    <a:pt x="0" y="2446"/>
                    <a:pt x="690" y="3135"/>
                    <a:pt x="1539" y="3135"/>
                  </a:cubicBezTo>
                  <a:cubicBezTo>
                    <a:pt x="2388" y="3135"/>
                    <a:pt x="3076" y="2446"/>
                    <a:pt x="3076" y="1597"/>
                  </a:cubicBezTo>
                  <a:lnTo>
                    <a:pt x="3076" y="1015"/>
                  </a:lnTo>
                  <a:lnTo>
                    <a:pt x="153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1e9bf294500_0_2587"/>
            <p:cNvSpPr/>
            <p:nvPr/>
          </p:nvSpPr>
          <p:spPr>
            <a:xfrm>
              <a:off x="3489475" y="2237924"/>
              <a:ext cx="20982" cy="29398"/>
            </a:xfrm>
            <a:custGeom>
              <a:rect b="b" l="l" r="r" t="t"/>
              <a:pathLst>
                <a:path extrusionOk="0" h="828" w="591">
                  <a:moveTo>
                    <a:pt x="413" y="0"/>
                  </a:moveTo>
                  <a:cubicBezTo>
                    <a:pt x="186" y="0"/>
                    <a:pt x="0" y="186"/>
                    <a:pt x="0" y="413"/>
                  </a:cubicBezTo>
                  <a:cubicBezTo>
                    <a:pt x="0" y="642"/>
                    <a:pt x="186" y="828"/>
                    <a:pt x="413" y="828"/>
                  </a:cubicBezTo>
                  <a:lnTo>
                    <a:pt x="590" y="828"/>
                  </a:lnTo>
                  <a:lnTo>
                    <a:pt x="5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1e9bf294500_0_2587"/>
            <p:cNvSpPr/>
            <p:nvPr/>
          </p:nvSpPr>
          <p:spPr>
            <a:xfrm>
              <a:off x="3617004" y="2237924"/>
              <a:ext cx="20982" cy="29398"/>
            </a:xfrm>
            <a:custGeom>
              <a:rect b="b" l="l" r="r" t="t"/>
              <a:pathLst>
                <a:path extrusionOk="0" h="828" w="591">
                  <a:moveTo>
                    <a:pt x="0" y="0"/>
                  </a:moveTo>
                  <a:lnTo>
                    <a:pt x="0" y="828"/>
                  </a:lnTo>
                  <a:lnTo>
                    <a:pt x="177" y="828"/>
                  </a:lnTo>
                  <a:cubicBezTo>
                    <a:pt x="404" y="828"/>
                    <a:pt x="590" y="642"/>
                    <a:pt x="590" y="413"/>
                  </a:cubicBezTo>
                  <a:cubicBezTo>
                    <a:pt x="590" y="186"/>
                    <a:pt x="404" y="0"/>
                    <a:pt x="1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1e9bf294500_0_2587"/>
            <p:cNvSpPr/>
            <p:nvPr/>
          </p:nvSpPr>
          <p:spPr>
            <a:xfrm>
              <a:off x="3617040" y="2238386"/>
              <a:ext cx="20982" cy="28937"/>
            </a:xfrm>
            <a:custGeom>
              <a:rect b="b" l="l" r="r" t="t"/>
              <a:pathLst>
                <a:path extrusionOk="0" h="815" w="591">
                  <a:moveTo>
                    <a:pt x="281" y="0"/>
                  </a:moveTo>
                  <a:lnTo>
                    <a:pt x="281" y="0"/>
                  </a:lnTo>
                  <a:cubicBezTo>
                    <a:pt x="310" y="55"/>
                    <a:pt x="327" y="118"/>
                    <a:pt x="327" y="187"/>
                  </a:cubicBezTo>
                  <a:cubicBezTo>
                    <a:pt x="327" y="385"/>
                    <a:pt x="188" y="551"/>
                    <a:pt x="1" y="592"/>
                  </a:cubicBezTo>
                  <a:lnTo>
                    <a:pt x="1" y="815"/>
                  </a:lnTo>
                  <a:lnTo>
                    <a:pt x="178" y="815"/>
                  </a:lnTo>
                  <a:cubicBezTo>
                    <a:pt x="406" y="815"/>
                    <a:pt x="591" y="629"/>
                    <a:pt x="591" y="400"/>
                  </a:cubicBezTo>
                  <a:cubicBezTo>
                    <a:pt x="591" y="288"/>
                    <a:pt x="545" y="183"/>
                    <a:pt x="471" y="108"/>
                  </a:cubicBezTo>
                  <a:cubicBezTo>
                    <a:pt x="418" y="58"/>
                    <a:pt x="353" y="19"/>
                    <a:pt x="281"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1e9bf294500_0_2587"/>
            <p:cNvSpPr/>
            <p:nvPr/>
          </p:nvSpPr>
          <p:spPr>
            <a:xfrm>
              <a:off x="3536056" y="2252268"/>
              <a:ext cx="9941" cy="16439"/>
            </a:xfrm>
            <a:custGeom>
              <a:rect b="b" l="l" r="r" t="t"/>
              <a:pathLst>
                <a:path extrusionOk="0" h="463" w="280">
                  <a:moveTo>
                    <a:pt x="140" y="1"/>
                  </a:moveTo>
                  <a:cubicBezTo>
                    <a:pt x="64" y="1"/>
                    <a:pt x="1" y="61"/>
                    <a:pt x="1" y="139"/>
                  </a:cubicBezTo>
                  <a:lnTo>
                    <a:pt x="1" y="324"/>
                  </a:lnTo>
                  <a:cubicBezTo>
                    <a:pt x="1" y="401"/>
                    <a:pt x="63" y="463"/>
                    <a:pt x="140" y="463"/>
                  </a:cubicBezTo>
                  <a:cubicBezTo>
                    <a:pt x="217" y="463"/>
                    <a:pt x="280" y="401"/>
                    <a:pt x="278" y="324"/>
                  </a:cubicBezTo>
                  <a:lnTo>
                    <a:pt x="278" y="139"/>
                  </a:lnTo>
                  <a:cubicBezTo>
                    <a:pt x="278" y="64"/>
                    <a:pt x="215" y="1"/>
                    <a:pt x="14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1e9bf294500_0_2587"/>
            <p:cNvSpPr/>
            <p:nvPr/>
          </p:nvSpPr>
          <p:spPr>
            <a:xfrm>
              <a:off x="3583737" y="2252268"/>
              <a:ext cx="9834" cy="16439"/>
            </a:xfrm>
            <a:custGeom>
              <a:rect b="b" l="l" r="r" t="t"/>
              <a:pathLst>
                <a:path extrusionOk="0" h="463" w="277">
                  <a:moveTo>
                    <a:pt x="138" y="1"/>
                  </a:moveTo>
                  <a:cubicBezTo>
                    <a:pt x="64" y="1"/>
                    <a:pt x="0" y="61"/>
                    <a:pt x="0" y="139"/>
                  </a:cubicBezTo>
                  <a:lnTo>
                    <a:pt x="0" y="324"/>
                  </a:lnTo>
                  <a:cubicBezTo>
                    <a:pt x="0" y="401"/>
                    <a:pt x="61" y="463"/>
                    <a:pt x="138" y="463"/>
                  </a:cubicBezTo>
                  <a:cubicBezTo>
                    <a:pt x="215" y="463"/>
                    <a:pt x="277" y="401"/>
                    <a:pt x="277" y="324"/>
                  </a:cubicBezTo>
                  <a:lnTo>
                    <a:pt x="277" y="139"/>
                  </a:lnTo>
                  <a:cubicBezTo>
                    <a:pt x="277" y="64"/>
                    <a:pt x="215"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1e9bf294500_0_2587"/>
            <p:cNvSpPr/>
            <p:nvPr/>
          </p:nvSpPr>
          <p:spPr>
            <a:xfrm>
              <a:off x="3555689" y="2236398"/>
              <a:ext cx="62662" cy="82727"/>
            </a:xfrm>
            <a:custGeom>
              <a:rect b="b" l="l" r="r" t="t"/>
              <a:pathLst>
                <a:path extrusionOk="0" h="2330" w="1765">
                  <a:moveTo>
                    <a:pt x="1311" y="0"/>
                  </a:moveTo>
                  <a:lnTo>
                    <a:pt x="1311" y="792"/>
                  </a:lnTo>
                  <a:cubicBezTo>
                    <a:pt x="1311" y="1563"/>
                    <a:pt x="743" y="2203"/>
                    <a:pt x="0" y="2313"/>
                  </a:cubicBezTo>
                  <a:cubicBezTo>
                    <a:pt x="74" y="2324"/>
                    <a:pt x="150" y="2330"/>
                    <a:pt x="228" y="2330"/>
                  </a:cubicBezTo>
                  <a:cubicBezTo>
                    <a:pt x="1077" y="2330"/>
                    <a:pt x="1765" y="1641"/>
                    <a:pt x="1765" y="792"/>
                  </a:cubicBezTo>
                  <a:lnTo>
                    <a:pt x="1765" y="210"/>
                  </a:lnTo>
                  <a:lnTo>
                    <a:pt x="1311" y="0"/>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1e9bf294500_0_2587"/>
            <p:cNvSpPr/>
            <p:nvPr/>
          </p:nvSpPr>
          <p:spPr>
            <a:xfrm>
              <a:off x="3509144" y="2173804"/>
              <a:ext cx="109206" cy="71259"/>
            </a:xfrm>
            <a:custGeom>
              <a:rect b="b" l="l" r="r" t="t"/>
              <a:pathLst>
                <a:path extrusionOk="0" h="2007" w="3076">
                  <a:moveTo>
                    <a:pt x="1539" y="0"/>
                  </a:moveTo>
                  <a:cubicBezTo>
                    <a:pt x="690" y="0"/>
                    <a:pt x="0" y="690"/>
                    <a:pt x="0" y="1539"/>
                  </a:cubicBezTo>
                  <a:lnTo>
                    <a:pt x="0" y="2006"/>
                  </a:lnTo>
                  <a:cubicBezTo>
                    <a:pt x="0" y="2006"/>
                    <a:pt x="1" y="2006"/>
                    <a:pt x="2" y="2006"/>
                  </a:cubicBezTo>
                  <a:cubicBezTo>
                    <a:pt x="45" y="2006"/>
                    <a:pt x="1008" y="1998"/>
                    <a:pt x="1539" y="1262"/>
                  </a:cubicBezTo>
                  <a:cubicBezTo>
                    <a:pt x="2068" y="1998"/>
                    <a:pt x="3031" y="2006"/>
                    <a:pt x="3074" y="2006"/>
                  </a:cubicBezTo>
                  <a:cubicBezTo>
                    <a:pt x="3075" y="2006"/>
                    <a:pt x="3076" y="2006"/>
                    <a:pt x="3076" y="2006"/>
                  </a:cubicBezTo>
                  <a:lnTo>
                    <a:pt x="3076" y="1539"/>
                  </a:lnTo>
                  <a:cubicBezTo>
                    <a:pt x="3076" y="688"/>
                    <a:pt x="2388" y="0"/>
                    <a:pt x="15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1e9bf294500_0_2587"/>
            <p:cNvSpPr/>
            <p:nvPr/>
          </p:nvSpPr>
          <p:spPr>
            <a:xfrm>
              <a:off x="3560944" y="2173804"/>
              <a:ext cx="57408" cy="71259"/>
            </a:xfrm>
            <a:custGeom>
              <a:rect b="b" l="l" r="r" t="t"/>
              <a:pathLst>
                <a:path extrusionOk="0" h="2007" w="1617">
                  <a:moveTo>
                    <a:pt x="80" y="0"/>
                  </a:moveTo>
                  <a:cubicBezTo>
                    <a:pt x="52" y="0"/>
                    <a:pt x="26" y="0"/>
                    <a:pt x="1" y="2"/>
                  </a:cubicBezTo>
                  <a:cubicBezTo>
                    <a:pt x="670" y="169"/>
                    <a:pt x="1163" y="776"/>
                    <a:pt x="1163" y="1496"/>
                  </a:cubicBezTo>
                  <a:lnTo>
                    <a:pt x="1163" y="1946"/>
                  </a:lnTo>
                  <a:cubicBezTo>
                    <a:pt x="1414" y="2005"/>
                    <a:pt x="1599" y="2006"/>
                    <a:pt x="1615" y="2006"/>
                  </a:cubicBezTo>
                  <a:cubicBezTo>
                    <a:pt x="1616" y="2006"/>
                    <a:pt x="1617" y="2006"/>
                    <a:pt x="1617" y="2006"/>
                  </a:cubicBezTo>
                  <a:lnTo>
                    <a:pt x="1617" y="1539"/>
                  </a:lnTo>
                  <a:cubicBezTo>
                    <a:pt x="1617" y="688"/>
                    <a:pt x="929" y="0"/>
                    <a:pt x="80"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1e9bf294500_0_2587"/>
            <p:cNvSpPr/>
            <p:nvPr/>
          </p:nvSpPr>
          <p:spPr>
            <a:xfrm>
              <a:off x="3691384" y="2398046"/>
              <a:ext cx="61526" cy="70832"/>
            </a:xfrm>
            <a:custGeom>
              <a:rect b="b" l="l" r="r" t="t"/>
              <a:pathLst>
                <a:path extrusionOk="0" h="1995" w="1733">
                  <a:moveTo>
                    <a:pt x="100" y="0"/>
                  </a:moveTo>
                  <a:cubicBezTo>
                    <a:pt x="46" y="0"/>
                    <a:pt x="0" y="46"/>
                    <a:pt x="6" y="104"/>
                  </a:cubicBezTo>
                  <a:lnTo>
                    <a:pt x="176" y="1995"/>
                  </a:lnTo>
                  <a:lnTo>
                    <a:pt x="1559" y="1995"/>
                  </a:lnTo>
                  <a:lnTo>
                    <a:pt x="1727" y="104"/>
                  </a:lnTo>
                  <a:cubicBezTo>
                    <a:pt x="1733" y="48"/>
                    <a:pt x="1688" y="0"/>
                    <a:pt x="16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1e9bf294500_0_2587"/>
            <p:cNvSpPr/>
            <p:nvPr/>
          </p:nvSpPr>
          <p:spPr>
            <a:xfrm>
              <a:off x="3732391" y="2398046"/>
              <a:ext cx="20591" cy="70832"/>
            </a:xfrm>
            <a:custGeom>
              <a:rect b="b" l="l" r="r" t="t"/>
              <a:pathLst>
                <a:path extrusionOk="0" h="1995" w="580">
                  <a:moveTo>
                    <a:pt x="74" y="0"/>
                  </a:moveTo>
                  <a:cubicBezTo>
                    <a:pt x="130" y="0"/>
                    <a:pt x="175" y="48"/>
                    <a:pt x="169" y="104"/>
                  </a:cubicBezTo>
                  <a:lnTo>
                    <a:pt x="1" y="1995"/>
                  </a:lnTo>
                  <a:lnTo>
                    <a:pt x="405" y="1995"/>
                  </a:lnTo>
                  <a:lnTo>
                    <a:pt x="575" y="104"/>
                  </a:lnTo>
                  <a:cubicBezTo>
                    <a:pt x="579" y="46"/>
                    <a:pt x="535" y="0"/>
                    <a:pt x="479"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1e9bf294500_0_2587"/>
            <p:cNvSpPr/>
            <p:nvPr/>
          </p:nvSpPr>
          <p:spPr>
            <a:xfrm>
              <a:off x="3693266" y="2420094"/>
              <a:ext cx="57869" cy="26345"/>
            </a:xfrm>
            <a:custGeom>
              <a:rect b="b" l="l" r="r" t="t"/>
              <a:pathLst>
                <a:path extrusionOk="0" h="742" w="1630">
                  <a:moveTo>
                    <a:pt x="1" y="1"/>
                  </a:moveTo>
                  <a:lnTo>
                    <a:pt x="67" y="742"/>
                  </a:lnTo>
                  <a:lnTo>
                    <a:pt x="1563" y="742"/>
                  </a:lnTo>
                  <a:lnTo>
                    <a:pt x="16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1e9bf294500_0_2587"/>
            <p:cNvSpPr/>
            <p:nvPr/>
          </p:nvSpPr>
          <p:spPr>
            <a:xfrm>
              <a:off x="3734415" y="2420094"/>
              <a:ext cx="16722" cy="26345"/>
            </a:xfrm>
            <a:custGeom>
              <a:rect b="b" l="l" r="r" t="t"/>
              <a:pathLst>
                <a:path extrusionOk="0" h="742" w="471">
                  <a:moveTo>
                    <a:pt x="66" y="1"/>
                  </a:moveTo>
                  <a:lnTo>
                    <a:pt x="0" y="742"/>
                  </a:lnTo>
                  <a:lnTo>
                    <a:pt x="404" y="742"/>
                  </a:lnTo>
                  <a:lnTo>
                    <a:pt x="471" y="1"/>
                  </a:ln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1e9bf294500_0_2587"/>
            <p:cNvSpPr/>
            <p:nvPr/>
          </p:nvSpPr>
          <p:spPr>
            <a:xfrm>
              <a:off x="3549760" y="2277369"/>
              <a:ext cx="27976" cy="14024"/>
            </a:xfrm>
            <a:custGeom>
              <a:rect b="b" l="l" r="r" t="t"/>
              <a:pathLst>
                <a:path extrusionOk="0" h="395" w="788">
                  <a:moveTo>
                    <a:pt x="630" y="1"/>
                  </a:moveTo>
                  <a:cubicBezTo>
                    <a:pt x="589" y="1"/>
                    <a:pt x="549" y="19"/>
                    <a:pt x="521" y="54"/>
                  </a:cubicBezTo>
                  <a:cubicBezTo>
                    <a:pt x="490" y="92"/>
                    <a:pt x="442" y="115"/>
                    <a:pt x="392" y="115"/>
                  </a:cubicBezTo>
                  <a:cubicBezTo>
                    <a:pt x="343" y="115"/>
                    <a:pt x="297" y="94"/>
                    <a:pt x="265" y="55"/>
                  </a:cubicBezTo>
                  <a:cubicBezTo>
                    <a:pt x="237" y="21"/>
                    <a:pt x="197" y="4"/>
                    <a:pt x="156" y="4"/>
                  </a:cubicBezTo>
                  <a:cubicBezTo>
                    <a:pt x="125" y="4"/>
                    <a:pt x="94" y="14"/>
                    <a:pt x="68" y="35"/>
                  </a:cubicBezTo>
                  <a:cubicBezTo>
                    <a:pt x="9" y="84"/>
                    <a:pt x="0" y="172"/>
                    <a:pt x="49" y="231"/>
                  </a:cubicBezTo>
                  <a:cubicBezTo>
                    <a:pt x="133" y="336"/>
                    <a:pt x="258" y="395"/>
                    <a:pt x="392" y="395"/>
                  </a:cubicBezTo>
                  <a:cubicBezTo>
                    <a:pt x="528" y="395"/>
                    <a:pt x="655" y="334"/>
                    <a:pt x="739" y="228"/>
                  </a:cubicBezTo>
                  <a:cubicBezTo>
                    <a:pt x="788" y="166"/>
                    <a:pt x="777" y="79"/>
                    <a:pt x="718" y="32"/>
                  </a:cubicBezTo>
                  <a:cubicBezTo>
                    <a:pt x="692" y="11"/>
                    <a:pt x="661" y="1"/>
                    <a:pt x="6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1e9bf294500_0_2587"/>
            <p:cNvSpPr/>
            <p:nvPr/>
          </p:nvSpPr>
          <p:spPr>
            <a:xfrm>
              <a:off x="3468563" y="2309819"/>
              <a:ext cx="190293" cy="130729"/>
            </a:xfrm>
            <a:custGeom>
              <a:rect b="b" l="l" r="r" t="t"/>
              <a:pathLst>
                <a:path extrusionOk="0" h="3682" w="5360">
                  <a:moveTo>
                    <a:pt x="209" y="0"/>
                  </a:moveTo>
                  <a:cubicBezTo>
                    <a:pt x="94" y="0"/>
                    <a:pt x="1" y="94"/>
                    <a:pt x="1" y="209"/>
                  </a:cubicBezTo>
                  <a:lnTo>
                    <a:pt x="1" y="3472"/>
                  </a:lnTo>
                  <a:cubicBezTo>
                    <a:pt x="1" y="3588"/>
                    <a:pt x="94" y="3681"/>
                    <a:pt x="209" y="3681"/>
                  </a:cubicBezTo>
                  <a:lnTo>
                    <a:pt x="5151" y="3681"/>
                  </a:lnTo>
                  <a:cubicBezTo>
                    <a:pt x="5266" y="3681"/>
                    <a:pt x="5360" y="3588"/>
                    <a:pt x="5360" y="3472"/>
                  </a:cubicBezTo>
                  <a:lnTo>
                    <a:pt x="5360" y="209"/>
                  </a:lnTo>
                  <a:cubicBezTo>
                    <a:pt x="5360" y="94"/>
                    <a:pt x="5266" y="0"/>
                    <a:pt x="51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1e9bf294500_0_2587"/>
            <p:cNvSpPr/>
            <p:nvPr/>
          </p:nvSpPr>
          <p:spPr>
            <a:xfrm>
              <a:off x="3637667" y="2309819"/>
              <a:ext cx="21195" cy="130729"/>
            </a:xfrm>
            <a:custGeom>
              <a:rect b="b" l="l" r="r" t="t"/>
              <a:pathLst>
                <a:path extrusionOk="0" h="3682" w="597">
                  <a:moveTo>
                    <a:pt x="1" y="0"/>
                  </a:moveTo>
                  <a:cubicBezTo>
                    <a:pt x="116" y="0"/>
                    <a:pt x="210" y="94"/>
                    <a:pt x="210" y="209"/>
                  </a:cubicBezTo>
                  <a:lnTo>
                    <a:pt x="210" y="3472"/>
                  </a:lnTo>
                  <a:cubicBezTo>
                    <a:pt x="210" y="3588"/>
                    <a:pt x="116" y="3681"/>
                    <a:pt x="1" y="3681"/>
                  </a:cubicBezTo>
                  <a:lnTo>
                    <a:pt x="388" y="3681"/>
                  </a:lnTo>
                  <a:cubicBezTo>
                    <a:pt x="503" y="3681"/>
                    <a:pt x="597" y="3588"/>
                    <a:pt x="597" y="3472"/>
                  </a:cubicBezTo>
                  <a:lnTo>
                    <a:pt x="597" y="209"/>
                  </a:lnTo>
                  <a:cubicBezTo>
                    <a:pt x="597" y="94"/>
                    <a:pt x="503" y="0"/>
                    <a:pt x="388"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1e9bf294500_0_2587"/>
            <p:cNvSpPr/>
            <p:nvPr/>
          </p:nvSpPr>
          <p:spPr>
            <a:xfrm>
              <a:off x="3540849" y="2352247"/>
              <a:ext cx="45763" cy="45766"/>
            </a:xfrm>
            <a:custGeom>
              <a:rect b="b" l="l" r="r" t="t"/>
              <a:pathLst>
                <a:path extrusionOk="0" h="1289" w="1289">
                  <a:moveTo>
                    <a:pt x="646" y="1"/>
                  </a:moveTo>
                  <a:cubicBezTo>
                    <a:pt x="289" y="1"/>
                    <a:pt x="1" y="290"/>
                    <a:pt x="1" y="646"/>
                  </a:cubicBezTo>
                  <a:cubicBezTo>
                    <a:pt x="1" y="1001"/>
                    <a:pt x="289" y="1289"/>
                    <a:pt x="646" y="1289"/>
                  </a:cubicBezTo>
                  <a:cubicBezTo>
                    <a:pt x="1001" y="1289"/>
                    <a:pt x="1289" y="1001"/>
                    <a:pt x="1289" y="646"/>
                  </a:cubicBezTo>
                  <a:cubicBezTo>
                    <a:pt x="1289" y="290"/>
                    <a:pt x="1001"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1e9bf294500_0_2587"/>
            <p:cNvSpPr/>
            <p:nvPr/>
          </p:nvSpPr>
          <p:spPr>
            <a:xfrm>
              <a:off x="3544186" y="2353347"/>
              <a:ext cx="42390" cy="44736"/>
            </a:xfrm>
            <a:custGeom>
              <a:rect b="b" l="l" r="r" t="t"/>
              <a:pathLst>
                <a:path extrusionOk="0" h="1260" w="1194">
                  <a:moveTo>
                    <a:pt x="740" y="0"/>
                  </a:moveTo>
                  <a:cubicBezTo>
                    <a:pt x="801" y="98"/>
                    <a:pt x="835" y="213"/>
                    <a:pt x="835" y="335"/>
                  </a:cubicBezTo>
                  <a:cubicBezTo>
                    <a:pt x="835" y="692"/>
                    <a:pt x="547" y="980"/>
                    <a:pt x="192" y="980"/>
                  </a:cubicBezTo>
                  <a:cubicBezTo>
                    <a:pt x="124" y="980"/>
                    <a:pt x="59" y="969"/>
                    <a:pt x="0" y="951"/>
                  </a:cubicBezTo>
                  <a:lnTo>
                    <a:pt x="0" y="951"/>
                  </a:lnTo>
                  <a:cubicBezTo>
                    <a:pt x="114" y="1135"/>
                    <a:pt x="317" y="1259"/>
                    <a:pt x="549" y="1259"/>
                  </a:cubicBezTo>
                  <a:cubicBezTo>
                    <a:pt x="906" y="1259"/>
                    <a:pt x="1193" y="971"/>
                    <a:pt x="1193" y="615"/>
                  </a:cubicBezTo>
                  <a:cubicBezTo>
                    <a:pt x="1193" y="325"/>
                    <a:pt x="1002" y="81"/>
                    <a:pt x="740"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1e9bf294500_0_2587"/>
            <p:cNvSpPr/>
            <p:nvPr/>
          </p:nvSpPr>
          <p:spPr>
            <a:xfrm>
              <a:off x="3452161" y="2439231"/>
              <a:ext cx="223169" cy="28333"/>
            </a:xfrm>
            <a:custGeom>
              <a:rect b="b" l="l" r="r" t="t"/>
              <a:pathLst>
                <a:path extrusionOk="0" h="798" w="6286">
                  <a:moveTo>
                    <a:pt x="181" y="0"/>
                  </a:moveTo>
                  <a:cubicBezTo>
                    <a:pt x="81" y="0"/>
                    <a:pt x="1" y="81"/>
                    <a:pt x="1" y="180"/>
                  </a:cubicBezTo>
                  <a:lnTo>
                    <a:pt x="1" y="511"/>
                  </a:lnTo>
                  <a:cubicBezTo>
                    <a:pt x="1" y="669"/>
                    <a:pt x="129" y="797"/>
                    <a:pt x="287" y="797"/>
                  </a:cubicBezTo>
                  <a:lnTo>
                    <a:pt x="5997" y="797"/>
                  </a:lnTo>
                  <a:cubicBezTo>
                    <a:pt x="6156" y="797"/>
                    <a:pt x="6285" y="668"/>
                    <a:pt x="6285" y="511"/>
                  </a:cubicBezTo>
                  <a:lnTo>
                    <a:pt x="6285" y="180"/>
                  </a:lnTo>
                  <a:cubicBezTo>
                    <a:pt x="6285" y="81"/>
                    <a:pt x="6204" y="0"/>
                    <a:pt x="61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1e9bf294500_0_2587"/>
            <p:cNvSpPr/>
            <p:nvPr/>
          </p:nvSpPr>
          <p:spPr>
            <a:xfrm>
              <a:off x="3651372" y="2439160"/>
              <a:ext cx="23893" cy="28297"/>
            </a:xfrm>
            <a:custGeom>
              <a:rect b="b" l="l" r="r" t="t"/>
              <a:pathLst>
                <a:path extrusionOk="0" h="797" w="673">
                  <a:moveTo>
                    <a:pt x="109" y="1"/>
                  </a:moveTo>
                  <a:cubicBezTo>
                    <a:pt x="206" y="1"/>
                    <a:pt x="288" y="81"/>
                    <a:pt x="288" y="181"/>
                  </a:cubicBezTo>
                  <a:lnTo>
                    <a:pt x="288" y="512"/>
                  </a:lnTo>
                  <a:cubicBezTo>
                    <a:pt x="288" y="668"/>
                    <a:pt x="159" y="796"/>
                    <a:pt x="1" y="796"/>
                  </a:cubicBezTo>
                  <a:lnTo>
                    <a:pt x="386" y="796"/>
                  </a:lnTo>
                  <a:cubicBezTo>
                    <a:pt x="545" y="796"/>
                    <a:pt x="673" y="670"/>
                    <a:pt x="673" y="512"/>
                  </a:cubicBezTo>
                  <a:lnTo>
                    <a:pt x="673" y="181"/>
                  </a:lnTo>
                  <a:cubicBezTo>
                    <a:pt x="673" y="81"/>
                    <a:pt x="593" y="1"/>
                    <a:pt x="494" y="1"/>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1e9bf294500_0_2587"/>
            <p:cNvSpPr/>
            <p:nvPr/>
          </p:nvSpPr>
          <p:spPr>
            <a:xfrm>
              <a:off x="3437569" y="2466249"/>
              <a:ext cx="326907" cy="32381"/>
            </a:xfrm>
            <a:custGeom>
              <a:rect b="b" l="l" r="r" t="t"/>
              <a:pathLst>
                <a:path extrusionOk="0" h="912" w="9208">
                  <a:moveTo>
                    <a:pt x="124" y="0"/>
                  </a:moveTo>
                  <a:cubicBezTo>
                    <a:pt x="55" y="0"/>
                    <a:pt x="0" y="55"/>
                    <a:pt x="0" y="124"/>
                  </a:cubicBezTo>
                  <a:lnTo>
                    <a:pt x="0" y="787"/>
                  </a:lnTo>
                  <a:cubicBezTo>
                    <a:pt x="0" y="855"/>
                    <a:pt x="55" y="911"/>
                    <a:pt x="124" y="911"/>
                  </a:cubicBezTo>
                  <a:lnTo>
                    <a:pt x="9083" y="911"/>
                  </a:lnTo>
                  <a:cubicBezTo>
                    <a:pt x="9152" y="911"/>
                    <a:pt x="9207" y="857"/>
                    <a:pt x="9207" y="787"/>
                  </a:cubicBezTo>
                  <a:lnTo>
                    <a:pt x="9207" y="124"/>
                  </a:lnTo>
                  <a:cubicBezTo>
                    <a:pt x="9207" y="55"/>
                    <a:pt x="9152" y="0"/>
                    <a:pt x="90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1e9bf294500_0_2587"/>
            <p:cNvSpPr/>
            <p:nvPr/>
          </p:nvSpPr>
          <p:spPr>
            <a:xfrm>
              <a:off x="3746806" y="2466107"/>
              <a:ext cx="17680" cy="32523"/>
            </a:xfrm>
            <a:custGeom>
              <a:rect b="b" l="l" r="r" t="t"/>
              <a:pathLst>
                <a:path extrusionOk="0" h="916" w="498">
                  <a:moveTo>
                    <a:pt x="1" y="0"/>
                  </a:moveTo>
                  <a:cubicBezTo>
                    <a:pt x="71" y="0"/>
                    <a:pt x="127" y="58"/>
                    <a:pt x="127" y="127"/>
                  </a:cubicBezTo>
                  <a:lnTo>
                    <a:pt x="127" y="790"/>
                  </a:lnTo>
                  <a:cubicBezTo>
                    <a:pt x="127" y="859"/>
                    <a:pt x="70" y="915"/>
                    <a:pt x="1" y="915"/>
                  </a:cubicBezTo>
                  <a:lnTo>
                    <a:pt x="372" y="915"/>
                  </a:lnTo>
                  <a:cubicBezTo>
                    <a:pt x="441" y="915"/>
                    <a:pt x="497" y="858"/>
                    <a:pt x="497" y="790"/>
                  </a:cubicBezTo>
                  <a:lnTo>
                    <a:pt x="497" y="127"/>
                  </a:lnTo>
                  <a:cubicBezTo>
                    <a:pt x="497" y="58"/>
                    <a:pt x="442" y="1"/>
                    <a:pt x="372" y="0"/>
                  </a:cubicBezTo>
                  <a:close/>
                </a:path>
              </a:pathLst>
            </a:custGeom>
            <a:solidFill>
              <a:srgbClr val="000000">
                <a:alpha val="1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6" name="Google Shape;2076;g1e9bf294500_0_2587"/>
          <p:cNvGrpSpPr/>
          <p:nvPr/>
        </p:nvGrpSpPr>
        <p:grpSpPr>
          <a:xfrm>
            <a:off x="3555531" y="2574830"/>
            <a:ext cx="650997" cy="759684"/>
            <a:chOff x="4876875" y="1427500"/>
            <a:chExt cx="1130400" cy="1319125"/>
          </a:xfrm>
        </p:grpSpPr>
        <p:sp>
          <p:nvSpPr>
            <p:cNvPr id="2077" name="Google Shape;2077;g1e9bf294500_0_2587"/>
            <p:cNvSpPr/>
            <p:nvPr/>
          </p:nvSpPr>
          <p:spPr>
            <a:xfrm>
              <a:off x="4876875" y="1645625"/>
              <a:ext cx="1130400" cy="11010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1e9bf294500_0_2587"/>
            <p:cNvSpPr/>
            <p:nvPr/>
          </p:nvSpPr>
          <p:spPr>
            <a:xfrm>
              <a:off x="4876875" y="1427500"/>
              <a:ext cx="1130400" cy="2181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79" name="Google Shape;2079;g1e9bf294500_0_2587"/>
          <p:cNvCxnSpPr/>
          <p:nvPr/>
        </p:nvCxnSpPr>
        <p:spPr>
          <a:xfrm>
            <a:off x="4205650" y="2850175"/>
            <a:ext cx="1633800" cy="190500"/>
          </a:xfrm>
          <a:prstGeom prst="bentConnector3">
            <a:avLst>
              <a:gd fmla="val 50000" name="adj1"/>
            </a:avLst>
          </a:prstGeom>
          <a:noFill/>
          <a:ln cap="flat" cmpd="sng" w="9525">
            <a:solidFill>
              <a:srgbClr val="ECE5B4"/>
            </a:solidFill>
            <a:prstDash val="solid"/>
            <a:round/>
            <a:headEnd len="sm" w="sm" type="none"/>
            <a:tailEnd len="sm" w="sm" type="none"/>
          </a:ln>
        </p:spPr>
      </p:cxnSp>
      <p:grpSp>
        <p:nvGrpSpPr>
          <p:cNvPr id="2080" name="Google Shape;2080;g1e9bf294500_0_2587"/>
          <p:cNvGrpSpPr/>
          <p:nvPr/>
        </p:nvGrpSpPr>
        <p:grpSpPr>
          <a:xfrm>
            <a:off x="545505" y="3565502"/>
            <a:ext cx="937061" cy="1176772"/>
            <a:chOff x="7338642" y="2830944"/>
            <a:chExt cx="292896" cy="327099"/>
          </a:xfrm>
        </p:grpSpPr>
        <p:sp>
          <p:nvSpPr>
            <p:cNvPr id="2081" name="Google Shape;2081;g1e9bf294500_0_2587"/>
            <p:cNvSpPr/>
            <p:nvPr/>
          </p:nvSpPr>
          <p:spPr>
            <a:xfrm>
              <a:off x="7338642" y="3088631"/>
              <a:ext cx="292896" cy="69412"/>
            </a:xfrm>
            <a:custGeom>
              <a:rect b="b" l="l" r="r" t="t"/>
              <a:pathLst>
                <a:path extrusionOk="0" h="1955" w="8250">
                  <a:moveTo>
                    <a:pt x="3088" y="1"/>
                  </a:moveTo>
                  <a:cubicBezTo>
                    <a:pt x="3088" y="1"/>
                    <a:pt x="2856" y="300"/>
                    <a:pt x="2820" y="614"/>
                  </a:cubicBezTo>
                  <a:cubicBezTo>
                    <a:pt x="2820" y="614"/>
                    <a:pt x="2650" y="497"/>
                    <a:pt x="2456" y="497"/>
                  </a:cubicBezTo>
                  <a:cubicBezTo>
                    <a:pt x="2213" y="497"/>
                    <a:pt x="2004" y="645"/>
                    <a:pt x="1915" y="857"/>
                  </a:cubicBezTo>
                  <a:cubicBezTo>
                    <a:pt x="1900" y="733"/>
                    <a:pt x="1830" y="619"/>
                    <a:pt x="1713" y="552"/>
                  </a:cubicBezTo>
                  <a:cubicBezTo>
                    <a:pt x="1649" y="514"/>
                    <a:pt x="1579" y="496"/>
                    <a:pt x="1510" y="496"/>
                  </a:cubicBezTo>
                  <a:cubicBezTo>
                    <a:pt x="1369" y="496"/>
                    <a:pt x="1231" y="570"/>
                    <a:pt x="1155" y="700"/>
                  </a:cubicBezTo>
                  <a:lnTo>
                    <a:pt x="1131" y="733"/>
                  </a:lnTo>
                  <a:cubicBezTo>
                    <a:pt x="1025" y="653"/>
                    <a:pt x="901" y="615"/>
                    <a:pt x="778" y="615"/>
                  </a:cubicBezTo>
                  <a:cubicBezTo>
                    <a:pt x="601" y="615"/>
                    <a:pt x="426" y="695"/>
                    <a:pt x="310" y="847"/>
                  </a:cubicBezTo>
                  <a:cubicBezTo>
                    <a:pt x="1" y="1254"/>
                    <a:pt x="289" y="1851"/>
                    <a:pt x="765" y="1955"/>
                  </a:cubicBezTo>
                  <a:lnTo>
                    <a:pt x="7481" y="1955"/>
                  </a:lnTo>
                  <a:cubicBezTo>
                    <a:pt x="7960" y="1851"/>
                    <a:pt x="8249" y="1257"/>
                    <a:pt x="7939" y="847"/>
                  </a:cubicBezTo>
                  <a:cubicBezTo>
                    <a:pt x="7823" y="695"/>
                    <a:pt x="7648" y="615"/>
                    <a:pt x="7471" y="615"/>
                  </a:cubicBezTo>
                  <a:cubicBezTo>
                    <a:pt x="7348" y="615"/>
                    <a:pt x="7224" y="653"/>
                    <a:pt x="7118" y="733"/>
                  </a:cubicBezTo>
                  <a:lnTo>
                    <a:pt x="7095" y="700"/>
                  </a:lnTo>
                  <a:cubicBezTo>
                    <a:pt x="7019" y="570"/>
                    <a:pt x="6883" y="496"/>
                    <a:pt x="6742" y="496"/>
                  </a:cubicBezTo>
                  <a:cubicBezTo>
                    <a:pt x="6673" y="496"/>
                    <a:pt x="6602" y="514"/>
                    <a:pt x="6537" y="552"/>
                  </a:cubicBezTo>
                  <a:cubicBezTo>
                    <a:pt x="6422" y="618"/>
                    <a:pt x="6350" y="733"/>
                    <a:pt x="6336" y="857"/>
                  </a:cubicBezTo>
                  <a:cubicBezTo>
                    <a:pt x="6248" y="647"/>
                    <a:pt x="6039" y="497"/>
                    <a:pt x="5795" y="497"/>
                  </a:cubicBezTo>
                  <a:cubicBezTo>
                    <a:pt x="5600" y="497"/>
                    <a:pt x="5430" y="614"/>
                    <a:pt x="5430" y="614"/>
                  </a:cubicBezTo>
                  <a:cubicBezTo>
                    <a:pt x="5393" y="297"/>
                    <a:pt x="5163" y="1"/>
                    <a:pt x="5163" y="1"/>
                  </a:cubicBezTo>
                  <a:close/>
                </a:path>
              </a:pathLst>
            </a:custGeom>
            <a:solidFill>
              <a:srgbClr val="ECE5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1e9bf294500_0_2587"/>
            <p:cNvSpPr/>
            <p:nvPr/>
          </p:nvSpPr>
          <p:spPr>
            <a:xfrm>
              <a:off x="7455449" y="3070950"/>
              <a:ext cx="59289" cy="54997"/>
            </a:xfrm>
            <a:custGeom>
              <a:rect b="b" l="l" r="r" t="t"/>
              <a:pathLst>
                <a:path extrusionOk="0" h="1549" w="1670">
                  <a:moveTo>
                    <a:pt x="532" y="1"/>
                  </a:moveTo>
                  <a:cubicBezTo>
                    <a:pt x="1" y="424"/>
                    <a:pt x="228" y="1204"/>
                    <a:pt x="755" y="1526"/>
                  </a:cubicBezTo>
                  <a:cubicBezTo>
                    <a:pt x="779" y="1541"/>
                    <a:pt x="807" y="1549"/>
                    <a:pt x="835" y="1549"/>
                  </a:cubicBezTo>
                  <a:cubicBezTo>
                    <a:pt x="862" y="1549"/>
                    <a:pt x="890" y="1541"/>
                    <a:pt x="914" y="1526"/>
                  </a:cubicBezTo>
                  <a:cubicBezTo>
                    <a:pt x="1444" y="1204"/>
                    <a:pt x="1670" y="424"/>
                    <a:pt x="1139" y="1"/>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1e9bf294500_0_2587"/>
            <p:cNvSpPr/>
            <p:nvPr/>
          </p:nvSpPr>
          <p:spPr>
            <a:xfrm>
              <a:off x="7476645" y="3071021"/>
              <a:ext cx="38059" cy="54926"/>
            </a:xfrm>
            <a:custGeom>
              <a:rect b="b" l="l" r="r" t="t"/>
              <a:pathLst>
                <a:path extrusionOk="0" h="1547" w="1072">
                  <a:moveTo>
                    <a:pt x="274" y="0"/>
                  </a:moveTo>
                  <a:cubicBezTo>
                    <a:pt x="668" y="423"/>
                    <a:pt x="463" y="1094"/>
                    <a:pt x="1" y="1409"/>
                  </a:cubicBezTo>
                  <a:cubicBezTo>
                    <a:pt x="50" y="1452"/>
                    <a:pt x="102" y="1490"/>
                    <a:pt x="158" y="1524"/>
                  </a:cubicBezTo>
                  <a:cubicBezTo>
                    <a:pt x="183" y="1539"/>
                    <a:pt x="212" y="1547"/>
                    <a:pt x="240" y="1547"/>
                  </a:cubicBezTo>
                  <a:cubicBezTo>
                    <a:pt x="268" y="1547"/>
                    <a:pt x="295" y="1540"/>
                    <a:pt x="317" y="1525"/>
                  </a:cubicBezTo>
                  <a:cubicBezTo>
                    <a:pt x="844" y="1203"/>
                    <a:pt x="1071" y="423"/>
                    <a:pt x="540"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1e9bf294500_0_2587"/>
            <p:cNvSpPr/>
            <p:nvPr/>
          </p:nvSpPr>
          <p:spPr>
            <a:xfrm>
              <a:off x="7386892" y="2923929"/>
              <a:ext cx="56733" cy="93769"/>
            </a:xfrm>
            <a:custGeom>
              <a:rect b="b" l="l" r="r" t="t"/>
              <a:pathLst>
                <a:path extrusionOk="0" h="2641" w="1598">
                  <a:moveTo>
                    <a:pt x="1275" y="0"/>
                  </a:moveTo>
                  <a:lnTo>
                    <a:pt x="736" y="474"/>
                  </a:lnTo>
                  <a:cubicBezTo>
                    <a:pt x="399" y="769"/>
                    <a:pt x="160" y="1159"/>
                    <a:pt x="58" y="1593"/>
                  </a:cubicBezTo>
                  <a:cubicBezTo>
                    <a:pt x="38" y="1675"/>
                    <a:pt x="19" y="1762"/>
                    <a:pt x="5" y="1854"/>
                  </a:cubicBezTo>
                  <a:cubicBezTo>
                    <a:pt x="0" y="1884"/>
                    <a:pt x="55" y="1928"/>
                    <a:pt x="52" y="1960"/>
                  </a:cubicBezTo>
                  <a:cubicBezTo>
                    <a:pt x="32" y="2105"/>
                    <a:pt x="34" y="2244"/>
                    <a:pt x="36" y="2403"/>
                  </a:cubicBezTo>
                  <a:cubicBezTo>
                    <a:pt x="38" y="2536"/>
                    <a:pt x="146" y="2641"/>
                    <a:pt x="277" y="2641"/>
                  </a:cubicBezTo>
                  <a:lnTo>
                    <a:pt x="1598" y="2641"/>
                  </a:lnTo>
                  <a:lnTo>
                    <a:pt x="12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1e9bf294500_0_2587"/>
            <p:cNvSpPr/>
            <p:nvPr/>
          </p:nvSpPr>
          <p:spPr>
            <a:xfrm>
              <a:off x="7410786" y="2923929"/>
              <a:ext cx="32733" cy="93769"/>
            </a:xfrm>
            <a:custGeom>
              <a:rect b="b" l="l" r="r" t="t"/>
              <a:pathLst>
                <a:path extrusionOk="0" h="2641" w="922">
                  <a:moveTo>
                    <a:pt x="601" y="0"/>
                  </a:moveTo>
                  <a:lnTo>
                    <a:pt x="61" y="474"/>
                  </a:lnTo>
                  <a:cubicBezTo>
                    <a:pt x="47" y="488"/>
                    <a:pt x="30" y="501"/>
                    <a:pt x="15" y="515"/>
                  </a:cubicBezTo>
                  <a:cubicBezTo>
                    <a:pt x="1" y="803"/>
                    <a:pt x="15" y="1094"/>
                    <a:pt x="57" y="1382"/>
                  </a:cubicBezTo>
                  <a:cubicBezTo>
                    <a:pt x="100" y="1690"/>
                    <a:pt x="178" y="2147"/>
                    <a:pt x="302" y="2641"/>
                  </a:cubicBezTo>
                  <a:lnTo>
                    <a:pt x="922" y="2641"/>
                  </a:lnTo>
                  <a:lnTo>
                    <a:pt x="601"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1e9bf294500_0_2587"/>
            <p:cNvSpPr/>
            <p:nvPr/>
          </p:nvSpPr>
          <p:spPr>
            <a:xfrm>
              <a:off x="7526670" y="2923929"/>
              <a:ext cx="56733" cy="93769"/>
            </a:xfrm>
            <a:custGeom>
              <a:rect b="b" l="l" r="r" t="t"/>
              <a:pathLst>
                <a:path extrusionOk="0" h="2641" w="1598">
                  <a:moveTo>
                    <a:pt x="323" y="0"/>
                  </a:moveTo>
                  <a:lnTo>
                    <a:pt x="1" y="2641"/>
                  </a:lnTo>
                  <a:lnTo>
                    <a:pt x="1316" y="2641"/>
                  </a:lnTo>
                  <a:cubicBezTo>
                    <a:pt x="1447" y="2641"/>
                    <a:pt x="1555" y="2536"/>
                    <a:pt x="1556" y="2403"/>
                  </a:cubicBezTo>
                  <a:cubicBezTo>
                    <a:pt x="1558" y="2249"/>
                    <a:pt x="1555" y="2105"/>
                    <a:pt x="1536" y="1964"/>
                  </a:cubicBezTo>
                  <a:cubicBezTo>
                    <a:pt x="1532" y="1928"/>
                    <a:pt x="1598" y="1888"/>
                    <a:pt x="1592" y="1854"/>
                  </a:cubicBezTo>
                  <a:cubicBezTo>
                    <a:pt x="1578" y="1762"/>
                    <a:pt x="1561" y="1675"/>
                    <a:pt x="1540" y="1593"/>
                  </a:cubicBezTo>
                  <a:cubicBezTo>
                    <a:pt x="1438" y="1159"/>
                    <a:pt x="1198" y="769"/>
                    <a:pt x="863" y="474"/>
                  </a:cubicBezTo>
                  <a:lnTo>
                    <a:pt x="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1e9bf294500_0_2587"/>
            <p:cNvSpPr/>
            <p:nvPr/>
          </p:nvSpPr>
          <p:spPr>
            <a:xfrm>
              <a:off x="7536646" y="2924035"/>
              <a:ext cx="48141" cy="93662"/>
            </a:xfrm>
            <a:custGeom>
              <a:rect b="b" l="l" r="r" t="t"/>
              <a:pathLst>
                <a:path extrusionOk="0" h="2638" w="1356">
                  <a:moveTo>
                    <a:pt x="39" y="0"/>
                  </a:moveTo>
                  <a:lnTo>
                    <a:pt x="0" y="331"/>
                  </a:lnTo>
                  <a:lnTo>
                    <a:pt x="203" y="508"/>
                  </a:lnTo>
                  <a:cubicBezTo>
                    <a:pt x="540" y="802"/>
                    <a:pt x="779" y="1192"/>
                    <a:pt x="881" y="1628"/>
                  </a:cubicBezTo>
                  <a:cubicBezTo>
                    <a:pt x="938" y="1865"/>
                    <a:pt x="980" y="2141"/>
                    <a:pt x="977" y="2439"/>
                  </a:cubicBezTo>
                  <a:cubicBezTo>
                    <a:pt x="974" y="2523"/>
                    <a:pt x="930" y="2597"/>
                    <a:pt x="864" y="2638"/>
                  </a:cubicBezTo>
                  <a:lnTo>
                    <a:pt x="1111" y="2638"/>
                  </a:lnTo>
                  <a:cubicBezTo>
                    <a:pt x="1244" y="2638"/>
                    <a:pt x="1351" y="2533"/>
                    <a:pt x="1353" y="2400"/>
                  </a:cubicBezTo>
                  <a:cubicBezTo>
                    <a:pt x="1356" y="2104"/>
                    <a:pt x="1315" y="1828"/>
                    <a:pt x="1258" y="1592"/>
                  </a:cubicBezTo>
                  <a:cubicBezTo>
                    <a:pt x="1154" y="1158"/>
                    <a:pt x="915" y="767"/>
                    <a:pt x="579" y="472"/>
                  </a:cubicBezTo>
                  <a:lnTo>
                    <a:pt x="39"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1e9bf294500_0_2587"/>
            <p:cNvSpPr/>
            <p:nvPr/>
          </p:nvSpPr>
          <p:spPr>
            <a:xfrm>
              <a:off x="7385472" y="2989717"/>
              <a:ext cx="58047" cy="27978"/>
            </a:xfrm>
            <a:custGeom>
              <a:rect b="b" l="l" r="r" t="t"/>
              <a:pathLst>
                <a:path extrusionOk="0" h="788" w="1635">
                  <a:moveTo>
                    <a:pt x="45" y="1"/>
                  </a:moveTo>
                  <a:cubicBezTo>
                    <a:pt x="16" y="172"/>
                    <a:pt x="0" y="356"/>
                    <a:pt x="2" y="550"/>
                  </a:cubicBezTo>
                  <a:cubicBezTo>
                    <a:pt x="4" y="683"/>
                    <a:pt x="112" y="788"/>
                    <a:pt x="243" y="788"/>
                  </a:cubicBezTo>
                  <a:lnTo>
                    <a:pt x="1635" y="788"/>
                  </a:lnTo>
                  <a:lnTo>
                    <a:pt x="1540" y="1"/>
                  </a:ln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1e9bf294500_0_2587"/>
            <p:cNvSpPr/>
            <p:nvPr/>
          </p:nvSpPr>
          <p:spPr>
            <a:xfrm>
              <a:off x="7415508" y="2989717"/>
              <a:ext cx="28011" cy="27978"/>
            </a:xfrm>
            <a:custGeom>
              <a:rect b="b" l="l" r="r" t="t"/>
              <a:pathLst>
                <a:path extrusionOk="0" h="788" w="789">
                  <a:moveTo>
                    <a:pt x="0" y="1"/>
                  </a:moveTo>
                  <a:cubicBezTo>
                    <a:pt x="43" y="238"/>
                    <a:pt x="98" y="506"/>
                    <a:pt x="169" y="788"/>
                  </a:cubicBezTo>
                  <a:lnTo>
                    <a:pt x="789" y="788"/>
                  </a:lnTo>
                  <a:lnTo>
                    <a:pt x="692" y="1"/>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1e9bf294500_0_2587"/>
            <p:cNvSpPr/>
            <p:nvPr/>
          </p:nvSpPr>
          <p:spPr>
            <a:xfrm>
              <a:off x="7526670" y="2989717"/>
              <a:ext cx="58082" cy="27978"/>
            </a:xfrm>
            <a:custGeom>
              <a:rect b="b" l="l" r="r" t="t"/>
              <a:pathLst>
                <a:path extrusionOk="0" h="788" w="1636">
                  <a:moveTo>
                    <a:pt x="96" y="1"/>
                  </a:moveTo>
                  <a:lnTo>
                    <a:pt x="1" y="788"/>
                  </a:lnTo>
                  <a:lnTo>
                    <a:pt x="1392" y="788"/>
                  </a:lnTo>
                  <a:cubicBezTo>
                    <a:pt x="1523" y="788"/>
                    <a:pt x="1631" y="683"/>
                    <a:pt x="1634" y="550"/>
                  </a:cubicBezTo>
                  <a:cubicBezTo>
                    <a:pt x="1635" y="356"/>
                    <a:pt x="1620" y="172"/>
                    <a:pt x="1591" y="1"/>
                  </a:cubicBez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1e9bf294500_0_2587"/>
            <p:cNvSpPr/>
            <p:nvPr/>
          </p:nvSpPr>
          <p:spPr>
            <a:xfrm>
              <a:off x="7567286" y="2989788"/>
              <a:ext cx="17503" cy="27907"/>
            </a:xfrm>
            <a:custGeom>
              <a:rect b="b" l="l" r="r" t="t"/>
              <a:pathLst>
                <a:path extrusionOk="0" h="786" w="493">
                  <a:moveTo>
                    <a:pt x="65" y="0"/>
                  </a:moveTo>
                  <a:cubicBezTo>
                    <a:pt x="96" y="181"/>
                    <a:pt x="116" y="380"/>
                    <a:pt x="114" y="587"/>
                  </a:cubicBezTo>
                  <a:cubicBezTo>
                    <a:pt x="111" y="671"/>
                    <a:pt x="67" y="745"/>
                    <a:pt x="1" y="786"/>
                  </a:cubicBezTo>
                  <a:lnTo>
                    <a:pt x="248" y="786"/>
                  </a:lnTo>
                  <a:cubicBezTo>
                    <a:pt x="382" y="786"/>
                    <a:pt x="488" y="681"/>
                    <a:pt x="490" y="548"/>
                  </a:cubicBezTo>
                  <a:cubicBezTo>
                    <a:pt x="493" y="357"/>
                    <a:pt x="476" y="171"/>
                    <a:pt x="448"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g1e9bf294500_0_2587"/>
            <p:cNvSpPr/>
            <p:nvPr/>
          </p:nvSpPr>
          <p:spPr>
            <a:xfrm>
              <a:off x="7590576" y="3110466"/>
              <a:ext cx="40047" cy="46299"/>
            </a:xfrm>
            <a:custGeom>
              <a:rect b="b" l="l" r="r" t="t"/>
              <a:pathLst>
                <a:path extrusionOk="0" h="1304" w="1128">
                  <a:moveTo>
                    <a:pt x="375" y="0"/>
                  </a:moveTo>
                  <a:cubicBezTo>
                    <a:pt x="251" y="0"/>
                    <a:pt x="127" y="39"/>
                    <a:pt x="21" y="119"/>
                  </a:cubicBezTo>
                  <a:cubicBezTo>
                    <a:pt x="14" y="125"/>
                    <a:pt x="8" y="130"/>
                    <a:pt x="1" y="135"/>
                  </a:cubicBezTo>
                  <a:cubicBezTo>
                    <a:pt x="195" y="141"/>
                    <a:pt x="384" y="232"/>
                    <a:pt x="510" y="399"/>
                  </a:cubicBezTo>
                  <a:cubicBezTo>
                    <a:pt x="725" y="679"/>
                    <a:pt x="686" y="1039"/>
                    <a:pt x="504" y="1304"/>
                  </a:cubicBezTo>
                  <a:cubicBezTo>
                    <a:pt x="909" y="1135"/>
                    <a:pt x="1128" y="606"/>
                    <a:pt x="843" y="233"/>
                  </a:cubicBezTo>
                  <a:cubicBezTo>
                    <a:pt x="727" y="80"/>
                    <a:pt x="552" y="0"/>
                    <a:pt x="375"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1e9bf294500_0_2587"/>
            <p:cNvSpPr/>
            <p:nvPr/>
          </p:nvSpPr>
          <p:spPr>
            <a:xfrm>
              <a:off x="7563239" y="3106241"/>
              <a:ext cx="28402" cy="17824"/>
            </a:xfrm>
            <a:custGeom>
              <a:rect b="b" l="l" r="r" t="t"/>
              <a:pathLst>
                <a:path extrusionOk="0" h="502" w="800">
                  <a:moveTo>
                    <a:pt x="415" y="0"/>
                  </a:moveTo>
                  <a:cubicBezTo>
                    <a:pt x="345" y="0"/>
                    <a:pt x="275" y="18"/>
                    <a:pt x="211" y="56"/>
                  </a:cubicBezTo>
                  <a:cubicBezTo>
                    <a:pt x="94" y="123"/>
                    <a:pt x="23" y="240"/>
                    <a:pt x="10" y="367"/>
                  </a:cubicBezTo>
                  <a:cubicBezTo>
                    <a:pt x="1" y="424"/>
                    <a:pt x="30" y="474"/>
                    <a:pt x="74" y="502"/>
                  </a:cubicBezTo>
                  <a:cubicBezTo>
                    <a:pt x="106" y="407"/>
                    <a:pt x="168" y="326"/>
                    <a:pt x="259" y="274"/>
                  </a:cubicBezTo>
                  <a:cubicBezTo>
                    <a:pt x="322" y="238"/>
                    <a:pt x="392" y="221"/>
                    <a:pt x="461" y="221"/>
                  </a:cubicBezTo>
                  <a:cubicBezTo>
                    <a:pt x="573" y="221"/>
                    <a:pt x="684" y="267"/>
                    <a:pt x="762" y="352"/>
                  </a:cubicBezTo>
                  <a:cubicBezTo>
                    <a:pt x="794" y="312"/>
                    <a:pt x="800" y="253"/>
                    <a:pt x="769" y="204"/>
                  </a:cubicBezTo>
                  <a:cubicBezTo>
                    <a:pt x="693" y="74"/>
                    <a:pt x="556" y="0"/>
                    <a:pt x="415"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1e9bf294500_0_2587"/>
            <p:cNvSpPr/>
            <p:nvPr/>
          </p:nvSpPr>
          <p:spPr>
            <a:xfrm>
              <a:off x="7535155" y="3106277"/>
              <a:ext cx="30142" cy="38381"/>
            </a:xfrm>
            <a:custGeom>
              <a:rect b="b" l="l" r="r" t="t"/>
              <a:pathLst>
                <a:path extrusionOk="0" h="1081" w="849">
                  <a:moveTo>
                    <a:pt x="260" y="0"/>
                  </a:moveTo>
                  <a:cubicBezTo>
                    <a:pt x="166" y="0"/>
                    <a:pt x="78" y="22"/>
                    <a:pt x="0" y="59"/>
                  </a:cubicBezTo>
                  <a:cubicBezTo>
                    <a:pt x="272" y="109"/>
                    <a:pt x="478" y="350"/>
                    <a:pt x="478" y="635"/>
                  </a:cubicBezTo>
                  <a:cubicBezTo>
                    <a:pt x="478" y="681"/>
                    <a:pt x="475" y="725"/>
                    <a:pt x="464" y="768"/>
                  </a:cubicBezTo>
                  <a:cubicBezTo>
                    <a:pt x="441" y="868"/>
                    <a:pt x="470" y="970"/>
                    <a:pt x="539" y="1043"/>
                  </a:cubicBezTo>
                  <a:lnTo>
                    <a:pt x="575" y="1081"/>
                  </a:lnTo>
                  <a:cubicBezTo>
                    <a:pt x="740" y="979"/>
                    <a:pt x="848" y="796"/>
                    <a:pt x="848" y="587"/>
                  </a:cubicBezTo>
                  <a:cubicBezTo>
                    <a:pt x="848" y="263"/>
                    <a:pt x="585" y="0"/>
                    <a:pt x="260"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1e9bf294500_0_2587"/>
            <p:cNvSpPr/>
            <p:nvPr/>
          </p:nvSpPr>
          <p:spPr>
            <a:xfrm>
              <a:off x="7339672" y="3110466"/>
              <a:ext cx="39940" cy="46299"/>
            </a:xfrm>
            <a:custGeom>
              <a:rect b="b" l="l" r="r" t="t"/>
              <a:pathLst>
                <a:path extrusionOk="0" h="1304" w="1125">
                  <a:moveTo>
                    <a:pt x="752" y="0"/>
                  </a:moveTo>
                  <a:cubicBezTo>
                    <a:pt x="574" y="0"/>
                    <a:pt x="398" y="80"/>
                    <a:pt x="283" y="233"/>
                  </a:cubicBezTo>
                  <a:cubicBezTo>
                    <a:pt x="1" y="606"/>
                    <a:pt x="218" y="1135"/>
                    <a:pt x="621" y="1304"/>
                  </a:cubicBezTo>
                  <a:cubicBezTo>
                    <a:pt x="440" y="1039"/>
                    <a:pt x="402" y="679"/>
                    <a:pt x="615" y="399"/>
                  </a:cubicBezTo>
                  <a:cubicBezTo>
                    <a:pt x="742" y="232"/>
                    <a:pt x="932" y="141"/>
                    <a:pt x="1125" y="135"/>
                  </a:cubicBezTo>
                  <a:cubicBezTo>
                    <a:pt x="1117" y="130"/>
                    <a:pt x="1112" y="125"/>
                    <a:pt x="1104" y="119"/>
                  </a:cubicBezTo>
                  <a:cubicBezTo>
                    <a:pt x="999" y="39"/>
                    <a:pt x="875" y="0"/>
                    <a:pt x="752"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1e9bf294500_0_2587"/>
            <p:cNvSpPr/>
            <p:nvPr/>
          </p:nvSpPr>
          <p:spPr>
            <a:xfrm>
              <a:off x="7378548" y="3106241"/>
              <a:ext cx="28402" cy="17824"/>
            </a:xfrm>
            <a:custGeom>
              <a:rect b="b" l="l" r="r" t="t"/>
              <a:pathLst>
                <a:path extrusionOk="0" h="502" w="800">
                  <a:moveTo>
                    <a:pt x="386" y="0"/>
                  </a:moveTo>
                  <a:cubicBezTo>
                    <a:pt x="245" y="0"/>
                    <a:pt x="107" y="74"/>
                    <a:pt x="31" y="204"/>
                  </a:cubicBezTo>
                  <a:cubicBezTo>
                    <a:pt x="1" y="253"/>
                    <a:pt x="8" y="312"/>
                    <a:pt x="38" y="352"/>
                  </a:cubicBezTo>
                  <a:cubicBezTo>
                    <a:pt x="117" y="267"/>
                    <a:pt x="227" y="221"/>
                    <a:pt x="340" y="221"/>
                  </a:cubicBezTo>
                  <a:cubicBezTo>
                    <a:pt x="409" y="221"/>
                    <a:pt x="478" y="238"/>
                    <a:pt x="542" y="274"/>
                  </a:cubicBezTo>
                  <a:cubicBezTo>
                    <a:pt x="633" y="326"/>
                    <a:pt x="696" y="407"/>
                    <a:pt x="726" y="502"/>
                  </a:cubicBezTo>
                  <a:cubicBezTo>
                    <a:pt x="771" y="474"/>
                    <a:pt x="800" y="424"/>
                    <a:pt x="791" y="367"/>
                  </a:cubicBezTo>
                  <a:cubicBezTo>
                    <a:pt x="778" y="240"/>
                    <a:pt x="706" y="123"/>
                    <a:pt x="589" y="56"/>
                  </a:cubicBezTo>
                  <a:cubicBezTo>
                    <a:pt x="525" y="18"/>
                    <a:pt x="455" y="0"/>
                    <a:pt x="38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1e9bf294500_0_2587"/>
            <p:cNvSpPr/>
            <p:nvPr/>
          </p:nvSpPr>
          <p:spPr>
            <a:xfrm>
              <a:off x="7405034" y="3106277"/>
              <a:ext cx="30000" cy="38381"/>
            </a:xfrm>
            <a:custGeom>
              <a:rect b="b" l="l" r="r" t="t"/>
              <a:pathLst>
                <a:path extrusionOk="0" h="1081" w="845">
                  <a:moveTo>
                    <a:pt x="586" y="0"/>
                  </a:moveTo>
                  <a:cubicBezTo>
                    <a:pt x="262" y="0"/>
                    <a:pt x="0" y="263"/>
                    <a:pt x="0" y="587"/>
                  </a:cubicBezTo>
                  <a:cubicBezTo>
                    <a:pt x="0" y="796"/>
                    <a:pt x="108" y="979"/>
                    <a:pt x="271" y="1081"/>
                  </a:cubicBezTo>
                  <a:lnTo>
                    <a:pt x="307" y="1043"/>
                  </a:lnTo>
                  <a:cubicBezTo>
                    <a:pt x="376" y="970"/>
                    <a:pt x="405" y="868"/>
                    <a:pt x="382" y="768"/>
                  </a:cubicBezTo>
                  <a:cubicBezTo>
                    <a:pt x="370" y="725"/>
                    <a:pt x="367" y="681"/>
                    <a:pt x="367" y="635"/>
                  </a:cubicBezTo>
                  <a:cubicBezTo>
                    <a:pt x="367" y="350"/>
                    <a:pt x="573" y="109"/>
                    <a:pt x="845" y="59"/>
                  </a:cubicBezTo>
                  <a:cubicBezTo>
                    <a:pt x="767" y="22"/>
                    <a:pt x="679" y="0"/>
                    <a:pt x="58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1e9bf294500_0_2587"/>
            <p:cNvSpPr/>
            <p:nvPr/>
          </p:nvSpPr>
          <p:spPr>
            <a:xfrm>
              <a:off x="7423993" y="2833536"/>
              <a:ext cx="122342" cy="236144"/>
            </a:xfrm>
            <a:custGeom>
              <a:rect b="b" l="l" r="r" t="t"/>
              <a:pathLst>
                <a:path extrusionOk="0" h="6651" w="3446">
                  <a:moveTo>
                    <a:pt x="1723" y="0"/>
                  </a:moveTo>
                  <a:cubicBezTo>
                    <a:pt x="1632" y="0"/>
                    <a:pt x="1540" y="33"/>
                    <a:pt x="1468" y="100"/>
                  </a:cubicBezTo>
                  <a:cubicBezTo>
                    <a:pt x="1272" y="283"/>
                    <a:pt x="1029" y="517"/>
                    <a:pt x="766" y="932"/>
                  </a:cubicBezTo>
                  <a:cubicBezTo>
                    <a:pt x="751" y="953"/>
                    <a:pt x="698" y="969"/>
                    <a:pt x="685" y="991"/>
                  </a:cubicBezTo>
                  <a:cubicBezTo>
                    <a:pt x="471" y="1342"/>
                    <a:pt x="274" y="1769"/>
                    <a:pt x="151" y="2276"/>
                  </a:cubicBezTo>
                  <a:cubicBezTo>
                    <a:pt x="22" y="2817"/>
                    <a:pt x="0" y="3378"/>
                    <a:pt x="79" y="3928"/>
                  </a:cubicBezTo>
                  <a:cubicBezTo>
                    <a:pt x="145" y="4390"/>
                    <a:pt x="287" y="5184"/>
                    <a:pt x="546" y="5941"/>
                  </a:cubicBezTo>
                  <a:cubicBezTo>
                    <a:pt x="561" y="5985"/>
                    <a:pt x="658" y="6030"/>
                    <a:pt x="675" y="6076"/>
                  </a:cubicBezTo>
                  <a:cubicBezTo>
                    <a:pt x="737" y="6249"/>
                    <a:pt x="807" y="6419"/>
                    <a:pt x="884" y="6581"/>
                  </a:cubicBezTo>
                  <a:cubicBezTo>
                    <a:pt x="912" y="6640"/>
                    <a:pt x="961" y="6650"/>
                    <a:pt x="1019" y="6650"/>
                  </a:cubicBezTo>
                  <a:cubicBezTo>
                    <a:pt x="1049" y="6650"/>
                    <a:pt x="1082" y="6647"/>
                    <a:pt x="1115" y="6647"/>
                  </a:cubicBezTo>
                  <a:lnTo>
                    <a:pt x="2344" y="6647"/>
                  </a:lnTo>
                  <a:cubicBezTo>
                    <a:pt x="2378" y="6647"/>
                    <a:pt x="2410" y="6650"/>
                    <a:pt x="2441" y="6650"/>
                  </a:cubicBezTo>
                  <a:cubicBezTo>
                    <a:pt x="2499" y="6650"/>
                    <a:pt x="2548" y="6640"/>
                    <a:pt x="2576" y="6581"/>
                  </a:cubicBezTo>
                  <a:cubicBezTo>
                    <a:pt x="2651" y="6419"/>
                    <a:pt x="2697" y="6239"/>
                    <a:pt x="2759" y="6069"/>
                  </a:cubicBezTo>
                  <a:cubicBezTo>
                    <a:pt x="2776" y="6023"/>
                    <a:pt x="2884" y="5987"/>
                    <a:pt x="2900" y="5941"/>
                  </a:cubicBezTo>
                  <a:cubicBezTo>
                    <a:pt x="3159" y="5184"/>
                    <a:pt x="3298" y="4388"/>
                    <a:pt x="3366" y="3928"/>
                  </a:cubicBezTo>
                  <a:cubicBezTo>
                    <a:pt x="3445" y="3378"/>
                    <a:pt x="3424" y="2817"/>
                    <a:pt x="3294" y="2276"/>
                  </a:cubicBezTo>
                  <a:cubicBezTo>
                    <a:pt x="3172" y="1769"/>
                    <a:pt x="2973" y="1342"/>
                    <a:pt x="2759" y="991"/>
                  </a:cubicBezTo>
                  <a:cubicBezTo>
                    <a:pt x="2733" y="947"/>
                    <a:pt x="2678" y="949"/>
                    <a:pt x="2651" y="909"/>
                  </a:cubicBezTo>
                  <a:cubicBezTo>
                    <a:pt x="2399" y="524"/>
                    <a:pt x="2162" y="271"/>
                    <a:pt x="1974" y="98"/>
                  </a:cubicBezTo>
                  <a:cubicBezTo>
                    <a:pt x="1904" y="33"/>
                    <a:pt x="1814" y="0"/>
                    <a:pt x="17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1e9bf294500_0_2587"/>
            <p:cNvSpPr/>
            <p:nvPr/>
          </p:nvSpPr>
          <p:spPr>
            <a:xfrm>
              <a:off x="7478172" y="2830944"/>
              <a:ext cx="68165" cy="241541"/>
            </a:xfrm>
            <a:custGeom>
              <a:rect b="b" l="l" r="r" t="t"/>
              <a:pathLst>
                <a:path extrusionOk="0" h="6803" w="1920">
                  <a:moveTo>
                    <a:pt x="197" y="1"/>
                  </a:moveTo>
                  <a:cubicBezTo>
                    <a:pt x="129" y="1"/>
                    <a:pt x="61" y="19"/>
                    <a:pt x="1" y="56"/>
                  </a:cubicBezTo>
                  <a:cubicBezTo>
                    <a:pt x="21" y="69"/>
                    <a:pt x="41" y="85"/>
                    <a:pt x="59" y="101"/>
                  </a:cubicBezTo>
                  <a:cubicBezTo>
                    <a:pt x="430" y="443"/>
                    <a:pt x="1100" y="1197"/>
                    <a:pt x="1377" y="2349"/>
                  </a:cubicBezTo>
                  <a:cubicBezTo>
                    <a:pt x="1506" y="2890"/>
                    <a:pt x="1528" y="3451"/>
                    <a:pt x="1449" y="4001"/>
                  </a:cubicBezTo>
                  <a:cubicBezTo>
                    <a:pt x="1362" y="4596"/>
                    <a:pt x="1154" y="5745"/>
                    <a:pt x="726" y="6654"/>
                  </a:cubicBezTo>
                  <a:cubicBezTo>
                    <a:pt x="684" y="6745"/>
                    <a:pt x="592" y="6802"/>
                    <a:pt x="495" y="6802"/>
                  </a:cubicBezTo>
                  <a:lnTo>
                    <a:pt x="885" y="6802"/>
                  </a:lnTo>
                  <a:cubicBezTo>
                    <a:pt x="984" y="6802"/>
                    <a:pt x="1074" y="6745"/>
                    <a:pt x="1116" y="6654"/>
                  </a:cubicBezTo>
                  <a:cubicBezTo>
                    <a:pt x="1546" y="5745"/>
                    <a:pt x="1755" y="4596"/>
                    <a:pt x="1840" y="4001"/>
                  </a:cubicBezTo>
                  <a:cubicBezTo>
                    <a:pt x="1919" y="3451"/>
                    <a:pt x="1898" y="2890"/>
                    <a:pt x="1770" y="2349"/>
                  </a:cubicBezTo>
                  <a:cubicBezTo>
                    <a:pt x="1492" y="1197"/>
                    <a:pt x="820" y="443"/>
                    <a:pt x="451" y="101"/>
                  </a:cubicBezTo>
                  <a:cubicBezTo>
                    <a:pt x="379" y="34"/>
                    <a:pt x="288" y="1"/>
                    <a:pt x="197"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1e9bf294500_0_2587"/>
            <p:cNvSpPr/>
            <p:nvPr/>
          </p:nvSpPr>
          <p:spPr>
            <a:xfrm>
              <a:off x="7443236" y="3044500"/>
              <a:ext cx="83715" cy="28013"/>
            </a:xfrm>
            <a:custGeom>
              <a:rect b="b" l="l" r="r" t="t"/>
              <a:pathLst>
                <a:path extrusionOk="0" h="789" w="2358">
                  <a:moveTo>
                    <a:pt x="1" y="0"/>
                  </a:moveTo>
                  <a:cubicBezTo>
                    <a:pt x="77" y="220"/>
                    <a:pt x="162" y="436"/>
                    <a:pt x="258" y="641"/>
                  </a:cubicBezTo>
                  <a:cubicBezTo>
                    <a:pt x="300" y="731"/>
                    <a:pt x="392" y="789"/>
                    <a:pt x="490" y="789"/>
                  </a:cubicBezTo>
                  <a:lnTo>
                    <a:pt x="1869" y="789"/>
                  </a:lnTo>
                  <a:cubicBezTo>
                    <a:pt x="1968" y="789"/>
                    <a:pt x="2057" y="731"/>
                    <a:pt x="2100" y="641"/>
                  </a:cubicBezTo>
                  <a:cubicBezTo>
                    <a:pt x="2198" y="436"/>
                    <a:pt x="2282" y="220"/>
                    <a:pt x="2358" y="0"/>
                  </a:cubicBez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1e9bf294500_0_2587"/>
            <p:cNvSpPr/>
            <p:nvPr/>
          </p:nvSpPr>
          <p:spPr>
            <a:xfrm>
              <a:off x="7495711" y="3044500"/>
              <a:ext cx="31242" cy="28013"/>
            </a:xfrm>
            <a:custGeom>
              <a:rect b="b" l="l" r="r" t="t"/>
              <a:pathLst>
                <a:path extrusionOk="0" h="789" w="880">
                  <a:moveTo>
                    <a:pt x="488" y="0"/>
                  </a:moveTo>
                  <a:cubicBezTo>
                    <a:pt x="414" y="220"/>
                    <a:pt x="329" y="436"/>
                    <a:pt x="232" y="641"/>
                  </a:cubicBezTo>
                  <a:cubicBezTo>
                    <a:pt x="190" y="731"/>
                    <a:pt x="98" y="789"/>
                    <a:pt x="1" y="789"/>
                  </a:cubicBezTo>
                  <a:lnTo>
                    <a:pt x="391" y="789"/>
                  </a:lnTo>
                  <a:cubicBezTo>
                    <a:pt x="490" y="789"/>
                    <a:pt x="580" y="731"/>
                    <a:pt x="622" y="641"/>
                  </a:cubicBezTo>
                  <a:cubicBezTo>
                    <a:pt x="720" y="436"/>
                    <a:pt x="804" y="220"/>
                    <a:pt x="880"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g1e9bf294500_0_2587"/>
            <p:cNvSpPr/>
            <p:nvPr/>
          </p:nvSpPr>
          <p:spPr>
            <a:xfrm>
              <a:off x="7455556" y="2900212"/>
              <a:ext cx="59041" cy="59045"/>
            </a:xfrm>
            <a:custGeom>
              <a:rect b="b" l="l" r="r" t="t"/>
              <a:pathLst>
                <a:path extrusionOk="0" h="1663" w="1663">
                  <a:moveTo>
                    <a:pt x="832" y="0"/>
                  </a:moveTo>
                  <a:cubicBezTo>
                    <a:pt x="373" y="0"/>
                    <a:pt x="0" y="373"/>
                    <a:pt x="0" y="832"/>
                  </a:cubicBezTo>
                  <a:cubicBezTo>
                    <a:pt x="0" y="1291"/>
                    <a:pt x="373" y="1663"/>
                    <a:pt x="832" y="1663"/>
                  </a:cubicBezTo>
                  <a:cubicBezTo>
                    <a:pt x="1291" y="1663"/>
                    <a:pt x="1663" y="1291"/>
                    <a:pt x="1663" y="832"/>
                  </a:cubicBezTo>
                  <a:cubicBezTo>
                    <a:pt x="1663" y="373"/>
                    <a:pt x="1291" y="0"/>
                    <a:pt x="832" y="0"/>
                  </a:cubicBezTo>
                  <a:close/>
                </a:path>
              </a:pathLst>
            </a:custGeom>
            <a:solidFill>
              <a:srgbClr val="7E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g1e9bf294500_0_2587"/>
            <p:cNvSpPr/>
            <p:nvPr/>
          </p:nvSpPr>
          <p:spPr>
            <a:xfrm>
              <a:off x="7461521" y="2902449"/>
              <a:ext cx="53112" cy="56844"/>
            </a:xfrm>
            <a:custGeom>
              <a:rect b="b" l="l" r="r" t="t"/>
              <a:pathLst>
                <a:path extrusionOk="0" h="1601" w="1496">
                  <a:moveTo>
                    <a:pt x="979" y="1"/>
                  </a:moveTo>
                  <a:cubicBezTo>
                    <a:pt x="1086" y="142"/>
                    <a:pt x="1148" y="314"/>
                    <a:pt x="1148" y="503"/>
                  </a:cubicBezTo>
                  <a:cubicBezTo>
                    <a:pt x="1148" y="962"/>
                    <a:pt x="776" y="1335"/>
                    <a:pt x="317" y="1335"/>
                  </a:cubicBezTo>
                  <a:cubicBezTo>
                    <a:pt x="205" y="1335"/>
                    <a:pt x="97" y="1310"/>
                    <a:pt x="1" y="1271"/>
                  </a:cubicBezTo>
                  <a:lnTo>
                    <a:pt x="1" y="1271"/>
                  </a:lnTo>
                  <a:cubicBezTo>
                    <a:pt x="153" y="1471"/>
                    <a:pt x="395" y="1601"/>
                    <a:pt x="664" y="1601"/>
                  </a:cubicBezTo>
                  <a:cubicBezTo>
                    <a:pt x="1123" y="1601"/>
                    <a:pt x="1496" y="1228"/>
                    <a:pt x="1496" y="769"/>
                  </a:cubicBezTo>
                  <a:cubicBezTo>
                    <a:pt x="1496" y="422"/>
                    <a:pt x="1283" y="126"/>
                    <a:pt x="979"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g1e9bf294500_0_2587"/>
            <p:cNvSpPr/>
            <p:nvPr/>
          </p:nvSpPr>
          <p:spPr>
            <a:xfrm>
              <a:off x="7448242" y="2831051"/>
              <a:ext cx="73703" cy="37671"/>
            </a:xfrm>
            <a:custGeom>
              <a:rect b="b" l="l" r="r" t="t"/>
              <a:pathLst>
                <a:path extrusionOk="0" h="1061" w="2076">
                  <a:moveTo>
                    <a:pt x="1038" y="0"/>
                  </a:moveTo>
                  <a:cubicBezTo>
                    <a:pt x="946" y="0"/>
                    <a:pt x="855" y="34"/>
                    <a:pt x="784" y="101"/>
                  </a:cubicBezTo>
                  <a:cubicBezTo>
                    <a:pt x="576" y="291"/>
                    <a:pt x="274" y="613"/>
                    <a:pt x="1" y="1061"/>
                  </a:cubicBezTo>
                  <a:lnTo>
                    <a:pt x="2076" y="1061"/>
                  </a:lnTo>
                  <a:cubicBezTo>
                    <a:pt x="1802" y="613"/>
                    <a:pt x="1500" y="292"/>
                    <a:pt x="1291" y="101"/>
                  </a:cubicBezTo>
                  <a:cubicBezTo>
                    <a:pt x="1220" y="34"/>
                    <a:pt x="1129" y="0"/>
                    <a:pt x="1038" y="0"/>
                  </a:cubicBez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g1e9bf294500_0_2587"/>
            <p:cNvSpPr/>
            <p:nvPr/>
          </p:nvSpPr>
          <p:spPr>
            <a:xfrm>
              <a:off x="7478172" y="2830944"/>
              <a:ext cx="43846" cy="37777"/>
            </a:xfrm>
            <a:custGeom>
              <a:rect b="b" l="l" r="r" t="t"/>
              <a:pathLst>
                <a:path extrusionOk="0" h="1064" w="1235">
                  <a:moveTo>
                    <a:pt x="196" y="1"/>
                  </a:moveTo>
                  <a:cubicBezTo>
                    <a:pt x="128" y="1"/>
                    <a:pt x="61" y="19"/>
                    <a:pt x="1" y="56"/>
                  </a:cubicBezTo>
                  <a:cubicBezTo>
                    <a:pt x="21" y="69"/>
                    <a:pt x="41" y="85"/>
                    <a:pt x="59" y="101"/>
                  </a:cubicBezTo>
                  <a:cubicBezTo>
                    <a:pt x="266" y="294"/>
                    <a:pt x="568" y="616"/>
                    <a:pt x="843" y="1064"/>
                  </a:cubicBezTo>
                  <a:lnTo>
                    <a:pt x="1234" y="1064"/>
                  </a:lnTo>
                  <a:cubicBezTo>
                    <a:pt x="959" y="615"/>
                    <a:pt x="657" y="294"/>
                    <a:pt x="450" y="101"/>
                  </a:cubicBezTo>
                  <a:cubicBezTo>
                    <a:pt x="378" y="34"/>
                    <a:pt x="287" y="1"/>
                    <a:pt x="196"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6" name="Google Shape;2106;g1e9bf294500_0_2587"/>
          <p:cNvGrpSpPr/>
          <p:nvPr/>
        </p:nvGrpSpPr>
        <p:grpSpPr>
          <a:xfrm>
            <a:off x="7709989" y="3565502"/>
            <a:ext cx="937061" cy="1176772"/>
            <a:chOff x="7338642" y="2830944"/>
            <a:chExt cx="292896" cy="327099"/>
          </a:xfrm>
        </p:grpSpPr>
        <p:sp>
          <p:nvSpPr>
            <p:cNvPr id="2107" name="Google Shape;2107;g1e9bf294500_0_2587"/>
            <p:cNvSpPr/>
            <p:nvPr/>
          </p:nvSpPr>
          <p:spPr>
            <a:xfrm>
              <a:off x="7338642" y="3088631"/>
              <a:ext cx="292896" cy="69412"/>
            </a:xfrm>
            <a:custGeom>
              <a:rect b="b" l="l" r="r" t="t"/>
              <a:pathLst>
                <a:path extrusionOk="0" h="1955" w="8250">
                  <a:moveTo>
                    <a:pt x="3088" y="1"/>
                  </a:moveTo>
                  <a:cubicBezTo>
                    <a:pt x="3088" y="1"/>
                    <a:pt x="2856" y="300"/>
                    <a:pt x="2820" y="614"/>
                  </a:cubicBezTo>
                  <a:cubicBezTo>
                    <a:pt x="2820" y="614"/>
                    <a:pt x="2650" y="497"/>
                    <a:pt x="2456" y="497"/>
                  </a:cubicBezTo>
                  <a:cubicBezTo>
                    <a:pt x="2213" y="497"/>
                    <a:pt x="2004" y="645"/>
                    <a:pt x="1915" y="857"/>
                  </a:cubicBezTo>
                  <a:cubicBezTo>
                    <a:pt x="1900" y="733"/>
                    <a:pt x="1830" y="619"/>
                    <a:pt x="1713" y="552"/>
                  </a:cubicBezTo>
                  <a:cubicBezTo>
                    <a:pt x="1649" y="514"/>
                    <a:pt x="1579" y="496"/>
                    <a:pt x="1510" y="496"/>
                  </a:cubicBezTo>
                  <a:cubicBezTo>
                    <a:pt x="1369" y="496"/>
                    <a:pt x="1231" y="570"/>
                    <a:pt x="1155" y="700"/>
                  </a:cubicBezTo>
                  <a:lnTo>
                    <a:pt x="1131" y="733"/>
                  </a:lnTo>
                  <a:cubicBezTo>
                    <a:pt x="1025" y="653"/>
                    <a:pt x="901" y="615"/>
                    <a:pt x="778" y="615"/>
                  </a:cubicBezTo>
                  <a:cubicBezTo>
                    <a:pt x="601" y="615"/>
                    <a:pt x="426" y="695"/>
                    <a:pt x="310" y="847"/>
                  </a:cubicBezTo>
                  <a:cubicBezTo>
                    <a:pt x="1" y="1254"/>
                    <a:pt x="289" y="1851"/>
                    <a:pt x="765" y="1955"/>
                  </a:cubicBezTo>
                  <a:lnTo>
                    <a:pt x="7481" y="1955"/>
                  </a:lnTo>
                  <a:cubicBezTo>
                    <a:pt x="7960" y="1851"/>
                    <a:pt x="8249" y="1257"/>
                    <a:pt x="7939" y="847"/>
                  </a:cubicBezTo>
                  <a:cubicBezTo>
                    <a:pt x="7823" y="695"/>
                    <a:pt x="7648" y="615"/>
                    <a:pt x="7471" y="615"/>
                  </a:cubicBezTo>
                  <a:cubicBezTo>
                    <a:pt x="7348" y="615"/>
                    <a:pt x="7224" y="653"/>
                    <a:pt x="7118" y="733"/>
                  </a:cubicBezTo>
                  <a:lnTo>
                    <a:pt x="7095" y="700"/>
                  </a:lnTo>
                  <a:cubicBezTo>
                    <a:pt x="7019" y="570"/>
                    <a:pt x="6883" y="496"/>
                    <a:pt x="6742" y="496"/>
                  </a:cubicBezTo>
                  <a:cubicBezTo>
                    <a:pt x="6673" y="496"/>
                    <a:pt x="6602" y="514"/>
                    <a:pt x="6537" y="552"/>
                  </a:cubicBezTo>
                  <a:cubicBezTo>
                    <a:pt x="6422" y="618"/>
                    <a:pt x="6350" y="733"/>
                    <a:pt x="6336" y="857"/>
                  </a:cubicBezTo>
                  <a:cubicBezTo>
                    <a:pt x="6248" y="647"/>
                    <a:pt x="6039" y="497"/>
                    <a:pt x="5795" y="497"/>
                  </a:cubicBezTo>
                  <a:cubicBezTo>
                    <a:pt x="5600" y="497"/>
                    <a:pt x="5430" y="614"/>
                    <a:pt x="5430" y="614"/>
                  </a:cubicBezTo>
                  <a:cubicBezTo>
                    <a:pt x="5393" y="297"/>
                    <a:pt x="5163" y="1"/>
                    <a:pt x="5163" y="1"/>
                  </a:cubicBezTo>
                  <a:close/>
                </a:path>
              </a:pathLst>
            </a:custGeom>
            <a:solidFill>
              <a:srgbClr val="ECE5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1e9bf294500_0_2587"/>
            <p:cNvSpPr/>
            <p:nvPr/>
          </p:nvSpPr>
          <p:spPr>
            <a:xfrm>
              <a:off x="7455449" y="3070950"/>
              <a:ext cx="59289" cy="54997"/>
            </a:xfrm>
            <a:custGeom>
              <a:rect b="b" l="l" r="r" t="t"/>
              <a:pathLst>
                <a:path extrusionOk="0" h="1549" w="1670">
                  <a:moveTo>
                    <a:pt x="532" y="1"/>
                  </a:moveTo>
                  <a:cubicBezTo>
                    <a:pt x="1" y="424"/>
                    <a:pt x="228" y="1204"/>
                    <a:pt x="755" y="1526"/>
                  </a:cubicBezTo>
                  <a:cubicBezTo>
                    <a:pt x="779" y="1541"/>
                    <a:pt x="807" y="1549"/>
                    <a:pt x="835" y="1549"/>
                  </a:cubicBezTo>
                  <a:cubicBezTo>
                    <a:pt x="862" y="1549"/>
                    <a:pt x="890" y="1541"/>
                    <a:pt x="914" y="1526"/>
                  </a:cubicBezTo>
                  <a:cubicBezTo>
                    <a:pt x="1444" y="1204"/>
                    <a:pt x="1670" y="424"/>
                    <a:pt x="1139" y="1"/>
                  </a:cubicBezTo>
                  <a:close/>
                </a:path>
              </a:pathLst>
            </a:custGeom>
            <a:solidFill>
              <a:srgbClr val="F67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1e9bf294500_0_2587"/>
            <p:cNvSpPr/>
            <p:nvPr/>
          </p:nvSpPr>
          <p:spPr>
            <a:xfrm>
              <a:off x="7476645" y="3071021"/>
              <a:ext cx="38059" cy="54926"/>
            </a:xfrm>
            <a:custGeom>
              <a:rect b="b" l="l" r="r" t="t"/>
              <a:pathLst>
                <a:path extrusionOk="0" h="1547" w="1072">
                  <a:moveTo>
                    <a:pt x="274" y="0"/>
                  </a:moveTo>
                  <a:cubicBezTo>
                    <a:pt x="668" y="423"/>
                    <a:pt x="463" y="1094"/>
                    <a:pt x="1" y="1409"/>
                  </a:cubicBezTo>
                  <a:cubicBezTo>
                    <a:pt x="50" y="1452"/>
                    <a:pt x="102" y="1490"/>
                    <a:pt x="158" y="1524"/>
                  </a:cubicBezTo>
                  <a:cubicBezTo>
                    <a:pt x="183" y="1539"/>
                    <a:pt x="212" y="1547"/>
                    <a:pt x="240" y="1547"/>
                  </a:cubicBezTo>
                  <a:cubicBezTo>
                    <a:pt x="268" y="1547"/>
                    <a:pt x="295" y="1540"/>
                    <a:pt x="317" y="1525"/>
                  </a:cubicBezTo>
                  <a:cubicBezTo>
                    <a:pt x="844" y="1203"/>
                    <a:pt x="1071" y="423"/>
                    <a:pt x="540"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1e9bf294500_0_2587"/>
            <p:cNvSpPr/>
            <p:nvPr/>
          </p:nvSpPr>
          <p:spPr>
            <a:xfrm>
              <a:off x="7386892" y="2923929"/>
              <a:ext cx="56733" cy="93769"/>
            </a:xfrm>
            <a:custGeom>
              <a:rect b="b" l="l" r="r" t="t"/>
              <a:pathLst>
                <a:path extrusionOk="0" h="2641" w="1598">
                  <a:moveTo>
                    <a:pt x="1275" y="0"/>
                  </a:moveTo>
                  <a:lnTo>
                    <a:pt x="736" y="474"/>
                  </a:lnTo>
                  <a:cubicBezTo>
                    <a:pt x="399" y="769"/>
                    <a:pt x="160" y="1159"/>
                    <a:pt x="58" y="1593"/>
                  </a:cubicBezTo>
                  <a:cubicBezTo>
                    <a:pt x="38" y="1675"/>
                    <a:pt x="19" y="1762"/>
                    <a:pt x="5" y="1854"/>
                  </a:cubicBezTo>
                  <a:cubicBezTo>
                    <a:pt x="0" y="1884"/>
                    <a:pt x="55" y="1928"/>
                    <a:pt x="52" y="1960"/>
                  </a:cubicBezTo>
                  <a:cubicBezTo>
                    <a:pt x="32" y="2105"/>
                    <a:pt x="34" y="2244"/>
                    <a:pt x="36" y="2403"/>
                  </a:cubicBezTo>
                  <a:cubicBezTo>
                    <a:pt x="38" y="2536"/>
                    <a:pt x="146" y="2641"/>
                    <a:pt x="277" y="2641"/>
                  </a:cubicBezTo>
                  <a:lnTo>
                    <a:pt x="1598" y="2641"/>
                  </a:lnTo>
                  <a:lnTo>
                    <a:pt x="127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g1e9bf294500_0_2587"/>
            <p:cNvSpPr/>
            <p:nvPr/>
          </p:nvSpPr>
          <p:spPr>
            <a:xfrm>
              <a:off x="7410786" y="2923929"/>
              <a:ext cx="32733" cy="93769"/>
            </a:xfrm>
            <a:custGeom>
              <a:rect b="b" l="l" r="r" t="t"/>
              <a:pathLst>
                <a:path extrusionOk="0" h="2641" w="922">
                  <a:moveTo>
                    <a:pt x="601" y="0"/>
                  </a:moveTo>
                  <a:lnTo>
                    <a:pt x="61" y="474"/>
                  </a:lnTo>
                  <a:cubicBezTo>
                    <a:pt x="47" y="488"/>
                    <a:pt x="30" y="501"/>
                    <a:pt x="15" y="515"/>
                  </a:cubicBezTo>
                  <a:cubicBezTo>
                    <a:pt x="1" y="803"/>
                    <a:pt x="15" y="1094"/>
                    <a:pt x="57" y="1382"/>
                  </a:cubicBezTo>
                  <a:cubicBezTo>
                    <a:pt x="100" y="1690"/>
                    <a:pt x="178" y="2147"/>
                    <a:pt x="302" y="2641"/>
                  </a:cubicBezTo>
                  <a:lnTo>
                    <a:pt x="922" y="2641"/>
                  </a:lnTo>
                  <a:lnTo>
                    <a:pt x="601"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g1e9bf294500_0_2587"/>
            <p:cNvSpPr/>
            <p:nvPr/>
          </p:nvSpPr>
          <p:spPr>
            <a:xfrm>
              <a:off x="7526670" y="2923929"/>
              <a:ext cx="56733" cy="93769"/>
            </a:xfrm>
            <a:custGeom>
              <a:rect b="b" l="l" r="r" t="t"/>
              <a:pathLst>
                <a:path extrusionOk="0" h="2641" w="1598">
                  <a:moveTo>
                    <a:pt x="323" y="0"/>
                  </a:moveTo>
                  <a:lnTo>
                    <a:pt x="1" y="2641"/>
                  </a:lnTo>
                  <a:lnTo>
                    <a:pt x="1316" y="2641"/>
                  </a:lnTo>
                  <a:cubicBezTo>
                    <a:pt x="1447" y="2641"/>
                    <a:pt x="1555" y="2536"/>
                    <a:pt x="1556" y="2403"/>
                  </a:cubicBezTo>
                  <a:cubicBezTo>
                    <a:pt x="1558" y="2249"/>
                    <a:pt x="1555" y="2105"/>
                    <a:pt x="1536" y="1964"/>
                  </a:cubicBezTo>
                  <a:cubicBezTo>
                    <a:pt x="1532" y="1928"/>
                    <a:pt x="1598" y="1888"/>
                    <a:pt x="1592" y="1854"/>
                  </a:cubicBezTo>
                  <a:cubicBezTo>
                    <a:pt x="1578" y="1762"/>
                    <a:pt x="1561" y="1675"/>
                    <a:pt x="1540" y="1593"/>
                  </a:cubicBezTo>
                  <a:cubicBezTo>
                    <a:pt x="1438" y="1159"/>
                    <a:pt x="1198" y="769"/>
                    <a:pt x="863" y="474"/>
                  </a:cubicBezTo>
                  <a:lnTo>
                    <a:pt x="32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1e9bf294500_0_2587"/>
            <p:cNvSpPr/>
            <p:nvPr/>
          </p:nvSpPr>
          <p:spPr>
            <a:xfrm>
              <a:off x="7536646" y="2924035"/>
              <a:ext cx="48141" cy="93662"/>
            </a:xfrm>
            <a:custGeom>
              <a:rect b="b" l="l" r="r" t="t"/>
              <a:pathLst>
                <a:path extrusionOk="0" h="2638" w="1356">
                  <a:moveTo>
                    <a:pt x="39" y="0"/>
                  </a:moveTo>
                  <a:lnTo>
                    <a:pt x="0" y="331"/>
                  </a:lnTo>
                  <a:lnTo>
                    <a:pt x="203" y="508"/>
                  </a:lnTo>
                  <a:cubicBezTo>
                    <a:pt x="540" y="802"/>
                    <a:pt x="779" y="1192"/>
                    <a:pt x="881" y="1628"/>
                  </a:cubicBezTo>
                  <a:cubicBezTo>
                    <a:pt x="938" y="1865"/>
                    <a:pt x="980" y="2141"/>
                    <a:pt x="977" y="2439"/>
                  </a:cubicBezTo>
                  <a:cubicBezTo>
                    <a:pt x="974" y="2523"/>
                    <a:pt x="930" y="2597"/>
                    <a:pt x="864" y="2638"/>
                  </a:cubicBezTo>
                  <a:lnTo>
                    <a:pt x="1111" y="2638"/>
                  </a:lnTo>
                  <a:cubicBezTo>
                    <a:pt x="1244" y="2638"/>
                    <a:pt x="1351" y="2533"/>
                    <a:pt x="1353" y="2400"/>
                  </a:cubicBezTo>
                  <a:cubicBezTo>
                    <a:pt x="1356" y="2104"/>
                    <a:pt x="1315" y="1828"/>
                    <a:pt x="1258" y="1592"/>
                  </a:cubicBezTo>
                  <a:cubicBezTo>
                    <a:pt x="1154" y="1158"/>
                    <a:pt x="915" y="767"/>
                    <a:pt x="579" y="472"/>
                  </a:cubicBezTo>
                  <a:lnTo>
                    <a:pt x="39" y="0"/>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g1e9bf294500_0_2587"/>
            <p:cNvSpPr/>
            <p:nvPr/>
          </p:nvSpPr>
          <p:spPr>
            <a:xfrm>
              <a:off x="7385472" y="2989717"/>
              <a:ext cx="58047" cy="27978"/>
            </a:xfrm>
            <a:custGeom>
              <a:rect b="b" l="l" r="r" t="t"/>
              <a:pathLst>
                <a:path extrusionOk="0" h="788" w="1635">
                  <a:moveTo>
                    <a:pt x="45" y="1"/>
                  </a:moveTo>
                  <a:cubicBezTo>
                    <a:pt x="16" y="172"/>
                    <a:pt x="0" y="356"/>
                    <a:pt x="2" y="550"/>
                  </a:cubicBezTo>
                  <a:cubicBezTo>
                    <a:pt x="4" y="683"/>
                    <a:pt x="112" y="788"/>
                    <a:pt x="243" y="788"/>
                  </a:cubicBezTo>
                  <a:lnTo>
                    <a:pt x="1635" y="788"/>
                  </a:lnTo>
                  <a:lnTo>
                    <a:pt x="1540" y="1"/>
                  </a:ln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g1e9bf294500_0_2587"/>
            <p:cNvSpPr/>
            <p:nvPr/>
          </p:nvSpPr>
          <p:spPr>
            <a:xfrm>
              <a:off x="7415508" y="2989717"/>
              <a:ext cx="28011" cy="27978"/>
            </a:xfrm>
            <a:custGeom>
              <a:rect b="b" l="l" r="r" t="t"/>
              <a:pathLst>
                <a:path extrusionOk="0" h="788" w="789">
                  <a:moveTo>
                    <a:pt x="0" y="1"/>
                  </a:moveTo>
                  <a:cubicBezTo>
                    <a:pt x="43" y="238"/>
                    <a:pt x="98" y="506"/>
                    <a:pt x="169" y="788"/>
                  </a:cubicBezTo>
                  <a:lnTo>
                    <a:pt x="789" y="788"/>
                  </a:lnTo>
                  <a:lnTo>
                    <a:pt x="692" y="1"/>
                  </a:ln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g1e9bf294500_0_2587"/>
            <p:cNvSpPr/>
            <p:nvPr/>
          </p:nvSpPr>
          <p:spPr>
            <a:xfrm>
              <a:off x="7526670" y="2989717"/>
              <a:ext cx="58082" cy="27978"/>
            </a:xfrm>
            <a:custGeom>
              <a:rect b="b" l="l" r="r" t="t"/>
              <a:pathLst>
                <a:path extrusionOk="0" h="788" w="1636">
                  <a:moveTo>
                    <a:pt x="96" y="1"/>
                  </a:moveTo>
                  <a:lnTo>
                    <a:pt x="1" y="788"/>
                  </a:lnTo>
                  <a:lnTo>
                    <a:pt x="1392" y="788"/>
                  </a:lnTo>
                  <a:cubicBezTo>
                    <a:pt x="1523" y="788"/>
                    <a:pt x="1631" y="683"/>
                    <a:pt x="1634" y="550"/>
                  </a:cubicBezTo>
                  <a:cubicBezTo>
                    <a:pt x="1635" y="356"/>
                    <a:pt x="1620" y="172"/>
                    <a:pt x="1591" y="1"/>
                  </a:cubicBez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1e9bf294500_0_2587"/>
            <p:cNvSpPr/>
            <p:nvPr/>
          </p:nvSpPr>
          <p:spPr>
            <a:xfrm>
              <a:off x="7567286" y="2989788"/>
              <a:ext cx="17503" cy="27907"/>
            </a:xfrm>
            <a:custGeom>
              <a:rect b="b" l="l" r="r" t="t"/>
              <a:pathLst>
                <a:path extrusionOk="0" h="786" w="493">
                  <a:moveTo>
                    <a:pt x="65" y="0"/>
                  </a:moveTo>
                  <a:cubicBezTo>
                    <a:pt x="96" y="181"/>
                    <a:pt x="116" y="380"/>
                    <a:pt x="114" y="587"/>
                  </a:cubicBezTo>
                  <a:cubicBezTo>
                    <a:pt x="111" y="671"/>
                    <a:pt x="67" y="745"/>
                    <a:pt x="1" y="786"/>
                  </a:cubicBezTo>
                  <a:lnTo>
                    <a:pt x="248" y="786"/>
                  </a:lnTo>
                  <a:cubicBezTo>
                    <a:pt x="382" y="786"/>
                    <a:pt x="488" y="681"/>
                    <a:pt x="490" y="548"/>
                  </a:cubicBezTo>
                  <a:cubicBezTo>
                    <a:pt x="493" y="357"/>
                    <a:pt x="476" y="171"/>
                    <a:pt x="448"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g1e9bf294500_0_2587"/>
            <p:cNvSpPr/>
            <p:nvPr/>
          </p:nvSpPr>
          <p:spPr>
            <a:xfrm>
              <a:off x="7590576" y="3110466"/>
              <a:ext cx="40047" cy="46299"/>
            </a:xfrm>
            <a:custGeom>
              <a:rect b="b" l="l" r="r" t="t"/>
              <a:pathLst>
                <a:path extrusionOk="0" h="1304" w="1128">
                  <a:moveTo>
                    <a:pt x="375" y="0"/>
                  </a:moveTo>
                  <a:cubicBezTo>
                    <a:pt x="251" y="0"/>
                    <a:pt x="127" y="39"/>
                    <a:pt x="21" y="119"/>
                  </a:cubicBezTo>
                  <a:cubicBezTo>
                    <a:pt x="14" y="125"/>
                    <a:pt x="8" y="130"/>
                    <a:pt x="1" y="135"/>
                  </a:cubicBezTo>
                  <a:cubicBezTo>
                    <a:pt x="195" y="141"/>
                    <a:pt x="384" y="232"/>
                    <a:pt x="510" y="399"/>
                  </a:cubicBezTo>
                  <a:cubicBezTo>
                    <a:pt x="725" y="679"/>
                    <a:pt x="686" y="1039"/>
                    <a:pt x="504" y="1304"/>
                  </a:cubicBezTo>
                  <a:cubicBezTo>
                    <a:pt x="909" y="1135"/>
                    <a:pt x="1128" y="606"/>
                    <a:pt x="843" y="233"/>
                  </a:cubicBezTo>
                  <a:cubicBezTo>
                    <a:pt x="727" y="80"/>
                    <a:pt x="552" y="0"/>
                    <a:pt x="375"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g1e9bf294500_0_2587"/>
            <p:cNvSpPr/>
            <p:nvPr/>
          </p:nvSpPr>
          <p:spPr>
            <a:xfrm>
              <a:off x="7563239" y="3106241"/>
              <a:ext cx="28402" cy="17824"/>
            </a:xfrm>
            <a:custGeom>
              <a:rect b="b" l="l" r="r" t="t"/>
              <a:pathLst>
                <a:path extrusionOk="0" h="502" w="800">
                  <a:moveTo>
                    <a:pt x="415" y="0"/>
                  </a:moveTo>
                  <a:cubicBezTo>
                    <a:pt x="345" y="0"/>
                    <a:pt x="275" y="18"/>
                    <a:pt x="211" y="56"/>
                  </a:cubicBezTo>
                  <a:cubicBezTo>
                    <a:pt x="94" y="123"/>
                    <a:pt x="23" y="240"/>
                    <a:pt x="10" y="367"/>
                  </a:cubicBezTo>
                  <a:cubicBezTo>
                    <a:pt x="1" y="424"/>
                    <a:pt x="30" y="474"/>
                    <a:pt x="74" y="502"/>
                  </a:cubicBezTo>
                  <a:cubicBezTo>
                    <a:pt x="106" y="407"/>
                    <a:pt x="168" y="326"/>
                    <a:pt x="259" y="274"/>
                  </a:cubicBezTo>
                  <a:cubicBezTo>
                    <a:pt x="322" y="238"/>
                    <a:pt x="392" y="221"/>
                    <a:pt x="461" y="221"/>
                  </a:cubicBezTo>
                  <a:cubicBezTo>
                    <a:pt x="573" y="221"/>
                    <a:pt x="684" y="267"/>
                    <a:pt x="762" y="352"/>
                  </a:cubicBezTo>
                  <a:cubicBezTo>
                    <a:pt x="794" y="312"/>
                    <a:pt x="800" y="253"/>
                    <a:pt x="769" y="204"/>
                  </a:cubicBezTo>
                  <a:cubicBezTo>
                    <a:pt x="693" y="74"/>
                    <a:pt x="556" y="0"/>
                    <a:pt x="415"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1e9bf294500_0_2587"/>
            <p:cNvSpPr/>
            <p:nvPr/>
          </p:nvSpPr>
          <p:spPr>
            <a:xfrm>
              <a:off x="7535155" y="3106277"/>
              <a:ext cx="30142" cy="38381"/>
            </a:xfrm>
            <a:custGeom>
              <a:rect b="b" l="l" r="r" t="t"/>
              <a:pathLst>
                <a:path extrusionOk="0" h="1081" w="849">
                  <a:moveTo>
                    <a:pt x="260" y="0"/>
                  </a:moveTo>
                  <a:cubicBezTo>
                    <a:pt x="166" y="0"/>
                    <a:pt x="78" y="22"/>
                    <a:pt x="0" y="59"/>
                  </a:cubicBezTo>
                  <a:cubicBezTo>
                    <a:pt x="272" y="109"/>
                    <a:pt x="478" y="350"/>
                    <a:pt x="478" y="635"/>
                  </a:cubicBezTo>
                  <a:cubicBezTo>
                    <a:pt x="478" y="681"/>
                    <a:pt x="475" y="725"/>
                    <a:pt x="464" y="768"/>
                  </a:cubicBezTo>
                  <a:cubicBezTo>
                    <a:pt x="441" y="868"/>
                    <a:pt x="470" y="970"/>
                    <a:pt x="539" y="1043"/>
                  </a:cubicBezTo>
                  <a:lnTo>
                    <a:pt x="575" y="1081"/>
                  </a:lnTo>
                  <a:cubicBezTo>
                    <a:pt x="740" y="979"/>
                    <a:pt x="848" y="796"/>
                    <a:pt x="848" y="587"/>
                  </a:cubicBezTo>
                  <a:cubicBezTo>
                    <a:pt x="848" y="263"/>
                    <a:pt x="585" y="0"/>
                    <a:pt x="260"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1e9bf294500_0_2587"/>
            <p:cNvSpPr/>
            <p:nvPr/>
          </p:nvSpPr>
          <p:spPr>
            <a:xfrm>
              <a:off x="7339672" y="3110466"/>
              <a:ext cx="39940" cy="46299"/>
            </a:xfrm>
            <a:custGeom>
              <a:rect b="b" l="l" r="r" t="t"/>
              <a:pathLst>
                <a:path extrusionOk="0" h="1304" w="1125">
                  <a:moveTo>
                    <a:pt x="752" y="0"/>
                  </a:moveTo>
                  <a:cubicBezTo>
                    <a:pt x="574" y="0"/>
                    <a:pt x="398" y="80"/>
                    <a:pt x="283" y="233"/>
                  </a:cubicBezTo>
                  <a:cubicBezTo>
                    <a:pt x="1" y="606"/>
                    <a:pt x="218" y="1135"/>
                    <a:pt x="621" y="1304"/>
                  </a:cubicBezTo>
                  <a:cubicBezTo>
                    <a:pt x="440" y="1039"/>
                    <a:pt x="402" y="679"/>
                    <a:pt x="615" y="399"/>
                  </a:cubicBezTo>
                  <a:cubicBezTo>
                    <a:pt x="742" y="232"/>
                    <a:pt x="932" y="141"/>
                    <a:pt x="1125" y="135"/>
                  </a:cubicBezTo>
                  <a:cubicBezTo>
                    <a:pt x="1117" y="130"/>
                    <a:pt x="1112" y="125"/>
                    <a:pt x="1104" y="119"/>
                  </a:cubicBezTo>
                  <a:cubicBezTo>
                    <a:pt x="999" y="39"/>
                    <a:pt x="875" y="0"/>
                    <a:pt x="752"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1e9bf294500_0_2587"/>
            <p:cNvSpPr/>
            <p:nvPr/>
          </p:nvSpPr>
          <p:spPr>
            <a:xfrm>
              <a:off x="7378548" y="3106241"/>
              <a:ext cx="28402" cy="17824"/>
            </a:xfrm>
            <a:custGeom>
              <a:rect b="b" l="l" r="r" t="t"/>
              <a:pathLst>
                <a:path extrusionOk="0" h="502" w="800">
                  <a:moveTo>
                    <a:pt x="386" y="0"/>
                  </a:moveTo>
                  <a:cubicBezTo>
                    <a:pt x="245" y="0"/>
                    <a:pt x="107" y="74"/>
                    <a:pt x="31" y="204"/>
                  </a:cubicBezTo>
                  <a:cubicBezTo>
                    <a:pt x="1" y="253"/>
                    <a:pt x="8" y="312"/>
                    <a:pt x="38" y="352"/>
                  </a:cubicBezTo>
                  <a:cubicBezTo>
                    <a:pt x="117" y="267"/>
                    <a:pt x="227" y="221"/>
                    <a:pt x="340" y="221"/>
                  </a:cubicBezTo>
                  <a:cubicBezTo>
                    <a:pt x="409" y="221"/>
                    <a:pt x="478" y="238"/>
                    <a:pt x="542" y="274"/>
                  </a:cubicBezTo>
                  <a:cubicBezTo>
                    <a:pt x="633" y="326"/>
                    <a:pt x="696" y="407"/>
                    <a:pt x="726" y="502"/>
                  </a:cubicBezTo>
                  <a:cubicBezTo>
                    <a:pt x="771" y="474"/>
                    <a:pt x="800" y="424"/>
                    <a:pt x="791" y="367"/>
                  </a:cubicBezTo>
                  <a:cubicBezTo>
                    <a:pt x="778" y="240"/>
                    <a:pt x="706" y="123"/>
                    <a:pt x="589" y="56"/>
                  </a:cubicBezTo>
                  <a:cubicBezTo>
                    <a:pt x="525" y="18"/>
                    <a:pt x="455" y="0"/>
                    <a:pt x="38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1e9bf294500_0_2587"/>
            <p:cNvSpPr/>
            <p:nvPr/>
          </p:nvSpPr>
          <p:spPr>
            <a:xfrm>
              <a:off x="7405034" y="3106277"/>
              <a:ext cx="30000" cy="38381"/>
            </a:xfrm>
            <a:custGeom>
              <a:rect b="b" l="l" r="r" t="t"/>
              <a:pathLst>
                <a:path extrusionOk="0" h="1081" w="845">
                  <a:moveTo>
                    <a:pt x="586" y="0"/>
                  </a:moveTo>
                  <a:cubicBezTo>
                    <a:pt x="262" y="0"/>
                    <a:pt x="0" y="263"/>
                    <a:pt x="0" y="587"/>
                  </a:cubicBezTo>
                  <a:cubicBezTo>
                    <a:pt x="0" y="796"/>
                    <a:pt x="108" y="979"/>
                    <a:pt x="271" y="1081"/>
                  </a:cubicBezTo>
                  <a:lnTo>
                    <a:pt x="307" y="1043"/>
                  </a:lnTo>
                  <a:cubicBezTo>
                    <a:pt x="376" y="970"/>
                    <a:pt x="405" y="868"/>
                    <a:pt x="382" y="768"/>
                  </a:cubicBezTo>
                  <a:cubicBezTo>
                    <a:pt x="370" y="725"/>
                    <a:pt x="367" y="681"/>
                    <a:pt x="367" y="635"/>
                  </a:cubicBezTo>
                  <a:cubicBezTo>
                    <a:pt x="367" y="350"/>
                    <a:pt x="573" y="109"/>
                    <a:pt x="845" y="59"/>
                  </a:cubicBezTo>
                  <a:cubicBezTo>
                    <a:pt x="767" y="22"/>
                    <a:pt x="679" y="0"/>
                    <a:pt x="586"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1e9bf294500_0_2587"/>
            <p:cNvSpPr/>
            <p:nvPr/>
          </p:nvSpPr>
          <p:spPr>
            <a:xfrm>
              <a:off x="7423993" y="2833536"/>
              <a:ext cx="122342" cy="236144"/>
            </a:xfrm>
            <a:custGeom>
              <a:rect b="b" l="l" r="r" t="t"/>
              <a:pathLst>
                <a:path extrusionOk="0" h="6651" w="3446">
                  <a:moveTo>
                    <a:pt x="1723" y="0"/>
                  </a:moveTo>
                  <a:cubicBezTo>
                    <a:pt x="1632" y="0"/>
                    <a:pt x="1540" y="33"/>
                    <a:pt x="1468" y="100"/>
                  </a:cubicBezTo>
                  <a:cubicBezTo>
                    <a:pt x="1272" y="283"/>
                    <a:pt x="1029" y="517"/>
                    <a:pt x="766" y="932"/>
                  </a:cubicBezTo>
                  <a:cubicBezTo>
                    <a:pt x="751" y="953"/>
                    <a:pt x="698" y="969"/>
                    <a:pt x="685" y="991"/>
                  </a:cubicBezTo>
                  <a:cubicBezTo>
                    <a:pt x="471" y="1342"/>
                    <a:pt x="274" y="1769"/>
                    <a:pt x="151" y="2276"/>
                  </a:cubicBezTo>
                  <a:cubicBezTo>
                    <a:pt x="22" y="2817"/>
                    <a:pt x="0" y="3378"/>
                    <a:pt x="79" y="3928"/>
                  </a:cubicBezTo>
                  <a:cubicBezTo>
                    <a:pt x="145" y="4390"/>
                    <a:pt x="287" y="5184"/>
                    <a:pt x="546" y="5941"/>
                  </a:cubicBezTo>
                  <a:cubicBezTo>
                    <a:pt x="561" y="5985"/>
                    <a:pt x="658" y="6030"/>
                    <a:pt x="675" y="6076"/>
                  </a:cubicBezTo>
                  <a:cubicBezTo>
                    <a:pt x="737" y="6249"/>
                    <a:pt x="807" y="6419"/>
                    <a:pt x="884" y="6581"/>
                  </a:cubicBezTo>
                  <a:cubicBezTo>
                    <a:pt x="912" y="6640"/>
                    <a:pt x="961" y="6650"/>
                    <a:pt x="1019" y="6650"/>
                  </a:cubicBezTo>
                  <a:cubicBezTo>
                    <a:pt x="1049" y="6650"/>
                    <a:pt x="1082" y="6647"/>
                    <a:pt x="1115" y="6647"/>
                  </a:cubicBezTo>
                  <a:lnTo>
                    <a:pt x="2344" y="6647"/>
                  </a:lnTo>
                  <a:cubicBezTo>
                    <a:pt x="2378" y="6647"/>
                    <a:pt x="2410" y="6650"/>
                    <a:pt x="2441" y="6650"/>
                  </a:cubicBezTo>
                  <a:cubicBezTo>
                    <a:pt x="2499" y="6650"/>
                    <a:pt x="2548" y="6640"/>
                    <a:pt x="2576" y="6581"/>
                  </a:cubicBezTo>
                  <a:cubicBezTo>
                    <a:pt x="2651" y="6419"/>
                    <a:pt x="2697" y="6239"/>
                    <a:pt x="2759" y="6069"/>
                  </a:cubicBezTo>
                  <a:cubicBezTo>
                    <a:pt x="2776" y="6023"/>
                    <a:pt x="2884" y="5987"/>
                    <a:pt x="2900" y="5941"/>
                  </a:cubicBezTo>
                  <a:cubicBezTo>
                    <a:pt x="3159" y="5184"/>
                    <a:pt x="3298" y="4388"/>
                    <a:pt x="3366" y="3928"/>
                  </a:cubicBezTo>
                  <a:cubicBezTo>
                    <a:pt x="3445" y="3378"/>
                    <a:pt x="3424" y="2817"/>
                    <a:pt x="3294" y="2276"/>
                  </a:cubicBezTo>
                  <a:cubicBezTo>
                    <a:pt x="3172" y="1769"/>
                    <a:pt x="2973" y="1342"/>
                    <a:pt x="2759" y="991"/>
                  </a:cubicBezTo>
                  <a:cubicBezTo>
                    <a:pt x="2733" y="947"/>
                    <a:pt x="2678" y="949"/>
                    <a:pt x="2651" y="909"/>
                  </a:cubicBezTo>
                  <a:cubicBezTo>
                    <a:pt x="2399" y="524"/>
                    <a:pt x="2162" y="271"/>
                    <a:pt x="1974" y="98"/>
                  </a:cubicBezTo>
                  <a:cubicBezTo>
                    <a:pt x="1904" y="33"/>
                    <a:pt x="1814" y="0"/>
                    <a:pt x="17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1e9bf294500_0_2587"/>
            <p:cNvSpPr/>
            <p:nvPr/>
          </p:nvSpPr>
          <p:spPr>
            <a:xfrm>
              <a:off x="7478172" y="2830944"/>
              <a:ext cx="68165" cy="241541"/>
            </a:xfrm>
            <a:custGeom>
              <a:rect b="b" l="l" r="r" t="t"/>
              <a:pathLst>
                <a:path extrusionOk="0" h="6803" w="1920">
                  <a:moveTo>
                    <a:pt x="197" y="1"/>
                  </a:moveTo>
                  <a:cubicBezTo>
                    <a:pt x="129" y="1"/>
                    <a:pt x="61" y="19"/>
                    <a:pt x="1" y="56"/>
                  </a:cubicBezTo>
                  <a:cubicBezTo>
                    <a:pt x="21" y="69"/>
                    <a:pt x="41" y="85"/>
                    <a:pt x="59" y="101"/>
                  </a:cubicBezTo>
                  <a:cubicBezTo>
                    <a:pt x="430" y="443"/>
                    <a:pt x="1100" y="1197"/>
                    <a:pt x="1377" y="2349"/>
                  </a:cubicBezTo>
                  <a:cubicBezTo>
                    <a:pt x="1506" y="2890"/>
                    <a:pt x="1528" y="3451"/>
                    <a:pt x="1449" y="4001"/>
                  </a:cubicBezTo>
                  <a:cubicBezTo>
                    <a:pt x="1362" y="4596"/>
                    <a:pt x="1154" y="5745"/>
                    <a:pt x="726" y="6654"/>
                  </a:cubicBezTo>
                  <a:cubicBezTo>
                    <a:pt x="684" y="6745"/>
                    <a:pt x="592" y="6802"/>
                    <a:pt x="495" y="6802"/>
                  </a:cubicBezTo>
                  <a:lnTo>
                    <a:pt x="885" y="6802"/>
                  </a:lnTo>
                  <a:cubicBezTo>
                    <a:pt x="984" y="6802"/>
                    <a:pt x="1074" y="6745"/>
                    <a:pt x="1116" y="6654"/>
                  </a:cubicBezTo>
                  <a:cubicBezTo>
                    <a:pt x="1546" y="5745"/>
                    <a:pt x="1755" y="4596"/>
                    <a:pt x="1840" y="4001"/>
                  </a:cubicBezTo>
                  <a:cubicBezTo>
                    <a:pt x="1919" y="3451"/>
                    <a:pt x="1898" y="2890"/>
                    <a:pt x="1770" y="2349"/>
                  </a:cubicBezTo>
                  <a:cubicBezTo>
                    <a:pt x="1492" y="1197"/>
                    <a:pt x="820" y="443"/>
                    <a:pt x="451" y="101"/>
                  </a:cubicBezTo>
                  <a:cubicBezTo>
                    <a:pt x="379" y="34"/>
                    <a:pt x="288" y="1"/>
                    <a:pt x="197"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1e9bf294500_0_2587"/>
            <p:cNvSpPr/>
            <p:nvPr/>
          </p:nvSpPr>
          <p:spPr>
            <a:xfrm>
              <a:off x="7443236" y="3044500"/>
              <a:ext cx="83715" cy="28013"/>
            </a:xfrm>
            <a:custGeom>
              <a:rect b="b" l="l" r="r" t="t"/>
              <a:pathLst>
                <a:path extrusionOk="0" h="789" w="2358">
                  <a:moveTo>
                    <a:pt x="1" y="0"/>
                  </a:moveTo>
                  <a:cubicBezTo>
                    <a:pt x="77" y="220"/>
                    <a:pt x="162" y="436"/>
                    <a:pt x="258" y="641"/>
                  </a:cubicBezTo>
                  <a:cubicBezTo>
                    <a:pt x="300" y="731"/>
                    <a:pt x="392" y="789"/>
                    <a:pt x="490" y="789"/>
                  </a:cubicBezTo>
                  <a:lnTo>
                    <a:pt x="1869" y="789"/>
                  </a:lnTo>
                  <a:cubicBezTo>
                    <a:pt x="1968" y="789"/>
                    <a:pt x="2057" y="731"/>
                    <a:pt x="2100" y="641"/>
                  </a:cubicBezTo>
                  <a:cubicBezTo>
                    <a:pt x="2198" y="436"/>
                    <a:pt x="2282" y="220"/>
                    <a:pt x="2358" y="0"/>
                  </a:cubicBez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1e9bf294500_0_2587"/>
            <p:cNvSpPr/>
            <p:nvPr/>
          </p:nvSpPr>
          <p:spPr>
            <a:xfrm>
              <a:off x="7495711" y="3044500"/>
              <a:ext cx="31242" cy="28013"/>
            </a:xfrm>
            <a:custGeom>
              <a:rect b="b" l="l" r="r" t="t"/>
              <a:pathLst>
                <a:path extrusionOk="0" h="789" w="880">
                  <a:moveTo>
                    <a:pt x="488" y="0"/>
                  </a:moveTo>
                  <a:cubicBezTo>
                    <a:pt x="414" y="220"/>
                    <a:pt x="329" y="436"/>
                    <a:pt x="232" y="641"/>
                  </a:cubicBezTo>
                  <a:cubicBezTo>
                    <a:pt x="190" y="731"/>
                    <a:pt x="98" y="789"/>
                    <a:pt x="1" y="789"/>
                  </a:cubicBezTo>
                  <a:lnTo>
                    <a:pt x="391" y="789"/>
                  </a:lnTo>
                  <a:cubicBezTo>
                    <a:pt x="490" y="789"/>
                    <a:pt x="580" y="731"/>
                    <a:pt x="622" y="641"/>
                  </a:cubicBezTo>
                  <a:cubicBezTo>
                    <a:pt x="720" y="436"/>
                    <a:pt x="804" y="220"/>
                    <a:pt x="880" y="0"/>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1e9bf294500_0_2587"/>
            <p:cNvSpPr/>
            <p:nvPr/>
          </p:nvSpPr>
          <p:spPr>
            <a:xfrm>
              <a:off x="7455556" y="2900212"/>
              <a:ext cx="59041" cy="59045"/>
            </a:xfrm>
            <a:custGeom>
              <a:rect b="b" l="l" r="r" t="t"/>
              <a:pathLst>
                <a:path extrusionOk="0" h="1663" w="1663">
                  <a:moveTo>
                    <a:pt x="832" y="0"/>
                  </a:moveTo>
                  <a:cubicBezTo>
                    <a:pt x="373" y="0"/>
                    <a:pt x="0" y="373"/>
                    <a:pt x="0" y="832"/>
                  </a:cubicBezTo>
                  <a:cubicBezTo>
                    <a:pt x="0" y="1291"/>
                    <a:pt x="373" y="1663"/>
                    <a:pt x="832" y="1663"/>
                  </a:cubicBezTo>
                  <a:cubicBezTo>
                    <a:pt x="1291" y="1663"/>
                    <a:pt x="1663" y="1291"/>
                    <a:pt x="1663" y="832"/>
                  </a:cubicBezTo>
                  <a:cubicBezTo>
                    <a:pt x="1663" y="373"/>
                    <a:pt x="1291" y="0"/>
                    <a:pt x="832" y="0"/>
                  </a:cubicBezTo>
                  <a:close/>
                </a:path>
              </a:pathLst>
            </a:custGeom>
            <a:solidFill>
              <a:srgbClr val="7EC8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g1e9bf294500_0_2587"/>
            <p:cNvSpPr/>
            <p:nvPr/>
          </p:nvSpPr>
          <p:spPr>
            <a:xfrm>
              <a:off x="7461521" y="2902449"/>
              <a:ext cx="53112" cy="56844"/>
            </a:xfrm>
            <a:custGeom>
              <a:rect b="b" l="l" r="r" t="t"/>
              <a:pathLst>
                <a:path extrusionOk="0" h="1601" w="1496">
                  <a:moveTo>
                    <a:pt x="979" y="1"/>
                  </a:moveTo>
                  <a:cubicBezTo>
                    <a:pt x="1086" y="142"/>
                    <a:pt x="1148" y="314"/>
                    <a:pt x="1148" y="503"/>
                  </a:cubicBezTo>
                  <a:cubicBezTo>
                    <a:pt x="1148" y="962"/>
                    <a:pt x="776" y="1335"/>
                    <a:pt x="317" y="1335"/>
                  </a:cubicBezTo>
                  <a:cubicBezTo>
                    <a:pt x="205" y="1335"/>
                    <a:pt x="97" y="1310"/>
                    <a:pt x="1" y="1271"/>
                  </a:cubicBezTo>
                  <a:lnTo>
                    <a:pt x="1" y="1271"/>
                  </a:lnTo>
                  <a:cubicBezTo>
                    <a:pt x="153" y="1471"/>
                    <a:pt x="395" y="1601"/>
                    <a:pt x="664" y="1601"/>
                  </a:cubicBezTo>
                  <a:cubicBezTo>
                    <a:pt x="1123" y="1601"/>
                    <a:pt x="1496" y="1228"/>
                    <a:pt x="1496" y="769"/>
                  </a:cubicBezTo>
                  <a:cubicBezTo>
                    <a:pt x="1496" y="422"/>
                    <a:pt x="1283" y="126"/>
                    <a:pt x="979"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1e9bf294500_0_2587"/>
            <p:cNvSpPr/>
            <p:nvPr/>
          </p:nvSpPr>
          <p:spPr>
            <a:xfrm>
              <a:off x="7448242" y="2831051"/>
              <a:ext cx="73703" cy="37671"/>
            </a:xfrm>
            <a:custGeom>
              <a:rect b="b" l="l" r="r" t="t"/>
              <a:pathLst>
                <a:path extrusionOk="0" h="1061" w="2076">
                  <a:moveTo>
                    <a:pt x="1038" y="0"/>
                  </a:moveTo>
                  <a:cubicBezTo>
                    <a:pt x="946" y="0"/>
                    <a:pt x="855" y="34"/>
                    <a:pt x="784" y="101"/>
                  </a:cubicBezTo>
                  <a:cubicBezTo>
                    <a:pt x="576" y="291"/>
                    <a:pt x="274" y="613"/>
                    <a:pt x="1" y="1061"/>
                  </a:cubicBezTo>
                  <a:lnTo>
                    <a:pt x="2076" y="1061"/>
                  </a:lnTo>
                  <a:cubicBezTo>
                    <a:pt x="1802" y="613"/>
                    <a:pt x="1500" y="292"/>
                    <a:pt x="1291" y="101"/>
                  </a:cubicBezTo>
                  <a:cubicBezTo>
                    <a:pt x="1220" y="34"/>
                    <a:pt x="1129" y="0"/>
                    <a:pt x="1038" y="0"/>
                  </a:cubicBezTo>
                  <a:close/>
                </a:path>
              </a:pathLst>
            </a:custGeom>
            <a:solidFill>
              <a:srgbClr val="0646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1e9bf294500_0_2587"/>
            <p:cNvSpPr/>
            <p:nvPr/>
          </p:nvSpPr>
          <p:spPr>
            <a:xfrm>
              <a:off x="7478172" y="2830944"/>
              <a:ext cx="43846" cy="37777"/>
            </a:xfrm>
            <a:custGeom>
              <a:rect b="b" l="l" r="r" t="t"/>
              <a:pathLst>
                <a:path extrusionOk="0" h="1064" w="1235">
                  <a:moveTo>
                    <a:pt x="196" y="1"/>
                  </a:moveTo>
                  <a:cubicBezTo>
                    <a:pt x="128" y="1"/>
                    <a:pt x="61" y="19"/>
                    <a:pt x="1" y="56"/>
                  </a:cubicBezTo>
                  <a:cubicBezTo>
                    <a:pt x="21" y="69"/>
                    <a:pt x="41" y="85"/>
                    <a:pt x="59" y="101"/>
                  </a:cubicBezTo>
                  <a:cubicBezTo>
                    <a:pt x="266" y="294"/>
                    <a:pt x="568" y="616"/>
                    <a:pt x="843" y="1064"/>
                  </a:cubicBezTo>
                  <a:lnTo>
                    <a:pt x="1234" y="1064"/>
                  </a:lnTo>
                  <a:cubicBezTo>
                    <a:pt x="959" y="615"/>
                    <a:pt x="657" y="294"/>
                    <a:pt x="450" y="101"/>
                  </a:cubicBezTo>
                  <a:cubicBezTo>
                    <a:pt x="378" y="34"/>
                    <a:pt x="287" y="1"/>
                    <a:pt x="196" y="1"/>
                  </a:cubicBezTo>
                  <a:close/>
                </a:path>
              </a:pathLst>
            </a:custGeom>
            <a:solidFill>
              <a:srgbClr val="000000">
                <a:alpha val="133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5" name="Shape 2135"/>
        <p:cNvGrpSpPr/>
        <p:nvPr/>
      </p:nvGrpSpPr>
      <p:grpSpPr>
        <a:xfrm>
          <a:off x="0" y="0"/>
          <a:ext cx="0" cy="0"/>
          <a:chOff x="0" y="0"/>
          <a:chExt cx="0" cy="0"/>
        </a:xfrm>
      </p:grpSpPr>
      <p:sp>
        <p:nvSpPr>
          <p:cNvPr id="2136" name="Google Shape;2136;g1e9bf294500_0_1309"/>
          <p:cNvSpPr/>
          <p:nvPr/>
        </p:nvSpPr>
        <p:spPr>
          <a:xfrm>
            <a:off x="496600" y="1463229"/>
            <a:ext cx="3080700" cy="3273300"/>
          </a:xfrm>
          <a:prstGeom prst="rect">
            <a:avLst/>
          </a:prstGeom>
          <a:solidFill>
            <a:srgbClr val="7C7C7C">
              <a:alpha val="141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7" name="Google Shape;2137;g1e9bf294500_0_1309"/>
          <p:cNvGrpSpPr/>
          <p:nvPr/>
        </p:nvGrpSpPr>
        <p:grpSpPr>
          <a:xfrm>
            <a:off x="5017137" y="1998050"/>
            <a:ext cx="2813400" cy="2227800"/>
            <a:chOff x="5072850" y="1998050"/>
            <a:chExt cx="2813400" cy="2227800"/>
          </a:xfrm>
        </p:grpSpPr>
        <p:sp>
          <p:nvSpPr>
            <p:cNvPr id="2138" name="Google Shape;2138;g1e9bf294500_0_1309"/>
            <p:cNvSpPr/>
            <p:nvPr/>
          </p:nvSpPr>
          <p:spPr>
            <a:xfrm>
              <a:off x="5072850" y="2216150"/>
              <a:ext cx="2813400" cy="200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1e9bf294500_0_1309"/>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0" name="Google Shape;2140;g1e9bf294500_0_130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Proyecto #01: segunda parte</a:t>
            </a:r>
            <a:endParaRPr/>
          </a:p>
        </p:txBody>
      </p:sp>
      <p:sp>
        <p:nvSpPr>
          <p:cNvPr id="2141" name="Google Shape;2141;g1e9bf294500_0_1309"/>
          <p:cNvSpPr txBox="1"/>
          <p:nvPr>
            <p:ph idx="1" type="subTitle"/>
          </p:nvPr>
        </p:nvSpPr>
        <p:spPr>
          <a:xfrm>
            <a:off x="496600" y="1462843"/>
            <a:ext cx="3080700" cy="3273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sz="1000"/>
              <a:t>Escribir un ensayo sobre la implicancia de estas tecnologías en la sociedad Chilena</a:t>
            </a:r>
            <a:r>
              <a:rPr lang="en" sz="1000"/>
              <a:t>, además responde dentro del texto las siguientes acciones y preguntas: </a:t>
            </a:r>
            <a:endParaRPr sz="1000"/>
          </a:p>
          <a:p>
            <a:pPr indent="-292100" lvl="0" marL="457200" rtl="0" algn="l">
              <a:spcBef>
                <a:spcPts val="0"/>
              </a:spcBef>
              <a:spcAft>
                <a:spcPts val="0"/>
              </a:spcAft>
              <a:buSzPts val="1000"/>
              <a:buAutoNum type="arabicPeriod"/>
            </a:pPr>
            <a:r>
              <a:rPr lang="en" sz="1000"/>
              <a:t>Introduce tu trabajo con al menos dos trabajos desde el 2007-2023, sobre un tema en particular relacionado a audio (ejemplo AI - Plugins).</a:t>
            </a:r>
            <a:endParaRPr sz="1000"/>
          </a:p>
          <a:p>
            <a:pPr indent="-292100" lvl="0" marL="457200" rtl="0" algn="l">
              <a:spcBef>
                <a:spcPts val="0"/>
              </a:spcBef>
              <a:spcAft>
                <a:spcPts val="0"/>
              </a:spcAft>
              <a:buSzPts val="1000"/>
              <a:buAutoNum type="arabicPeriod"/>
            </a:pPr>
            <a:r>
              <a:rPr lang="en" sz="1000"/>
              <a:t>¿Cómo crees tú que la evolución de estos modelos beneficiará/perjudicará a las personas?</a:t>
            </a:r>
            <a:endParaRPr sz="1000"/>
          </a:p>
          <a:p>
            <a:pPr indent="-292100" lvl="0" marL="457200" rtl="0" algn="l">
              <a:spcBef>
                <a:spcPts val="0"/>
              </a:spcBef>
              <a:spcAft>
                <a:spcPts val="0"/>
              </a:spcAft>
              <a:buSzPts val="1000"/>
              <a:buAutoNum type="arabicPeriod"/>
            </a:pPr>
            <a:r>
              <a:rPr lang="en" sz="1000"/>
              <a:t>¿Cómo benefician y/o perjudican estas nuevas tecnologías en tu quehacer profesional (Ingeniería en Sonido)?. </a:t>
            </a:r>
            <a:endParaRPr sz="1000"/>
          </a:p>
          <a:p>
            <a:pPr indent="-292100" lvl="0" marL="457200" rtl="0" algn="l">
              <a:spcBef>
                <a:spcPts val="0"/>
              </a:spcBef>
              <a:spcAft>
                <a:spcPts val="0"/>
              </a:spcAft>
              <a:buSzPts val="1000"/>
              <a:buAutoNum type="arabicPeriod"/>
            </a:pPr>
            <a:r>
              <a:rPr lang="en" sz="1000"/>
              <a:t>¿Cómo ves que esto puede beneficiar/perjudicar la realidad profesional del país?</a:t>
            </a:r>
            <a:endParaRPr sz="1000"/>
          </a:p>
          <a:p>
            <a:pPr indent="0" lvl="0" marL="0" rtl="0" algn="ctr">
              <a:lnSpc>
                <a:spcPct val="100000"/>
              </a:lnSpc>
              <a:spcBef>
                <a:spcPts val="0"/>
              </a:spcBef>
              <a:spcAft>
                <a:spcPts val="0"/>
              </a:spcAft>
              <a:buSzPts val="1400"/>
              <a:buNone/>
            </a:pPr>
            <a:r>
              <a:rPr lang="en" sz="1000"/>
              <a:t>Intentar unir tus respuestas con la introducción previa, para que tenga coherencia y cohesión.</a:t>
            </a:r>
            <a:endParaRPr sz="1200"/>
          </a:p>
          <a:p>
            <a:pPr indent="0" lvl="0" marL="0" rtl="0" algn="l">
              <a:lnSpc>
                <a:spcPct val="100000"/>
              </a:lnSpc>
              <a:spcBef>
                <a:spcPts val="0"/>
              </a:spcBef>
              <a:spcAft>
                <a:spcPts val="0"/>
              </a:spcAft>
              <a:buSzPts val="1400"/>
              <a:buNone/>
            </a:pPr>
            <a:r>
              <a:rPr lang="en" sz="1000"/>
              <a:t>Mínimo: 3 planas</a:t>
            </a:r>
            <a:endParaRPr sz="1000"/>
          </a:p>
          <a:p>
            <a:pPr indent="0" lvl="0" marL="0" rtl="0" algn="l">
              <a:lnSpc>
                <a:spcPct val="100000"/>
              </a:lnSpc>
              <a:spcBef>
                <a:spcPts val="0"/>
              </a:spcBef>
              <a:spcAft>
                <a:spcPts val="0"/>
              </a:spcAft>
              <a:buSzPts val="1400"/>
              <a:buNone/>
            </a:pPr>
            <a:r>
              <a:rPr lang="en" sz="1000"/>
              <a:t>Máximo: 4 planas</a:t>
            </a:r>
            <a:endParaRPr sz="1000"/>
          </a:p>
          <a:p>
            <a:pPr indent="0" lvl="0" marL="0" rtl="0" algn="ctr">
              <a:lnSpc>
                <a:spcPct val="100000"/>
              </a:lnSpc>
              <a:spcBef>
                <a:spcPts val="0"/>
              </a:spcBef>
              <a:spcAft>
                <a:spcPts val="0"/>
              </a:spcAft>
              <a:buSzPts val="1400"/>
              <a:buNone/>
            </a:pPr>
            <a:r>
              <a:rPr lang="en" sz="1200"/>
              <a:t> </a:t>
            </a:r>
            <a:endParaRPr sz="1200"/>
          </a:p>
        </p:txBody>
      </p:sp>
      <p:pic>
        <p:nvPicPr>
          <p:cNvPr id="2142" name="Google Shape;2142;g1e9bf294500_0_1309"/>
          <p:cNvPicPr preferRelativeResize="0"/>
          <p:nvPr/>
        </p:nvPicPr>
        <p:blipFill rotWithShape="1">
          <a:blip r:embed="rId3">
            <a:alphaModFix/>
          </a:blip>
          <a:srcRect b="0" l="0" r="0" t="0"/>
          <a:stretch/>
        </p:blipFill>
        <p:spPr>
          <a:xfrm>
            <a:off x="5185350" y="2051813"/>
            <a:ext cx="2813401" cy="2009572"/>
          </a:xfrm>
          <a:prstGeom prst="rect">
            <a:avLst/>
          </a:prstGeom>
          <a:noFill/>
          <a:ln>
            <a:noFill/>
          </a:ln>
        </p:spPr>
      </p:pic>
      <p:grpSp>
        <p:nvGrpSpPr>
          <p:cNvPr id="2143" name="Google Shape;2143;g1e9bf294500_0_1309"/>
          <p:cNvGrpSpPr/>
          <p:nvPr/>
        </p:nvGrpSpPr>
        <p:grpSpPr>
          <a:xfrm>
            <a:off x="5185350" y="1833725"/>
            <a:ext cx="2813400" cy="218100"/>
            <a:chOff x="1290775" y="1427525"/>
            <a:chExt cx="2813400" cy="218100"/>
          </a:xfrm>
        </p:grpSpPr>
        <p:sp>
          <p:nvSpPr>
            <p:cNvPr id="2144" name="Google Shape;2144;g1e9bf294500_0_1309"/>
            <p:cNvSpPr/>
            <p:nvPr/>
          </p:nvSpPr>
          <p:spPr>
            <a:xfrm>
              <a:off x="1290775" y="1427525"/>
              <a:ext cx="2813400" cy="218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1e9bf294500_0_1309"/>
            <p:cNvSpPr/>
            <p:nvPr/>
          </p:nvSpPr>
          <p:spPr>
            <a:xfrm>
              <a:off x="14052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1e9bf294500_0_1309"/>
            <p:cNvSpPr/>
            <p:nvPr/>
          </p:nvSpPr>
          <p:spPr>
            <a:xfrm>
              <a:off x="158865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1e9bf294500_0_1309"/>
            <p:cNvSpPr/>
            <p:nvPr/>
          </p:nvSpPr>
          <p:spPr>
            <a:xfrm>
              <a:off x="1772100" y="14864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8" name="Google Shape;2148;g1e9bf294500_0_1309"/>
          <p:cNvSpPr/>
          <p:nvPr/>
        </p:nvSpPr>
        <p:spPr>
          <a:xfrm>
            <a:off x="496600" y="1190075"/>
            <a:ext cx="3080700" cy="273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g1e78eed6304_1_127"/>
          <p:cNvSpPr txBox="1"/>
          <p:nvPr>
            <p:ph idx="2" type="title"/>
          </p:nvPr>
        </p:nvSpPr>
        <p:spPr>
          <a:xfrm>
            <a:off x="1070575" y="2043725"/>
            <a:ext cx="70029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200"/>
              <a:t>HISTORIA Y TIPOS DE APRENDIZAJE</a:t>
            </a:r>
            <a:endParaRPr sz="3200"/>
          </a:p>
        </p:txBody>
      </p:sp>
      <p:sp>
        <p:nvSpPr>
          <p:cNvPr id="1273" name="Google Shape;1273;g1e78eed6304_1_127"/>
          <p:cNvSpPr txBox="1"/>
          <p:nvPr>
            <p:ph idx="1" type="subTitle"/>
          </p:nvPr>
        </p:nvSpPr>
        <p:spPr>
          <a:xfrm>
            <a:off x="2305700" y="2980400"/>
            <a:ext cx="5158200" cy="443400"/>
          </a:xfrm>
          <a:prstGeom prst="rect">
            <a:avLst/>
          </a:prstGeom>
          <a:solidFill>
            <a:schemeClr val="accent2"/>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400"/>
              <a:buNone/>
            </a:pPr>
            <a:r>
              <a:rPr lang="en" sz="1200"/>
              <a:t>Revisión del desarrollo histórico del aprendizaje de máquina y tipos de aprendizaje.</a:t>
            </a:r>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g1e9bf294500_0_2719"/>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Referencias principales</a:t>
            </a:r>
            <a:r>
              <a:rPr lang="en"/>
              <a:t> </a:t>
            </a:r>
            <a:endParaRPr/>
          </a:p>
        </p:txBody>
      </p:sp>
      <p:sp>
        <p:nvSpPr>
          <p:cNvPr id="2154" name="Google Shape;2154;g1e9bf294500_0_2719"/>
          <p:cNvSpPr txBox="1"/>
          <p:nvPr>
            <p:ph idx="1" type="body"/>
          </p:nvPr>
        </p:nvSpPr>
        <p:spPr>
          <a:xfrm>
            <a:off x="720000" y="1033100"/>
            <a:ext cx="7704000" cy="3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50"/>
          </a:p>
          <a:p>
            <a:pPr indent="-311150" lvl="0" marL="457200" rtl="0" algn="l">
              <a:lnSpc>
                <a:spcPct val="115000"/>
              </a:lnSpc>
              <a:spcBef>
                <a:spcPts val="0"/>
              </a:spcBef>
              <a:spcAft>
                <a:spcPts val="0"/>
              </a:spcAft>
              <a:buSzPts val="1300"/>
              <a:buChar char="●"/>
            </a:pPr>
            <a:r>
              <a:rPr lang="en" sz="950"/>
              <a:t>Introduction to Probability for Data Science, Stanley H. Chan, 2021, Michigan Publishing. ISBN 978-1-60785-747-1</a:t>
            </a:r>
            <a:endParaRPr sz="950"/>
          </a:p>
          <a:p>
            <a:pPr indent="-311150" lvl="0" marL="457200" rtl="0" algn="l">
              <a:lnSpc>
                <a:spcPct val="115000"/>
              </a:lnSpc>
              <a:spcBef>
                <a:spcPts val="0"/>
              </a:spcBef>
              <a:spcAft>
                <a:spcPts val="0"/>
              </a:spcAft>
              <a:buSzPts val="1300"/>
              <a:buChar char="●"/>
            </a:pPr>
            <a:r>
              <a:rPr lang="en" sz="950"/>
              <a:t>Python Crash Course: a hands -on project-based introduction to programming. </a:t>
            </a:r>
            <a:endParaRPr sz="950"/>
          </a:p>
          <a:p>
            <a:pPr indent="-311150" lvl="0" marL="457200" rtl="0" algn="l">
              <a:lnSpc>
                <a:spcPct val="115000"/>
              </a:lnSpc>
              <a:spcBef>
                <a:spcPts val="0"/>
              </a:spcBef>
              <a:spcAft>
                <a:spcPts val="0"/>
              </a:spcAft>
              <a:buSzPts val="1300"/>
              <a:buChar char="●"/>
            </a:pPr>
            <a:r>
              <a:rPr lang="en" sz="950"/>
              <a:t>Second Edition. ISBN-13: 978-1593279288</a:t>
            </a:r>
            <a:endParaRPr sz="950"/>
          </a:p>
          <a:p>
            <a:pPr indent="-311150" lvl="0" marL="457200" rtl="0" algn="l">
              <a:lnSpc>
                <a:spcPct val="115000"/>
              </a:lnSpc>
              <a:spcBef>
                <a:spcPts val="0"/>
              </a:spcBef>
              <a:spcAft>
                <a:spcPts val="0"/>
              </a:spcAft>
              <a:buSzPts val="1300"/>
              <a:buChar char="●"/>
            </a:pPr>
            <a:r>
              <a:rPr lang="en" sz="950"/>
              <a:t>Deep Learning, Ian Good Fellow, Yoshua Bengio and Aaron Courville.  MIT Press, 2016. ISBN, 0262035618, 9780262035613</a:t>
            </a:r>
            <a:endParaRPr sz="950"/>
          </a:p>
          <a:p>
            <a:pPr indent="-311150" lvl="0" marL="457200" rtl="0" algn="l">
              <a:lnSpc>
                <a:spcPct val="115000"/>
              </a:lnSpc>
              <a:spcBef>
                <a:spcPts val="0"/>
              </a:spcBef>
              <a:spcAft>
                <a:spcPts val="0"/>
              </a:spcAft>
              <a:buSzPts val="1300"/>
              <a:buChar char="●"/>
            </a:pPr>
            <a:r>
              <a:rPr lang="en" sz="950"/>
              <a:t>Neural Networks and Learning Machines, Haykin Simon, 2008. Third Edition</a:t>
            </a:r>
            <a:endParaRPr sz="950"/>
          </a:p>
          <a:p>
            <a:pPr indent="-311150" lvl="0" marL="457200" rtl="0" algn="l">
              <a:lnSpc>
                <a:spcPct val="115000"/>
              </a:lnSpc>
              <a:spcBef>
                <a:spcPts val="0"/>
              </a:spcBef>
              <a:spcAft>
                <a:spcPts val="0"/>
              </a:spcAft>
              <a:buSzPts val="1300"/>
              <a:buChar char="●"/>
            </a:pPr>
            <a:r>
              <a:rPr lang="en" sz="950"/>
              <a:t>ISBN 10: 0131471392 ISBN 13: 9780131471399.</a:t>
            </a:r>
            <a:endParaRPr sz="950"/>
          </a:p>
          <a:p>
            <a:pPr indent="-311150" lvl="0" marL="457200" rtl="0" algn="l">
              <a:spcBef>
                <a:spcPts val="0"/>
              </a:spcBef>
              <a:spcAft>
                <a:spcPts val="0"/>
              </a:spcAft>
              <a:buSzPts val="1300"/>
              <a:buChar char="●"/>
            </a:pPr>
            <a:r>
              <a:rPr lang="en" sz="950" u="sng">
                <a:solidFill>
                  <a:schemeClr val="hlink"/>
                </a:solidFill>
                <a:hlinkClick r:id="rId3"/>
              </a:rPr>
              <a:t>https://github.com/musikalkemist/AudioSignalProcessingForML</a:t>
            </a:r>
            <a:endParaRPr/>
          </a:p>
          <a:p>
            <a:pPr indent="-311150" lvl="0" marL="457200" rtl="0" algn="l">
              <a:spcBef>
                <a:spcPts val="0"/>
              </a:spcBef>
              <a:spcAft>
                <a:spcPts val="0"/>
              </a:spcAft>
              <a:buSzPts val="1300"/>
              <a:buChar char="●"/>
            </a:pPr>
            <a:r>
              <a:rPr lang="en"/>
              <a:t>Approaching (ALMOST) Any Machine Learning Problem, Abhishek Thakur, 2019.</a:t>
            </a:r>
            <a:endParaRPr/>
          </a:p>
          <a:p>
            <a:pPr indent="-311150" lvl="0" marL="457200" rtl="0" algn="l">
              <a:spcBef>
                <a:spcPts val="0"/>
              </a:spcBef>
              <a:spcAft>
                <a:spcPts val="0"/>
              </a:spcAft>
              <a:buSzPts val="1300"/>
              <a:buChar char="●"/>
            </a:pPr>
            <a:r>
              <a:rPr lang="en"/>
              <a:t>Deep Learning with Python, François Chollet, 2021, Second Edition, Manning Shelter Island.</a:t>
            </a:r>
            <a:endParaRPr/>
          </a:p>
          <a:p>
            <a:pPr indent="-311150" lvl="0" marL="457200" rtl="0" algn="l">
              <a:spcBef>
                <a:spcPts val="0"/>
              </a:spcBef>
              <a:spcAft>
                <a:spcPts val="0"/>
              </a:spcAft>
              <a:buSzPts val="1300"/>
              <a:buChar char="●"/>
            </a:pPr>
            <a:r>
              <a:rPr lang="en"/>
              <a:t>Python DataScience Handbook, Essential Tools for Working with Data. Jake VanderPlas O’Reilly, 2016, First Edition.</a:t>
            </a:r>
            <a:endParaRPr/>
          </a:p>
          <a:p>
            <a:pPr indent="-311150" lvl="0" marL="457200" rtl="0" algn="l">
              <a:spcBef>
                <a:spcPts val="0"/>
              </a:spcBef>
              <a:spcAft>
                <a:spcPts val="0"/>
              </a:spcAft>
              <a:buSzPts val="1300"/>
              <a:buChar char="●"/>
            </a:pPr>
            <a:r>
              <a:rPr lang="en" u="sng">
                <a:solidFill>
                  <a:schemeClr val="hlink"/>
                </a:solidFill>
                <a:hlinkClick r:id="rId4"/>
              </a:rPr>
              <a:t>https://www.coursera.org/specializations/machine-learning-introduction</a:t>
            </a:r>
            <a:endParaRPr/>
          </a:p>
          <a:p>
            <a:pPr indent="-311150" lvl="0" marL="457200" rtl="0" algn="l">
              <a:spcBef>
                <a:spcPts val="0"/>
              </a:spcBef>
              <a:spcAft>
                <a:spcPts val="0"/>
              </a:spcAft>
              <a:buSzPts val="1300"/>
              <a:buChar char="●"/>
            </a:pPr>
            <a:r>
              <a:rPr lang="en"/>
              <a:t>https://github.com/keunwoochoi/dl4mir</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g1e9bf294500_0_2724"/>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2600">
                <a:solidFill>
                  <a:schemeClr val="lt2"/>
                </a:solidFill>
              </a:rPr>
              <a:t>Referencias de esta presentación</a:t>
            </a:r>
            <a:r>
              <a:rPr lang="en" sz="2600"/>
              <a:t> </a:t>
            </a:r>
            <a:endParaRPr sz="2600"/>
          </a:p>
        </p:txBody>
      </p:sp>
      <p:sp>
        <p:nvSpPr>
          <p:cNvPr id="2160" name="Google Shape;2160;g1e9bf294500_0_2724"/>
          <p:cNvSpPr txBox="1"/>
          <p:nvPr>
            <p:ph idx="1" type="body"/>
          </p:nvPr>
        </p:nvSpPr>
        <p:spPr>
          <a:xfrm>
            <a:off x="720000" y="1033100"/>
            <a:ext cx="7704000" cy="3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50"/>
          </a:p>
          <a:p>
            <a:pPr indent="-311150" lvl="0" marL="457200" rtl="0" algn="l">
              <a:spcBef>
                <a:spcPts val="0"/>
              </a:spcBef>
              <a:spcAft>
                <a:spcPts val="0"/>
              </a:spcAft>
              <a:buSzPts val="1300"/>
              <a:buChar char="●"/>
            </a:pPr>
            <a:r>
              <a:rPr lang="en" sz="950" u="sng">
                <a:hlinkClick r:id="rId3"/>
              </a:rPr>
              <a:t>https://stability.ai/blog/stable-diffusion-public-release</a:t>
            </a:r>
            <a:endParaRPr sz="950"/>
          </a:p>
          <a:p>
            <a:pPr indent="-307975" lvl="0" marL="457200" rtl="0" algn="l">
              <a:spcBef>
                <a:spcPts val="0"/>
              </a:spcBef>
              <a:spcAft>
                <a:spcPts val="0"/>
              </a:spcAft>
              <a:buSzPts val="1250"/>
              <a:buChar char="●"/>
            </a:pPr>
            <a:r>
              <a:rPr lang="en" sz="950"/>
              <a:t>https://github.com/WongKinYiu/yolov7</a:t>
            </a:r>
            <a:endParaRPr sz="950"/>
          </a:p>
          <a:p>
            <a:pPr indent="-311150" lvl="0" marL="457200" rtl="0" algn="l">
              <a:spcBef>
                <a:spcPts val="0"/>
              </a:spcBef>
              <a:spcAft>
                <a:spcPts val="0"/>
              </a:spcAft>
              <a:buSzPts val="1300"/>
              <a:buChar char="●"/>
            </a:pPr>
            <a:r>
              <a:rPr lang="en" sz="950" u="sng">
                <a:hlinkClick r:id="rId4"/>
              </a:rPr>
              <a:t>https://magenta.tensorflow.org/research</a:t>
            </a:r>
            <a:endParaRPr sz="950"/>
          </a:p>
          <a:p>
            <a:pPr indent="-311150" lvl="0" marL="457200" rtl="0" algn="l">
              <a:spcBef>
                <a:spcPts val="0"/>
              </a:spcBef>
              <a:spcAft>
                <a:spcPts val="0"/>
              </a:spcAft>
              <a:buSzPts val="1300"/>
              <a:buChar char="●"/>
            </a:pPr>
            <a:r>
              <a:rPr lang="en" sz="950" u="sng">
                <a:hlinkClick r:id="rId5"/>
              </a:rPr>
              <a:t>https://openai.com/blog/chatgpt/</a:t>
            </a:r>
            <a:endParaRPr sz="950"/>
          </a:p>
          <a:p>
            <a:pPr indent="-311150" lvl="0" marL="457200" rtl="0" algn="l">
              <a:spcBef>
                <a:spcPts val="0"/>
              </a:spcBef>
              <a:spcAft>
                <a:spcPts val="0"/>
              </a:spcAft>
              <a:buSzPts val="1300"/>
              <a:buChar char="●"/>
            </a:pPr>
            <a:r>
              <a:rPr lang="en" sz="950" u="sng">
                <a:hlinkClick r:id="rId6"/>
              </a:rPr>
              <a:t>https://www.deepmind.com/research</a:t>
            </a:r>
            <a:endParaRPr sz="950"/>
          </a:p>
          <a:p>
            <a:pPr indent="-311150" lvl="0" marL="457200" rtl="0" algn="l">
              <a:spcBef>
                <a:spcPts val="0"/>
              </a:spcBef>
              <a:spcAft>
                <a:spcPts val="0"/>
              </a:spcAft>
              <a:buSzPts val="1300"/>
              <a:buChar char="●"/>
            </a:pPr>
            <a:r>
              <a:rPr lang="en" sz="950" u="sng">
                <a:hlinkClick r:id="rId7"/>
              </a:rPr>
              <a:t>https://huggingface.co/</a:t>
            </a:r>
            <a:endParaRPr sz="950"/>
          </a:p>
          <a:p>
            <a:pPr indent="-311150" lvl="0" marL="457200" rtl="0" algn="l">
              <a:spcBef>
                <a:spcPts val="0"/>
              </a:spcBef>
              <a:spcAft>
                <a:spcPts val="0"/>
              </a:spcAft>
              <a:buSzPts val="1300"/>
              <a:buChar char="●"/>
            </a:pPr>
            <a:r>
              <a:rPr lang="en" sz="950" u="sng">
                <a:hlinkClick r:id="rId8"/>
              </a:rPr>
              <a:t>https://paperswithcode.com/</a:t>
            </a:r>
            <a:endParaRPr sz="950"/>
          </a:p>
          <a:p>
            <a:pPr indent="-311150" lvl="0" marL="457200" rtl="0" algn="l">
              <a:spcBef>
                <a:spcPts val="0"/>
              </a:spcBef>
              <a:spcAft>
                <a:spcPts val="0"/>
              </a:spcAft>
              <a:buSzPts val="1300"/>
              <a:buChar char="●"/>
            </a:pPr>
            <a:r>
              <a:rPr lang="en" sz="950" u="sng">
                <a:hlinkClick r:id="rId9"/>
              </a:rPr>
              <a:t>https://openai.com/blog/whisper/</a:t>
            </a:r>
            <a:endParaRPr sz="950"/>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4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4" name="Shape 2164"/>
        <p:cNvGrpSpPr/>
        <p:nvPr/>
      </p:nvGrpSpPr>
      <p:grpSpPr>
        <a:xfrm>
          <a:off x="0" y="0"/>
          <a:ext cx="0" cy="0"/>
          <a:chOff x="0" y="0"/>
          <a:chExt cx="0" cy="0"/>
        </a:xfrm>
      </p:grpSpPr>
      <p:sp>
        <p:nvSpPr>
          <p:cNvPr id="2165" name="Google Shape;2165;g1e9bf294500_0_1325"/>
          <p:cNvSpPr txBox="1"/>
          <p:nvPr>
            <p:ph type="ctrTitle"/>
          </p:nvPr>
        </p:nvSpPr>
        <p:spPr>
          <a:xfrm>
            <a:off x="2067675" y="582920"/>
            <a:ext cx="5008500" cy="933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Gracias!</a:t>
            </a:r>
            <a:endParaRPr/>
          </a:p>
        </p:txBody>
      </p:sp>
      <p:sp>
        <p:nvSpPr>
          <p:cNvPr id="2166" name="Google Shape;2166;g1e9bf294500_0_1325"/>
          <p:cNvSpPr txBox="1"/>
          <p:nvPr>
            <p:ph idx="1" type="subTitle"/>
          </p:nvPr>
        </p:nvSpPr>
        <p:spPr>
          <a:xfrm>
            <a:off x="2679300" y="1783825"/>
            <a:ext cx="3785400" cy="122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a:solidFill>
                  <a:schemeClr val="accent6"/>
                </a:solidFill>
                <a:highlight>
                  <a:schemeClr val="accent1"/>
                </a:highlight>
              </a:rPr>
              <a:t>¿Preguntas?</a:t>
            </a:r>
            <a:endParaRPr b="1">
              <a:solidFill>
                <a:schemeClr val="accent6"/>
              </a:solidFill>
              <a:highlight>
                <a:schemeClr val="accent1"/>
              </a:highlight>
            </a:endParaRPr>
          </a:p>
          <a:p>
            <a:pPr indent="0" lvl="0" marL="0" rtl="0" algn="ctr">
              <a:lnSpc>
                <a:spcPct val="100000"/>
              </a:lnSpc>
              <a:spcBef>
                <a:spcPts val="0"/>
              </a:spcBef>
              <a:spcAft>
                <a:spcPts val="0"/>
              </a:spcAft>
              <a:buSzPts val="1400"/>
              <a:buNone/>
            </a:pPr>
            <a:r>
              <a:t/>
            </a:r>
            <a:endParaRPr>
              <a:solidFill>
                <a:schemeClr val="lt1"/>
              </a:solidFill>
            </a:endParaRPr>
          </a:p>
          <a:p>
            <a:pPr indent="0" lvl="0" marL="0" rtl="0" algn="ctr">
              <a:lnSpc>
                <a:spcPct val="100000"/>
              </a:lnSpc>
              <a:spcBef>
                <a:spcPts val="0"/>
              </a:spcBef>
              <a:spcAft>
                <a:spcPts val="0"/>
              </a:spcAft>
              <a:buSzPts val="1400"/>
              <a:buNone/>
            </a:pPr>
            <a:r>
              <a:rPr lang="en"/>
              <a:t>rodolfolobo</a:t>
            </a:r>
            <a:r>
              <a:rPr lang="en">
                <a:solidFill>
                  <a:schemeClr val="lt1"/>
                </a:solidFill>
              </a:rPr>
              <a:t>@</a:t>
            </a:r>
            <a:r>
              <a:rPr lang="en"/>
              <a:t>ug.uchile</a:t>
            </a:r>
            <a:r>
              <a:rPr lang="en">
                <a:solidFill>
                  <a:schemeClr val="lt1"/>
                </a:solidFill>
              </a:rPr>
              <a:t>.c</a:t>
            </a:r>
            <a:r>
              <a:rPr lang="en"/>
              <a:t>l</a:t>
            </a:r>
            <a:endParaRPr>
              <a:solidFill>
                <a:schemeClr val="lt1"/>
              </a:solidFill>
            </a:endParaRPr>
          </a:p>
        </p:txBody>
      </p:sp>
      <p:sp>
        <p:nvSpPr>
          <p:cNvPr id="2167" name="Google Shape;2167;g1e9bf294500_0_1325"/>
          <p:cNvSpPr txBox="1"/>
          <p:nvPr>
            <p:ph idx="2" type="subTitle"/>
          </p:nvPr>
        </p:nvSpPr>
        <p:spPr>
          <a:xfrm>
            <a:off x="2679302" y="4108550"/>
            <a:ext cx="3785400" cy="373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100"/>
              <a:buNone/>
            </a:pPr>
            <a:r>
              <a:rPr lang="en"/>
              <a:t>Please keep this slide as attribution</a:t>
            </a:r>
            <a:endParaRPr/>
          </a:p>
        </p:txBody>
      </p:sp>
      <p:grpSp>
        <p:nvGrpSpPr>
          <p:cNvPr id="2168" name="Google Shape;2168;g1e9bf294500_0_1325"/>
          <p:cNvGrpSpPr/>
          <p:nvPr/>
        </p:nvGrpSpPr>
        <p:grpSpPr>
          <a:xfrm>
            <a:off x="1160022" y="1885877"/>
            <a:ext cx="800323" cy="933940"/>
            <a:chOff x="3136725" y="3287950"/>
            <a:chExt cx="1130400" cy="1319125"/>
          </a:xfrm>
        </p:grpSpPr>
        <p:sp>
          <p:nvSpPr>
            <p:cNvPr id="2169" name="Google Shape;2169;g1e9bf294500_0_1325"/>
            <p:cNvSpPr/>
            <p:nvPr/>
          </p:nvSpPr>
          <p:spPr>
            <a:xfrm>
              <a:off x="3136725" y="350607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g1e9bf294500_0_1325"/>
            <p:cNvSpPr/>
            <p:nvPr/>
          </p:nvSpPr>
          <p:spPr>
            <a:xfrm>
              <a:off x="3136725" y="3287950"/>
              <a:ext cx="1130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1" name="Google Shape;2171;g1e9bf294500_0_1325"/>
          <p:cNvGrpSpPr/>
          <p:nvPr/>
        </p:nvGrpSpPr>
        <p:grpSpPr>
          <a:xfrm>
            <a:off x="7183647" y="1885877"/>
            <a:ext cx="800323" cy="933940"/>
            <a:chOff x="3136725" y="3287950"/>
            <a:chExt cx="1130400" cy="1319125"/>
          </a:xfrm>
        </p:grpSpPr>
        <p:sp>
          <p:nvSpPr>
            <p:cNvPr id="2172" name="Google Shape;2172;g1e9bf294500_0_1325"/>
            <p:cNvSpPr/>
            <p:nvPr/>
          </p:nvSpPr>
          <p:spPr>
            <a:xfrm>
              <a:off x="3136725" y="3506075"/>
              <a:ext cx="1130400" cy="1101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g1e9bf294500_0_1325"/>
            <p:cNvSpPr/>
            <p:nvPr/>
          </p:nvSpPr>
          <p:spPr>
            <a:xfrm>
              <a:off x="3136725" y="3287950"/>
              <a:ext cx="1130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74" name="Google Shape;2174;g1e9bf294500_0_1325">
            <a:hlinkClick r:id="rId3"/>
          </p:cNvPr>
          <p:cNvPicPr preferRelativeResize="0"/>
          <p:nvPr/>
        </p:nvPicPr>
        <p:blipFill>
          <a:blip r:embed="rId4">
            <a:alphaModFix/>
          </a:blip>
          <a:stretch>
            <a:fillRect/>
          </a:stretch>
        </p:blipFill>
        <p:spPr>
          <a:xfrm>
            <a:off x="1160025" y="2019500"/>
            <a:ext cx="800325" cy="800325"/>
          </a:xfrm>
          <a:prstGeom prst="rect">
            <a:avLst/>
          </a:prstGeom>
          <a:noFill/>
          <a:ln>
            <a:noFill/>
          </a:ln>
        </p:spPr>
      </p:pic>
      <p:pic>
        <p:nvPicPr>
          <p:cNvPr id="2175" name="Google Shape;2175;g1e9bf294500_0_1325">
            <a:hlinkClick r:id="rId5"/>
          </p:cNvPr>
          <p:cNvPicPr preferRelativeResize="0"/>
          <p:nvPr/>
        </p:nvPicPr>
        <p:blipFill>
          <a:blip r:embed="rId6">
            <a:alphaModFix/>
          </a:blip>
          <a:stretch>
            <a:fillRect/>
          </a:stretch>
        </p:blipFill>
        <p:spPr>
          <a:xfrm>
            <a:off x="7183650" y="2045249"/>
            <a:ext cx="774548" cy="77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g1e78eed6304_1_118"/>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Objetivos</a:t>
            </a:r>
            <a:r>
              <a:rPr lang="en"/>
              <a:t> de la Clase</a:t>
            </a:r>
            <a:endParaRPr/>
          </a:p>
        </p:txBody>
      </p:sp>
      <p:sp>
        <p:nvSpPr>
          <p:cNvPr id="1279" name="Google Shape;1279;g1e78eed6304_1_118"/>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00"/>
              <a:t>Al finalizar la clase tú aprenderás:</a:t>
            </a:r>
            <a:endParaRPr sz="1200"/>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rPr b="1" lang="en" sz="1200">
                <a:solidFill>
                  <a:schemeClr val="accent6"/>
                </a:solidFill>
                <a:highlight>
                  <a:schemeClr val="accent3"/>
                </a:highlight>
              </a:rPr>
              <a:t>Objetivos de Aprendizaje:</a:t>
            </a:r>
            <a:endParaRPr b="1" sz="1200">
              <a:solidFill>
                <a:schemeClr val="accent6"/>
              </a:solidFill>
              <a:highlight>
                <a:schemeClr val="accent3"/>
              </a:highlight>
            </a:endParaRPr>
          </a:p>
          <a:p>
            <a:pPr indent="-304800" lvl="0" marL="457200" rtl="0" algn="l">
              <a:lnSpc>
                <a:spcPct val="115000"/>
              </a:lnSpc>
              <a:spcBef>
                <a:spcPts val="0"/>
              </a:spcBef>
              <a:spcAft>
                <a:spcPts val="0"/>
              </a:spcAft>
              <a:buClr>
                <a:schemeClr val="accent2"/>
              </a:buClr>
              <a:buSzPts val="1200"/>
              <a:buChar char="●"/>
            </a:pPr>
            <a:r>
              <a:rPr b="1" lang="en" sz="1200"/>
              <a:t>Observar parte de la</a:t>
            </a:r>
            <a:r>
              <a:rPr b="1" lang="en" sz="1200"/>
              <a:t> historia y desarrollo </a:t>
            </a:r>
            <a:r>
              <a:rPr lang="en" sz="1200"/>
              <a:t>de esta rama de las ciencias de la computación</a:t>
            </a:r>
            <a:r>
              <a:rPr b="1" lang="en" sz="1200"/>
              <a:t>.</a:t>
            </a:r>
            <a:endParaRPr b="1" sz="1200"/>
          </a:p>
          <a:p>
            <a:pPr indent="-304800" lvl="0" marL="457200" rtl="0" algn="l">
              <a:spcBef>
                <a:spcPts val="0"/>
              </a:spcBef>
              <a:spcAft>
                <a:spcPts val="0"/>
              </a:spcAft>
              <a:buClr>
                <a:schemeClr val="accent2"/>
              </a:buClr>
              <a:buSzPts val="1200"/>
              <a:buChar char="●"/>
            </a:pPr>
            <a:r>
              <a:rPr b="1" lang="en" sz="1200"/>
              <a:t>Entender</a:t>
            </a:r>
            <a:r>
              <a:rPr lang="en" sz="1200"/>
              <a:t> las bases </a:t>
            </a:r>
            <a:r>
              <a:rPr lang="en" sz="1200"/>
              <a:t>de </a:t>
            </a:r>
            <a:r>
              <a:rPr b="1" lang="en" sz="1200"/>
              <a:t>cómo se piensa y construye el Machine Learning</a:t>
            </a:r>
            <a:r>
              <a:rPr b="1" lang="en" sz="1200"/>
              <a:t>.</a:t>
            </a:r>
            <a:endParaRPr b="1"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rPr b="1" lang="en" sz="1200">
                <a:solidFill>
                  <a:schemeClr val="accent6"/>
                </a:solidFill>
                <a:highlight>
                  <a:schemeClr val="accent3"/>
                </a:highlight>
              </a:rPr>
              <a:t>¿</a:t>
            </a:r>
            <a:r>
              <a:rPr b="1" lang="en" sz="1200">
                <a:solidFill>
                  <a:schemeClr val="accent6"/>
                </a:solidFill>
                <a:highlight>
                  <a:schemeClr val="accent3"/>
                </a:highlight>
              </a:rPr>
              <a:t>Cómo lo Lograremos</a:t>
            </a:r>
            <a:r>
              <a:rPr b="1" lang="en" sz="1200">
                <a:solidFill>
                  <a:schemeClr val="accent6"/>
                </a:solidFill>
                <a:highlight>
                  <a:schemeClr val="accent3"/>
                </a:highlight>
              </a:rPr>
              <a:t>?:</a:t>
            </a:r>
            <a:endParaRPr b="1" sz="1200">
              <a:solidFill>
                <a:schemeClr val="accent6"/>
              </a:solidFill>
              <a:highlight>
                <a:schemeClr val="accent3"/>
              </a:highlight>
            </a:endParaRPr>
          </a:p>
          <a:p>
            <a:pPr indent="-304800" lvl="0" marL="457200" rtl="0" algn="l">
              <a:lnSpc>
                <a:spcPct val="115000"/>
              </a:lnSpc>
              <a:spcBef>
                <a:spcPts val="0"/>
              </a:spcBef>
              <a:spcAft>
                <a:spcPts val="0"/>
              </a:spcAft>
              <a:buClr>
                <a:schemeClr val="accent2"/>
              </a:buClr>
              <a:buSzPts val="1200"/>
              <a:buChar char="●"/>
            </a:pPr>
            <a:r>
              <a:rPr b="1" lang="en" sz="1200"/>
              <a:t>Revisaremos parte de la historia</a:t>
            </a:r>
            <a:r>
              <a:rPr lang="en" sz="1200"/>
              <a:t>, considerando los hitos más importantes de las últimas décadas.</a:t>
            </a:r>
            <a:endParaRPr b="1" sz="1200"/>
          </a:p>
          <a:p>
            <a:pPr indent="-304800" lvl="0" marL="457200" rtl="0" algn="l">
              <a:spcBef>
                <a:spcPts val="0"/>
              </a:spcBef>
              <a:spcAft>
                <a:spcPts val="0"/>
              </a:spcAft>
              <a:buClr>
                <a:schemeClr val="accent2"/>
              </a:buClr>
              <a:buSzPts val="1200"/>
              <a:buChar char="●"/>
            </a:pPr>
            <a:r>
              <a:rPr b="1" lang="en" sz="1200"/>
              <a:t>Reflexionaremos</a:t>
            </a:r>
            <a:r>
              <a:rPr lang="en" sz="1200"/>
              <a:t> sobre las múltiples perspectivas que confluyen en la definición de esta área del conocimiento, aceptando las más cercanas a nuestra disciplina cómo primer puente: ¿Cómo se piensan los datos desde una perspectiva físico-matemática?</a:t>
            </a:r>
            <a:endParaRPr sz="1200"/>
          </a:p>
          <a:p>
            <a:pPr indent="-304800" lvl="0" marL="457200" rtl="0" algn="l">
              <a:spcBef>
                <a:spcPts val="0"/>
              </a:spcBef>
              <a:spcAft>
                <a:spcPts val="0"/>
              </a:spcAft>
              <a:buClr>
                <a:schemeClr val="accent2"/>
              </a:buClr>
              <a:buSzPts val="1200"/>
              <a:buChar char="●"/>
            </a:pPr>
            <a:r>
              <a:rPr b="1" lang="en" sz="1200"/>
              <a:t>Entenderemos la diferencia entre machine y deep learning.</a:t>
            </a:r>
            <a:endParaRPr b="1" sz="1200"/>
          </a:p>
          <a:p>
            <a:pPr indent="-304800" lvl="0" marL="457200" rtl="0" algn="l">
              <a:spcBef>
                <a:spcPts val="0"/>
              </a:spcBef>
              <a:spcAft>
                <a:spcPts val="0"/>
              </a:spcAft>
              <a:buClr>
                <a:schemeClr val="accent2"/>
              </a:buClr>
              <a:buSzPts val="1200"/>
              <a:buChar char="●"/>
            </a:pPr>
            <a:r>
              <a:rPr b="1" lang="en" sz="1200"/>
              <a:t>Revisaremos parcialmente las diferentes formas de aprender de estos modelos.</a:t>
            </a:r>
            <a:r>
              <a:rPr lang="en" sz="1200"/>
              <a:t> </a:t>
            </a:r>
            <a:endParaRPr b="1" sz="1200"/>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45720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2"/>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285" name="Google Shape;1285;p2"/>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Warren McCulloch y Walter Pitts 1943: </a:t>
            </a:r>
            <a:r>
              <a:rPr i="1" lang="en"/>
              <a:t>Modelamiento Matemático</a:t>
            </a:r>
            <a:r>
              <a:rPr lang="en"/>
              <a:t> de Redes Neuronales Artificiales.</a:t>
            </a:r>
            <a:endParaRPr/>
          </a:p>
          <a:p>
            <a:pPr indent="-295275" lvl="0" marL="457200" rtl="0" algn="l">
              <a:lnSpc>
                <a:spcPct val="115000"/>
              </a:lnSpc>
              <a:spcBef>
                <a:spcPts val="0"/>
              </a:spcBef>
              <a:spcAft>
                <a:spcPts val="0"/>
              </a:spcAft>
              <a:buSzPts val="1050"/>
              <a:buFont typeface="Arial"/>
              <a:buChar char="●"/>
            </a:pPr>
            <a:r>
              <a:rPr lang="en"/>
              <a:t>Creación de los </a:t>
            </a:r>
            <a:r>
              <a:rPr i="1" lang="en"/>
              <a:t>primeros algoritmos</a:t>
            </a:r>
            <a:r>
              <a:rPr lang="en"/>
              <a:t> para imitar compuertas lógicas. </a:t>
            </a:r>
            <a:endParaRPr b="1" u="sng">
              <a:highlight>
                <a:schemeClr val="accent4"/>
              </a:highlight>
            </a:endParaRPr>
          </a:p>
          <a:p>
            <a:pPr indent="-295275" lvl="0" marL="457200" rtl="0" algn="l">
              <a:lnSpc>
                <a:spcPct val="115000"/>
              </a:lnSpc>
              <a:spcBef>
                <a:spcPts val="0"/>
              </a:spcBef>
              <a:spcAft>
                <a:spcPts val="0"/>
              </a:spcAft>
              <a:buSzPts val="1050"/>
              <a:buChar char="●"/>
            </a:pPr>
            <a:r>
              <a:rPr lang="en"/>
              <a:t>Simplificación del modelo biológico a través de las siguientes premisas: </a:t>
            </a:r>
            <a:endParaRPr/>
          </a:p>
          <a:p>
            <a:pPr indent="-207010" lvl="0" marL="822960" rtl="0" algn="l">
              <a:lnSpc>
                <a:spcPct val="115000"/>
              </a:lnSpc>
              <a:spcBef>
                <a:spcPts val="0"/>
              </a:spcBef>
              <a:spcAft>
                <a:spcPts val="0"/>
              </a:spcAft>
              <a:buSzPts val="1100"/>
              <a:buFont typeface="Work Sans"/>
              <a:buChar char="●"/>
            </a:pPr>
            <a:r>
              <a:rPr lang="en"/>
              <a:t>La actividad neuronal es binaria.</a:t>
            </a:r>
            <a:endParaRPr/>
          </a:p>
          <a:p>
            <a:pPr indent="-207010" lvl="0" marL="822960" rtl="0" algn="l">
              <a:lnSpc>
                <a:spcPct val="115000"/>
              </a:lnSpc>
              <a:spcBef>
                <a:spcPts val="0"/>
              </a:spcBef>
              <a:spcAft>
                <a:spcPts val="0"/>
              </a:spcAft>
              <a:buSzPts val="1100"/>
              <a:buFont typeface="Work Sans"/>
              <a:buChar char="●"/>
            </a:pPr>
            <a:r>
              <a:rPr lang="en"/>
              <a:t>Para una neurona activarse, la suma ponderada de las entradas debe ser igual o superior al valor umbral predefinido.</a:t>
            </a:r>
            <a:endParaRPr/>
          </a:p>
          <a:p>
            <a:pPr indent="-207010" lvl="0" marL="822960" rtl="0" algn="l">
              <a:lnSpc>
                <a:spcPct val="115000"/>
              </a:lnSpc>
              <a:spcBef>
                <a:spcPts val="0"/>
              </a:spcBef>
              <a:spcAft>
                <a:spcPts val="0"/>
              </a:spcAft>
              <a:buSzPts val="1100"/>
              <a:buFont typeface="Work Sans"/>
              <a:buChar char="●"/>
            </a:pPr>
            <a:r>
              <a:rPr lang="en"/>
              <a:t>Si existe una entrada inhibitoria activa la neurona no se activa.</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Un código de ejemplo puede ser estudiado en este </a:t>
            </a:r>
            <a:r>
              <a:rPr lang="en" u="sng">
                <a:solidFill>
                  <a:schemeClr val="hlink"/>
                </a:solidFill>
                <a:hlinkClick r:id="rId3"/>
              </a:rPr>
              <a:t>LINK</a:t>
            </a:r>
            <a:r>
              <a:rPr lang="en"/>
              <a:t>.</a:t>
            </a:r>
            <a:endParaRPr/>
          </a:p>
        </p:txBody>
      </p:sp>
      <p:pic>
        <p:nvPicPr>
          <p:cNvPr id="1286" name="Google Shape;1286;p2"/>
          <p:cNvPicPr preferRelativeResize="0"/>
          <p:nvPr/>
        </p:nvPicPr>
        <p:blipFill rotWithShape="1">
          <a:blip r:embed="rId4">
            <a:alphaModFix/>
          </a:blip>
          <a:srcRect b="0" l="0" r="0" t="0"/>
          <a:stretch/>
        </p:blipFill>
        <p:spPr>
          <a:xfrm>
            <a:off x="4695175" y="3032812"/>
            <a:ext cx="3396951" cy="1342100"/>
          </a:xfrm>
          <a:prstGeom prst="rect">
            <a:avLst/>
          </a:prstGeom>
          <a:noFill/>
          <a:ln>
            <a:noFill/>
          </a:ln>
        </p:spPr>
      </p:pic>
      <p:pic>
        <p:nvPicPr>
          <p:cNvPr id="1287" name="Google Shape;1287;p2"/>
          <p:cNvPicPr preferRelativeResize="0"/>
          <p:nvPr/>
        </p:nvPicPr>
        <p:blipFill rotWithShape="1">
          <a:blip r:embed="rId5">
            <a:alphaModFix/>
          </a:blip>
          <a:srcRect b="0" l="0" r="0" t="0"/>
          <a:stretch/>
        </p:blipFill>
        <p:spPr>
          <a:xfrm>
            <a:off x="859725" y="3003000"/>
            <a:ext cx="2670024" cy="1401725"/>
          </a:xfrm>
          <a:prstGeom prst="rect">
            <a:avLst/>
          </a:prstGeom>
          <a:noFill/>
          <a:ln>
            <a:noFill/>
          </a:ln>
        </p:spPr>
      </p:pic>
      <p:sp>
        <p:nvSpPr>
          <p:cNvPr id="1288" name="Google Shape;1288;p2"/>
          <p:cNvSpPr/>
          <p:nvPr/>
        </p:nvSpPr>
        <p:spPr>
          <a:xfrm>
            <a:off x="3672875" y="3621150"/>
            <a:ext cx="905100" cy="229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g1faa7ddc102_0_0"/>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294" name="Google Shape;1294;g1faa7ddc102_0_0"/>
          <p:cNvSpPr txBox="1"/>
          <p:nvPr>
            <p:ph idx="1" type="body"/>
          </p:nvPr>
        </p:nvSpPr>
        <p:spPr>
          <a:xfrm>
            <a:off x="720000" y="1237078"/>
            <a:ext cx="7879800" cy="21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Donald O. Hebb</a:t>
            </a:r>
            <a:r>
              <a:rPr b="1" lang="en"/>
              <a:t> 1943: </a:t>
            </a:r>
            <a:r>
              <a:rPr i="1" lang="en"/>
              <a:t>Teoría sobre el aprendizaje de comportamientos neurofisiológicos.</a:t>
            </a:r>
            <a:endParaRPr/>
          </a:p>
          <a:p>
            <a:pPr indent="-317500" lvl="0" marL="457200" rtl="0" algn="l">
              <a:spcBef>
                <a:spcPts val="0"/>
              </a:spcBef>
              <a:spcAft>
                <a:spcPts val="0"/>
              </a:spcAft>
              <a:buSzPts val="1400"/>
              <a:buChar char="●"/>
            </a:pPr>
            <a:r>
              <a:rPr lang="en"/>
              <a:t>Citando directamente: “When an axon of cell A is near enough to excite cell B and repeatedly or persistently takes part in firing it, some growth process or metabolic change takes place in one or both cells such that A's efficiency, as one of the cells firing B, is increased!</a:t>
            </a:r>
            <a:endParaRPr/>
          </a:p>
          <a:p>
            <a:pPr indent="-317500" lvl="0" marL="457200" rtl="0" algn="l">
              <a:spcBef>
                <a:spcPts val="0"/>
              </a:spcBef>
              <a:spcAft>
                <a:spcPts val="0"/>
              </a:spcAft>
              <a:buSzPts val="1400"/>
              <a:buChar char="●"/>
            </a:pPr>
            <a:r>
              <a:rPr lang="en"/>
              <a:t>Cuando un axón de una célula A está lo suficientemente cerca de excitar una célula B y repetidamente, o insistentemente, toma parte de la activación de la célula B, entonces algún proceso metabólico crece y cambia, en una o ambas células, con tal que la </a:t>
            </a:r>
            <a:r>
              <a:rPr b="1" i="1" lang="en"/>
              <a:t>eficiencia</a:t>
            </a:r>
            <a:r>
              <a:rPr lang="en"/>
              <a:t> de A en relación a excitar B </a:t>
            </a:r>
            <a:r>
              <a:rPr b="1" i="1" lang="en"/>
              <a:t>se ve incrementada</a:t>
            </a:r>
            <a:r>
              <a:rPr lang="en"/>
              <a:t>.</a:t>
            </a:r>
            <a:endParaRPr/>
          </a:p>
          <a:p>
            <a:pPr indent="-317500" lvl="0" marL="457200" rtl="0" algn="l">
              <a:spcBef>
                <a:spcPts val="0"/>
              </a:spcBef>
              <a:spcAft>
                <a:spcPts val="0"/>
              </a:spcAft>
              <a:buSzPts val="1400"/>
              <a:buChar char="●"/>
            </a:pPr>
            <a:r>
              <a:rPr lang="en"/>
              <a:t>Psicólogo Canadiense.</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PDF del libro </a:t>
            </a:r>
            <a:r>
              <a:rPr lang="en" u="sng">
                <a:solidFill>
                  <a:schemeClr val="hlink"/>
                </a:solidFill>
                <a:hlinkClick r:id="rId3"/>
              </a:rPr>
              <a:t>LINK</a:t>
            </a:r>
            <a:r>
              <a:rPr lang="en"/>
              <a:t>.</a:t>
            </a:r>
            <a:endParaRPr/>
          </a:p>
        </p:txBody>
      </p:sp>
      <p:grpSp>
        <p:nvGrpSpPr>
          <p:cNvPr id="1295" name="Google Shape;1295;g1faa7ddc102_0_0"/>
          <p:cNvGrpSpPr/>
          <p:nvPr/>
        </p:nvGrpSpPr>
        <p:grpSpPr>
          <a:xfrm>
            <a:off x="7100562" y="3444360"/>
            <a:ext cx="984128" cy="1289153"/>
            <a:chOff x="5072850" y="1998050"/>
            <a:chExt cx="2813403" cy="1594500"/>
          </a:xfrm>
        </p:grpSpPr>
        <p:sp>
          <p:nvSpPr>
            <p:cNvPr id="1296" name="Google Shape;1296;g1faa7ddc102_0_0"/>
            <p:cNvSpPr/>
            <p:nvPr/>
          </p:nvSpPr>
          <p:spPr>
            <a:xfrm>
              <a:off x="5072853" y="2216150"/>
              <a:ext cx="2813400" cy="137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1faa7ddc102_0_0"/>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8" name="Google Shape;1298;g1faa7ddc102_0_0"/>
          <p:cNvSpPr/>
          <p:nvPr/>
        </p:nvSpPr>
        <p:spPr>
          <a:xfrm>
            <a:off x="6871578" y="2649200"/>
            <a:ext cx="1552500" cy="5508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1faa7ddc102_0_0"/>
          <p:cNvSpPr txBox="1"/>
          <p:nvPr/>
        </p:nvSpPr>
        <p:spPr>
          <a:xfrm>
            <a:off x="6871578" y="2825518"/>
            <a:ext cx="1552500" cy="3744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000">
                <a:solidFill>
                  <a:srgbClr val="F673A9"/>
                </a:solidFill>
                <a:latin typeface="Zen Dots"/>
                <a:ea typeface="Zen Dots"/>
                <a:cs typeface="Zen Dots"/>
                <a:sym typeface="Zen Dots"/>
              </a:rPr>
              <a:t>Donald O. Hebb</a:t>
            </a:r>
            <a:endParaRPr b="0" i="0" sz="1000" u="none" cap="none" strike="noStrike">
              <a:solidFill>
                <a:srgbClr val="F673A9"/>
              </a:solidFill>
              <a:latin typeface="Zen Dots"/>
              <a:ea typeface="Zen Dots"/>
              <a:cs typeface="Zen Dots"/>
              <a:sym typeface="Zen Dots"/>
            </a:endParaRPr>
          </a:p>
        </p:txBody>
      </p:sp>
      <p:grpSp>
        <p:nvGrpSpPr>
          <p:cNvPr id="1300" name="Google Shape;1300;g1faa7ddc102_0_0"/>
          <p:cNvGrpSpPr/>
          <p:nvPr/>
        </p:nvGrpSpPr>
        <p:grpSpPr>
          <a:xfrm>
            <a:off x="6871606" y="2649299"/>
            <a:ext cx="1552338" cy="176334"/>
            <a:chOff x="1290775" y="1427525"/>
            <a:chExt cx="2295000" cy="218100"/>
          </a:xfrm>
        </p:grpSpPr>
        <p:sp>
          <p:nvSpPr>
            <p:cNvPr id="1301" name="Google Shape;1301;g1faa7ddc102_0_0"/>
            <p:cNvSpPr/>
            <p:nvPr/>
          </p:nvSpPr>
          <p:spPr>
            <a:xfrm>
              <a:off x="1290775" y="1427525"/>
              <a:ext cx="2295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1faa7ddc102_0_0"/>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1faa7ddc102_0_0"/>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1faa7ddc102_0_0"/>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05" name="Google Shape;1305;g1faa7ddc102_0_0"/>
          <p:cNvPicPr preferRelativeResize="0"/>
          <p:nvPr/>
        </p:nvPicPr>
        <p:blipFill rotWithShape="1">
          <a:blip r:embed="rId4">
            <a:alphaModFix/>
          </a:blip>
          <a:srcRect b="7869" l="0" r="0" t="7869"/>
          <a:stretch/>
        </p:blipFill>
        <p:spPr>
          <a:xfrm>
            <a:off x="7211171" y="3479600"/>
            <a:ext cx="983850" cy="1132212"/>
          </a:xfrm>
          <a:prstGeom prst="rect">
            <a:avLst/>
          </a:prstGeom>
          <a:noFill/>
          <a:ln>
            <a:noFill/>
          </a:ln>
        </p:spPr>
      </p:pic>
      <p:sp>
        <p:nvSpPr>
          <p:cNvPr id="1306" name="Google Shape;1306;g1faa7ddc102_0_0"/>
          <p:cNvSpPr/>
          <p:nvPr/>
        </p:nvSpPr>
        <p:spPr>
          <a:xfrm>
            <a:off x="7211188" y="3322774"/>
            <a:ext cx="984000" cy="176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g1faa7ddc102_0_36"/>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12" name="Google Shape;1312;g1faa7ddc102_0_36"/>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Alan Turing </a:t>
            </a:r>
            <a:r>
              <a:rPr b="1" lang="en"/>
              <a:t>1950: </a:t>
            </a:r>
            <a:r>
              <a:rPr i="1" lang="en"/>
              <a:t>Introducción de lo que es conocido actualmente como “Turing Test”</a:t>
            </a:r>
            <a:r>
              <a:rPr i="1" lang="en"/>
              <a: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a:t>
            </a:r>
            <a:r>
              <a:rPr lang="en"/>
              <a:t>Citando directamente: “I propose to consider the question, "</a:t>
            </a:r>
            <a:r>
              <a:rPr b="1" lang="en"/>
              <a:t>Can machines think?</a:t>
            </a:r>
            <a:r>
              <a:rPr lang="en"/>
              <a:t>" This should begin with definitions of the meaning of the terms "machine" and "think." The definitions might be framed so as to reflect so far as possible the normal use of the words, but this attitude is dangerous…”.</a:t>
            </a:r>
            <a:endParaRPr/>
          </a:p>
          <a:p>
            <a:pPr indent="-317500" lvl="0" marL="457200" rtl="0" algn="l">
              <a:spcBef>
                <a:spcPts val="0"/>
              </a:spcBef>
              <a:spcAft>
                <a:spcPts val="0"/>
              </a:spcAft>
              <a:buSzPts val="1400"/>
              <a:buChar char="●"/>
            </a:pPr>
            <a:r>
              <a:rPr lang="en"/>
              <a:t>Turing Test: Funciona como un juego de interrogación dónde uno de los interrogados es una máquina, si esta logra pasar desapercibida como un humano/a es posible que estemos ante una máquina inteligente. En el trabajo define además que es “pensar cómo un ser humano” y que es una “máquina”.</a:t>
            </a:r>
            <a:endParaRPr/>
          </a:p>
          <a:p>
            <a:pPr indent="-317500" lvl="0" marL="457200" rtl="0" algn="l">
              <a:spcBef>
                <a:spcPts val="0"/>
              </a:spcBef>
              <a:spcAft>
                <a:spcPts val="0"/>
              </a:spcAft>
              <a:buSzPts val="1400"/>
              <a:buChar char="●"/>
            </a:pPr>
            <a:r>
              <a:rPr lang="en"/>
              <a:t>Matemático y científico de la computación.</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PDF del trabajo </a:t>
            </a:r>
            <a:r>
              <a:rPr lang="en" u="sng">
                <a:solidFill>
                  <a:schemeClr val="hlink"/>
                </a:solidFill>
                <a:hlinkClick r:id="rId3"/>
              </a:rPr>
              <a:t>LINK</a:t>
            </a:r>
            <a:r>
              <a:rPr lang="en"/>
              <a:t>.</a:t>
            </a:r>
            <a:endParaRPr/>
          </a:p>
        </p:txBody>
      </p:sp>
      <p:grpSp>
        <p:nvGrpSpPr>
          <p:cNvPr id="1313" name="Google Shape;1313;g1faa7ddc102_0_36"/>
          <p:cNvGrpSpPr/>
          <p:nvPr/>
        </p:nvGrpSpPr>
        <p:grpSpPr>
          <a:xfrm>
            <a:off x="7200428" y="3652029"/>
            <a:ext cx="909573" cy="1040411"/>
            <a:chOff x="5072850" y="1998050"/>
            <a:chExt cx="2813403" cy="1594500"/>
          </a:xfrm>
        </p:grpSpPr>
        <p:sp>
          <p:nvSpPr>
            <p:cNvPr id="1314" name="Google Shape;1314;g1faa7ddc102_0_36"/>
            <p:cNvSpPr/>
            <p:nvPr/>
          </p:nvSpPr>
          <p:spPr>
            <a:xfrm>
              <a:off x="5072853" y="2216150"/>
              <a:ext cx="2813400" cy="137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1faa7ddc102_0_36"/>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6" name="Google Shape;1316;g1faa7ddc102_0_36"/>
          <p:cNvSpPr/>
          <p:nvPr/>
        </p:nvSpPr>
        <p:spPr>
          <a:xfrm>
            <a:off x="6988525" y="3010250"/>
            <a:ext cx="1434600" cy="4446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1faa7ddc102_0_36"/>
          <p:cNvSpPr txBox="1"/>
          <p:nvPr/>
        </p:nvSpPr>
        <p:spPr>
          <a:xfrm>
            <a:off x="6988525" y="3152538"/>
            <a:ext cx="1434600" cy="3021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1000">
                <a:solidFill>
                  <a:srgbClr val="F673A9"/>
                </a:solidFill>
                <a:latin typeface="Zen Dots"/>
                <a:ea typeface="Zen Dots"/>
                <a:cs typeface="Zen Dots"/>
                <a:sym typeface="Zen Dots"/>
              </a:rPr>
              <a:t>Alan Turing</a:t>
            </a:r>
            <a:endParaRPr b="0" i="0" sz="1000" u="none" cap="none" strike="noStrike">
              <a:solidFill>
                <a:srgbClr val="F673A9"/>
              </a:solidFill>
              <a:latin typeface="Zen Dots"/>
              <a:ea typeface="Zen Dots"/>
              <a:cs typeface="Zen Dots"/>
              <a:sym typeface="Zen Dots"/>
            </a:endParaRPr>
          </a:p>
        </p:txBody>
      </p:sp>
      <p:grpSp>
        <p:nvGrpSpPr>
          <p:cNvPr id="1318" name="Google Shape;1318;g1faa7ddc102_0_36"/>
          <p:cNvGrpSpPr/>
          <p:nvPr/>
        </p:nvGrpSpPr>
        <p:grpSpPr>
          <a:xfrm>
            <a:off x="6988673" y="3010313"/>
            <a:ext cx="1434604" cy="142310"/>
            <a:chOff x="1290775" y="1427525"/>
            <a:chExt cx="2295000" cy="218100"/>
          </a:xfrm>
        </p:grpSpPr>
        <p:sp>
          <p:nvSpPr>
            <p:cNvPr id="1319" name="Google Shape;1319;g1faa7ddc102_0_36"/>
            <p:cNvSpPr/>
            <p:nvPr/>
          </p:nvSpPr>
          <p:spPr>
            <a:xfrm>
              <a:off x="1290775" y="1427525"/>
              <a:ext cx="2295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1faa7ddc102_0_36"/>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1faa7ddc102_0_36"/>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1faa7ddc102_0_36"/>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23" name="Google Shape;1323;g1faa7ddc102_0_36"/>
          <p:cNvPicPr preferRelativeResize="0"/>
          <p:nvPr/>
        </p:nvPicPr>
        <p:blipFill rotWithShape="1">
          <a:blip r:embed="rId4">
            <a:alphaModFix/>
          </a:blip>
          <a:srcRect b="12500" l="0" r="0" t="12508"/>
          <a:stretch/>
        </p:blipFill>
        <p:spPr>
          <a:xfrm>
            <a:off x="7302333" y="3680380"/>
            <a:ext cx="909147" cy="913690"/>
          </a:xfrm>
          <a:prstGeom prst="rect">
            <a:avLst/>
          </a:prstGeom>
          <a:noFill/>
          <a:ln>
            <a:noFill/>
          </a:ln>
        </p:spPr>
      </p:pic>
      <p:sp>
        <p:nvSpPr>
          <p:cNvPr id="1324" name="Google Shape;1324;g1faa7ddc102_0_36"/>
          <p:cNvSpPr/>
          <p:nvPr/>
        </p:nvSpPr>
        <p:spPr>
          <a:xfrm>
            <a:off x="7302348" y="3553822"/>
            <a:ext cx="909300" cy="14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g1faa7ddc102_0_5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30" name="Google Shape;1330;g1faa7ddc102_0_53"/>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Frank Rosenblatt </a:t>
            </a:r>
            <a:r>
              <a:rPr b="1" lang="en"/>
              <a:t>1957</a:t>
            </a:r>
            <a:r>
              <a:rPr b="1" lang="en"/>
              <a:t>: </a:t>
            </a:r>
            <a:r>
              <a:rPr i="1" lang="en"/>
              <a:t>El perceptrón un modelo probabilístico de almacenamiento de información.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 Psicólogo Americano.</a:t>
            </a:r>
            <a:endParaRPr/>
          </a:p>
          <a:p>
            <a:pPr indent="-317500" lvl="0" marL="457200" rtl="0" algn="l">
              <a:spcBef>
                <a:spcPts val="0"/>
              </a:spcBef>
              <a:spcAft>
                <a:spcPts val="0"/>
              </a:spcAft>
              <a:buSzPts val="1400"/>
              <a:buChar char="●"/>
            </a:pPr>
            <a:r>
              <a:rPr lang="en"/>
              <a:t>Rosenblatt was best known for the Perceptron, an electronic device which was constructed in accordance with biological principles and showed an ability to learn. Rosenblatt's perceptrons were initially simulated on an IBM 704 computer at Cornell Aeronautical Laboratory in 1957.</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PDF del trabajo (no el paper original, sino una tesis o algo similar) </a:t>
            </a:r>
            <a:r>
              <a:rPr lang="en" u="sng">
                <a:solidFill>
                  <a:schemeClr val="hlink"/>
                </a:solidFill>
                <a:hlinkClick r:id="rId3"/>
              </a:rPr>
              <a:t>LINK</a:t>
            </a:r>
            <a:r>
              <a:rPr lang="en"/>
              <a:t>.</a:t>
            </a:r>
            <a:endParaRPr/>
          </a:p>
        </p:txBody>
      </p:sp>
      <p:grpSp>
        <p:nvGrpSpPr>
          <p:cNvPr id="1331" name="Google Shape;1331;g1faa7ddc102_0_53"/>
          <p:cNvGrpSpPr/>
          <p:nvPr/>
        </p:nvGrpSpPr>
        <p:grpSpPr>
          <a:xfrm>
            <a:off x="7200428" y="3652029"/>
            <a:ext cx="909573" cy="1040411"/>
            <a:chOff x="5072850" y="1998050"/>
            <a:chExt cx="2813403" cy="1594500"/>
          </a:xfrm>
        </p:grpSpPr>
        <p:sp>
          <p:nvSpPr>
            <p:cNvPr id="1332" name="Google Shape;1332;g1faa7ddc102_0_53"/>
            <p:cNvSpPr/>
            <p:nvPr/>
          </p:nvSpPr>
          <p:spPr>
            <a:xfrm>
              <a:off x="5072853" y="2216150"/>
              <a:ext cx="2813400" cy="1376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1faa7ddc102_0_53"/>
            <p:cNvSpPr/>
            <p:nvPr/>
          </p:nvSpPr>
          <p:spPr>
            <a:xfrm>
              <a:off x="5072850" y="1998050"/>
              <a:ext cx="28134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4" name="Google Shape;1334;g1faa7ddc102_0_53"/>
          <p:cNvSpPr/>
          <p:nvPr/>
        </p:nvSpPr>
        <p:spPr>
          <a:xfrm>
            <a:off x="6988525" y="3010250"/>
            <a:ext cx="1434600" cy="444600"/>
          </a:xfrm>
          <a:prstGeom prst="rect">
            <a:avLst/>
          </a:prstGeom>
          <a:solidFill>
            <a:srgbClr val="7C7C7C">
              <a:alpha val="137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1faa7ddc102_0_53"/>
          <p:cNvSpPr txBox="1"/>
          <p:nvPr/>
        </p:nvSpPr>
        <p:spPr>
          <a:xfrm>
            <a:off x="6988525" y="3152538"/>
            <a:ext cx="1434600" cy="3021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600"/>
              <a:buFont typeface="Arial"/>
              <a:buNone/>
            </a:pPr>
            <a:r>
              <a:rPr lang="en" sz="800">
                <a:solidFill>
                  <a:srgbClr val="F673A9"/>
                </a:solidFill>
                <a:latin typeface="Zen Dots"/>
                <a:ea typeface="Zen Dots"/>
                <a:cs typeface="Zen Dots"/>
                <a:sym typeface="Zen Dots"/>
              </a:rPr>
              <a:t>Frank Rosenblatt</a:t>
            </a:r>
            <a:endParaRPr b="0" i="0" sz="800" u="none" cap="none" strike="noStrike">
              <a:solidFill>
                <a:srgbClr val="F673A9"/>
              </a:solidFill>
              <a:latin typeface="Zen Dots"/>
              <a:ea typeface="Zen Dots"/>
              <a:cs typeface="Zen Dots"/>
              <a:sym typeface="Zen Dots"/>
            </a:endParaRPr>
          </a:p>
        </p:txBody>
      </p:sp>
      <p:grpSp>
        <p:nvGrpSpPr>
          <p:cNvPr id="1336" name="Google Shape;1336;g1faa7ddc102_0_53"/>
          <p:cNvGrpSpPr/>
          <p:nvPr/>
        </p:nvGrpSpPr>
        <p:grpSpPr>
          <a:xfrm>
            <a:off x="6988673" y="3010313"/>
            <a:ext cx="1434604" cy="142310"/>
            <a:chOff x="1290775" y="1427525"/>
            <a:chExt cx="2295000" cy="218100"/>
          </a:xfrm>
        </p:grpSpPr>
        <p:sp>
          <p:nvSpPr>
            <p:cNvPr id="1337" name="Google Shape;1337;g1faa7ddc102_0_53"/>
            <p:cNvSpPr/>
            <p:nvPr/>
          </p:nvSpPr>
          <p:spPr>
            <a:xfrm>
              <a:off x="1290775" y="1427525"/>
              <a:ext cx="2295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g1faa7ddc102_0_53"/>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1faa7ddc102_0_53"/>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1faa7ddc102_0_53"/>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41" name="Google Shape;1341;g1faa7ddc102_0_53"/>
          <p:cNvPicPr preferRelativeResize="0"/>
          <p:nvPr/>
        </p:nvPicPr>
        <p:blipFill rotWithShape="1">
          <a:blip r:embed="rId4">
            <a:alphaModFix/>
          </a:blip>
          <a:srcRect b="0" l="22138" r="22138" t="0"/>
          <a:stretch/>
        </p:blipFill>
        <p:spPr>
          <a:xfrm>
            <a:off x="7302333" y="3680380"/>
            <a:ext cx="909146" cy="913690"/>
          </a:xfrm>
          <a:prstGeom prst="rect">
            <a:avLst/>
          </a:prstGeom>
          <a:noFill/>
          <a:ln>
            <a:noFill/>
          </a:ln>
        </p:spPr>
      </p:pic>
      <p:sp>
        <p:nvSpPr>
          <p:cNvPr id="1342" name="Google Shape;1342;g1faa7ddc102_0_53"/>
          <p:cNvSpPr/>
          <p:nvPr/>
        </p:nvSpPr>
        <p:spPr>
          <a:xfrm>
            <a:off x="7302348" y="3553822"/>
            <a:ext cx="909300" cy="142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3" name="Google Shape;1343;g1faa7ddc102_0_53"/>
          <p:cNvPicPr preferRelativeResize="0"/>
          <p:nvPr/>
        </p:nvPicPr>
        <p:blipFill>
          <a:blip r:embed="rId5">
            <a:alphaModFix/>
          </a:blip>
          <a:stretch>
            <a:fillRect/>
          </a:stretch>
        </p:blipFill>
        <p:spPr>
          <a:xfrm>
            <a:off x="2809678" y="3283350"/>
            <a:ext cx="2365000" cy="131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g1faa7ddc102_0_7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lt2"/>
                </a:solidFill>
              </a:rPr>
              <a:t>Hitos</a:t>
            </a:r>
            <a:r>
              <a:rPr lang="en"/>
              <a:t> fundamentales</a:t>
            </a:r>
            <a:endParaRPr/>
          </a:p>
        </p:txBody>
      </p:sp>
      <p:sp>
        <p:nvSpPr>
          <p:cNvPr id="1349" name="Google Shape;1349;g1faa7ddc102_0_71"/>
          <p:cNvSpPr txBox="1"/>
          <p:nvPr>
            <p:ph idx="1" type="body"/>
          </p:nvPr>
        </p:nvSpPr>
        <p:spPr>
          <a:xfrm>
            <a:off x="720000" y="1237076"/>
            <a:ext cx="7830900" cy="164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a:t>T. Cover, P. Hart </a:t>
            </a:r>
            <a:r>
              <a:rPr b="1" lang="en"/>
              <a:t>1967: </a:t>
            </a:r>
            <a:r>
              <a:rPr i="1" lang="en"/>
              <a:t>Nearest Neighbor Search</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Departamento de estadística e ingeniería eléctrica Universidad de Stanford.</a:t>
            </a:r>
            <a:endParaRPr/>
          </a:p>
          <a:p>
            <a:pPr indent="-317500" lvl="0" marL="457200" rtl="0" algn="l">
              <a:spcBef>
                <a:spcPts val="0"/>
              </a:spcBef>
              <a:spcAft>
                <a:spcPts val="0"/>
              </a:spcAft>
              <a:buSzPts val="1400"/>
              <a:buChar char="●"/>
            </a:pPr>
            <a:r>
              <a:rPr lang="en"/>
              <a:t>Reconocimiento de patrones.</a:t>
            </a:r>
            <a:endParaRPr/>
          </a:p>
          <a:p>
            <a:pPr indent="-317500" lvl="0" marL="457200" rtl="0" algn="l">
              <a:spcBef>
                <a:spcPts val="0"/>
              </a:spcBef>
              <a:spcAft>
                <a:spcPts val="0"/>
              </a:spcAft>
              <a:buSzPts val="1400"/>
              <a:buChar char="●"/>
            </a:pPr>
            <a:r>
              <a:rPr lang="en"/>
              <a:t>Primer algoritmo en resolver “ the traveling salesperson’s problem” (problema del viajante). </a:t>
            </a:r>
            <a:endParaRPr/>
          </a:p>
          <a:p>
            <a:pPr indent="-317500" lvl="0" marL="457200" rtl="0" algn="l">
              <a:spcBef>
                <a:spcPts val="0"/>
              </a:spcBef>
              <a:spcAft>
                <a:spcPts val="0"/>
              </a:spcAft>
              <a:buSzPts val="1400"/>
              <a:buChar char="●"/>
            </a:pPr>
            <a:r>
              <a:rPr lang="en"/>
              <a:t>"Dada una lista de ciudades y una lista de distancias entre pares de ciudades, ¿cuál es el camino más corto que permite visitar cada ciudad exactamente una vez y que termina en la ciudad de origen?"</a:t>
            </a:r>
            <a:endParaRPr/>
          </a:p>
          <a:p>
            <a:pPr indent="0" lvl="0" marL="0" rtl="0" algn="l">
              <a:spcBef>
                <a:spcPts val="0"/>
              </a:spcBef>
              <a:spcAft>
                <a:spcPts val="0"/>
              </a:spcAft>
              <a:buNone/>
            </a:pPr>
            <a:r>
              <a:t/>
            </a:r>
            <a:endParaRPr/>
          </a:p>
          <a:p>
            <a:pPr indent="0" lvl="0" marL="45720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lang="en"/>
              <a:t>PDF del trabajo </a:t>
            </a:r>
            <a:r>
              <a:rPr lang="en" u="sng">
                <a:solidFill>
                  <a:schemeClr val="hlink"/>
                </a:solidFill>
                <a:hlinkClick r:id="rId3"/>
              </a:rPr>
              <a:t>LINK</a:t>
            </a:r>
            <a:r>
              <a:rPr lang="en"/>
              <a:t>.</a:t>
            </a:r>
            <a:endParaRPr/>
          </a:p>
        </p:txBody>
      </p:sp>
      <p:pic>
        <p:nvPicPr>
          <p:cNvPr id="1350" name="Google Shape;1350;g1faa7ddc102_0_71"/>
          <p:cNvPicPr preferRelativeResize="0"/>
          <p:nvPr/>
        </p:nvPicPr>
        <p:blipFill>
          <a:blip r:embed="rId4">
            <a:alphaModFix/>
          </a:blip>
          <a:stretch>
            <a:fillRect/>
          </a:stretch>
        </p:blipFill>
        <p:spPr>
          <a:xfrm>
            <a:off x="3143925" y="3182325"/>
            <a:ext cx="1892249" cy="1510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