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E942-1D31-9945-B799-F14339025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F0EFA-3653-1E48-8DEB-6AA0E5092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D4841-7359-6B46-B25A-39BAECB8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124FA-54E4-254B-ADF7-AE2EA66C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81430-E485-CB40-BE08-027529C9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CE5D-F6A5-424E-A058-938D4881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FAF10-9407-7E4F-9B88-D21B467BA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81524-5376-3843-80FA-D0E41580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0BAE2-A5E9-E343-9258-29B1A806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48D91-C285-4B4B-B775-94BCE522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9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AA4F8-9D36-8542-999F-96246AEF0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E425B-3812-1543-999D-143A731F9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43F64-A2E0-B042-B455-4B6A65A9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D068-7B88-1B4A-8B2E-D55CA080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6114E-B5A9-3A42-8813-EB392714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3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58E1-EEB6-C14F-9988-DEE3954C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577CD-9441-3D4B-B25F-21A1C340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016F-9104-E44D-9E07-0985AB07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0EDC9-257F-F645-8B57-5C69F0B1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D9DF-4FB3-7A4E-BB5E-E17494B0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0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829D-F710-BB45-90B3-461333A1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D92BA-B2DD-D942-A8A4-3043EFF15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AEB0B-7A79-7D40-B560-28C57244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76162-6DFC-7549-9FF8-A59FEA89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59341-433E-7843-A2E0-61CA4CBF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4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31A6-79B9-984C-8074-EEA1046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4804-599A-5144-AB60-6530D44F8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A127F-CFB1-7F4B-8A86-D0791E7E5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90ADE-33D1-824F-B9CA-9E6AA6FF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93A8-6F6F-6548-B580-C246FC3F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11D07-351E-A34E-89B0-825A67B5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C1A7-C574-3240-98C8-2AD3CF43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AD679-F1B8-C84A-9BA2-7D330985B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76BE1-9706-F74A-A5A6-018EC5227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C7C42-8422-1049-928A-214228649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D92DC-FBE2-6F45-9E7C-1D5A73A2E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9D613-8F30-5442-AEFF-A70CFAAC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ECFC2-1BF9-2243-8A43-7B3EB759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55DCD-433D-FF4B-A5BF-B502346C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1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794A-BE15-3344-9FB6-05907E3D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CDA6F-B981-1E4D-A5B8-FFF966E8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FC261-12FF-014D-B304-FAD70FB3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6AF3-517D-2744-ABFA-ED2CFDF2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93584-C641-FD48-A5C5-68FA39CD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553F0-08E0-2F47-9BB8-5F09CC1E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52FAA-62A6-2F44-BA52-D23D1115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4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359C-1498-6D48-8C39-8FB7F84A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F1882-6CA1-C547-8A4F-ECF5FEA80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9E50E-0210-544A-BCBE-3210D5638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F97AC-96E3-EC4F-94D0-92A92964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C3B0F-2F7B-734F-9C89-7132FA58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8D555-5648-F84B-9CB9-51EFE6FA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3F1F-E0EB-8A4E-ABA5-A2CEA903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64BA-D0F9-294E-9F3B-181EC4AB1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EFD0E-7DE7-A848-825B-9E98E4CB8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758C5-3FC5-2E47-95E3-BF8EFC9B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077F8-C60B-A849-840A-0E95E280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F5822-20EA-9B4D-9438-28E0CEB8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5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327E4-E409-BE42-BE7B-A8C1CFFF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A41AD-4EC2-B34C-A0D5-F7A6DC9D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73DD4-BAB3-E241-A6E7-5F5B3CC66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CFAE-0421-2A41-9031-AE8080A4758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B8B29-D5F1-7B4C-8292-B9C443041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B2A13-BD2E-A642-8928-5316E457C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1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63AAD3-E10F-3547-8177-B73D21CF58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E9EB02-469B-D340-917A-E8E3AA6CA259}"/>
              </a:ext>
            </a:extLst>
          </p:cNvPr>
          <p:cNvSpPr/>
          <p:nvPr/>
        </p:nvSpPr>
        <p:spPr>
          <a:xfrm>
            <a:off x="4000500" y="1173613"/>
            <a:ext cx="2857500" cy="2873201"/>
          </a:xfrm>
          <a:prstGeom prst="ellipse">
            <a:avLst/>
          </a:prstGeom>
          <a:solidFill>
            <a:schemeClr val="accent4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A33C70-0155-E84F-845F-ABB69789D9E8}"/>
              </a:ext>
            </a:extLst>
          </p:cNvPr>
          <p:cNvSpPr/>
          <p:nvPr/>
        </p:nvSpPr>
        <p:spPr>
          <a:xfrm>
            <a:off x="4329113" y="1518414"/>
            <a:ext cx="2214562" cy="22267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9474D3A-40BB-A44E-AA0D-88865263A5DD}"/>
              </a:ext>
            </a:extLst>
          </p:cNvPr>
          <p:cNvSpPr/>
          <p:nvPr/>
        </p:nvSpPr>
        <p:spPr>
          <a:xfrm>
            <a:off x="6129112" y="3583315"/>
            <a:ext cx="2086077" cy="2149692"/>
          </a:xfrm>
          <a:custGeom>
            <a:avLst/>
            <a:gdLst>
              <a:gd name="connsiteX0" fmla="*/ 226 w 2086077"/>
              <a:gd name="connsiteY0" fmla="*/ 688648 h 2149692"/>
              <a:gd name="connsiteX1" fmla="*/ 614588 w 2086077"/>
              <a:gd name="connsiteY1" fmla="*/ 17135 h 2149692"/>
              <a:gd name="connsiteX2" fmla="*/ 828901 w 2086077"/>
              <a:gd name="connsiteY2" fmla="*/ 288598 h 2149692"/>
              <a:gd name="connsiteX3" fmla="*/ 1986188 w 2086077"/>
              <a:gd name="connsiteY3" fmla="*/ 1231573 h 2149692"/>
              <a:gd name="connsiteX4" fmla="*/ 1986188 w 2086077"/>
              <a:gd name="connsiteY4" fmla="*/ 1988810 h 2149692"/>
              <a:gd name="connsiteX5" fmla="*/ 1643288 w 2086077"/>
              <a:gd name="connsiteY5" fmla="*/ 2031673 h 2149692"/>
              <a:gd name="connsiteX6" fmla="*/ 557438 w 2086077"/>
              <a:gd name="connsiteY6" fmla="*/ 674360 h 2149692"/>
              <a:gd name="connsiteX7" fmla="*/ 226 w 2086077"/>
              <a:gd name="connsiteY7" fmla="*/ 688648 h 2149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6077" h="2149692">
                <a:moveTo>
                  <a:pt x="226" y="688648"/>
                </a:moveTo>
                <a:cubicBezTo>
                  <a:pt x="9751" y="579111"/>
                  <a:pt x="476475" y="83810"/>
                  <a:pt x="614588" y="17135"/>
                </a:cubicBezTo>
                <a:cubicBezTo>
                  <a:pt x="752701" y="-49540"/>
                  <a:pt x="600301" y="86192"/>
                  <a:pt x="828901" y="288598"/>
                </a:cubicBezTo>
                <a:cubicBezTo>
                  <a:pt x="1057501" y="491004"/>
                  <a:pt x="1793307" y="948204"/>
                  <a:pt x="1986188" y="1231573"/>
                </a:cubicBezTo>
                <a:cubicBezTo>
                  <a:pt x="2179069" y="1514942"/>
                  <a:pt x="2043338" y="1855460"/>
                  <a:pt x="1986188" y="1988810"/>
                </a:cubicBezTo>
                <a:cubicBezTo>
                  <a:pt x="1929038" y="2122160"/>
                  <a:pt x="1881413" y="2250748"/>
                  <a:pt x="1643288" y="2031673"/>
                </a:cubicBezTo>
                <a:cubicBezTo>
                  <a:pt x="1405163" y="1812598"/>
                  <a:pt x="831282" y="893435"/>
                  <a:pt x="557438" y="674360"/>
                </a:cubicBezTo>
                <a:cubicBezTo>
                  <a:pt x="283594" y="455285"/>
                  <a:pt x="-9299" y="798185"/>
                  <a:pt x="226" y="688648"/>
                </a:cubicBezTo>
                <a:close/>
              </a:path>
            </a:pathLst>
          </a:custGeom>
          <a:solidFill>
            <a:schemeClr val="accent4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7E4626-E821-7746-9F3A-1C3358DDC491}"/>
              </a:ext>
            </a:extLst>
          </p:cNvPr>
          <p:cNvSpPr txBox="1"/>
          <p:nvPr/>
        </p:nvSpPr>
        <p:spPr>
          <a:xfrm>
            <a:off x="0" y="1735841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00" b="1" spc="200" dirty="0" err="1">
                <a:solidFill>
                  <a:srgbClr val="C00000"/>
                </a:solidFill>
                <a:effectLst>
                  <a:outerShdw blurRad="50800" dist="38100" dir="18900000" sx="101000" sy="101000" algn="bl" rotWithShape="0">
                    <a:prstClr val="black"/>
                  </a:outerShdw>
                </a:effectLst>
                <a:latin typeface="Bahiana" pitchFamily="2" charset="77"/>
              </a:rPr>
              <a:t>Merder</a:t>
            </a:r>
            <a:r>
              <a:rPr lang="en-US" sz="17500" b="1" spc="200" dirty="0">
                <a:solidFill>
                  <a:srgbClr val="C00000"/>
                </a:solidFill>
                <a:effectLst>
                  <a:outerShdw blurRad="50800" dist="38100" dir="18900000" sx="101000" sy="101000" algn="bl" rotWithShape="0">
                    <a:prstClr val="black"/>
                  </a:outerShdw>
                </a:effectLst>
                <a:latin typeface="Bahiana" pitchFamily="2" charset="77"/>
              </a:rPr>
              <a:t> </a:t>
            </a:r>
            <a:r>
              <a:rPr lang="en-US" sz="17500" b="1" spc="200" dirty="0" err="1">
                <a:solidFill>
                  <a:srgbClr val="C00000"/>
                </a:solidFill>
                <a:effectLst>
                  <a:outerShdw blurRad="50800" dist="38100" dir="18900000" sx="101000" sy="101000" algn="bl" rotWithShape="0">
                    <a:prstClr val="black"/>
                  </a:outerShdw>
                </a:effectLst>
                <a:latin typeface="Bahiana" pitchFamily="2" charset="77"/>
              </a:rPr>
              <a:t>Misstery</a:t>
            </a:r>
            <a:endParaRPr lang="en-US" sz="17500" b="1" spc="200" dirty="0">
              <a:solidFill>
                <a:srgbClr val="C00000"/>
              </a:solidFill>
              <a:effectLst>
                <a:outerShdw blurRad="50800" dist="38100" dir="18900000" sx="101000" sy="101000" algn="bl" rotWithShape="0">
                  <a:prstClr val="black"/>
                </a:outerShdw>
              </a:effectLst>
              <a:latin typeface="Bahian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862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Bahiana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Kohli, Darpun</dc:creator>
  <cp:lastModifiedBy>Kohli, Darpun</cp:lastModifiedBy>
  <cp:revision>3</cp:revision>
  <dcterms:created xsi:type="dcterms:W3CDTF">2019-11-10T18:57:52Z</dcterms:created>
  <dcterms:modified xsi:type="dcterms:W3CDTF">2019-11-11T02:11:45Z</dcterms:modified>
</cp:coreProperties>
</file>