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70" d="100"/>
          <a:sy n="70" d="100"/>
        </p:scale>
        <p:origin x="16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6CA2A-4CBD-1C4C-AE90-CF2CF23534CB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440835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785636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2850537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311279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6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63849E-2016-374B-9C0D-CB651F4B5CA0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A8AFC1-D856-DF4E-A989-F6992C8D223D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F0390-6954-C64E-AC6C-15C83A1740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318F0D-CDA1-4C4F-8297-93F3B2D9F596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54D9103-6A61-0E4B-A195-08EC5AB1E310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51BA3DF-DC99-CD4F-A3AD-F1BF3721AC46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6E9005-D6CE-B441-8BF9-7506E561D8C4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9E7013-2450-DC4C-9494-7862973F518A}"/>
                </a:ext>
              </a:extLst>
            </p:cNvPr>
            <p:cNvGrpSpPr/>
            <p:nvPr/>
          </p:nvGrpSpPr>
          <p:grpSpPr>
            <a:xfrm>
              <a:off x="300264" y="5216424"/>
              <a:ext cx="11591472" cy="1566641"/>
              <a:chOff x="300264" y="5216424"/>
              <a:chExt cx="11591472" cy="156664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67358D6-E3C4-7D41-86E0-F033F41487CC}"/>
                  </a:ext>
                </a:extLst>
              </p:cNvPr>
              <p:cNvSpPr/>
              <p:nvPr/>
            </p:nvSpPr>
            <p:spPr>
              <a:xfrm>
                <a:off x="4524375" y="5216424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Start Game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D80F72-8C27-F349-8332-21DA3C74179C}"/>
                  </a:ext>
                </a:extLst>
              </p:cNvPr>
              <p:cNvSpPr txBox="1"/>
              <p:nvPr/>
            </p:nvSpPr>
            <p:spPr>
              <a:xfrm>
                <a:off x="4524375" y="6136734"/>
                <a:ext cx="3143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3"/>
                    </a:solidFill>
                    <a:latin typeface="Bahiana" pitchFamily="2" charset="77"/>
                  </a:rPr>
                  <a:t>Press c for chat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F505674-49F0-8F4F-AC65-38ED4C334613}"/>
                  </a:ext>
                </a:extLst>
              </p:cNvPr>
              <p:cNvSpPr/>
              <p:nvPr/>
            </p:nvSpPr>
            <p:spPr>
              <a:xfrm>
                <a:off x="300264" y="5242049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Enter Seed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4D84F14-8928-C046-AAA6-F63F05BB47B2}"/>
                  </a:ext>
                </a:extLst>
              </p:cNvPr>
              <p:cNvSpPr/>
              <p:nvPr/>
            </p:nvSpPr>
            <p:spPr>
              <a:xfrm>
                <a:off x="8748486" y="5242049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Roll Credits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A4A1352-1666-7248-A21F-65C0C5890919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7272C-6897-2445-B3C7-4EF628A748E9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0AC79-0305-294A-8A27-997429825929}"/>
                </a:ext>
              </a:extLst>
            </p:cNvPr>
            <p:cNvSpPr/>
            <p:nvPr/>
          </p:nvSpPr>
          <p:spPr>
            <a:xfrm>
              <a:off x="4000500" y="440835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8B3E5E-85A7-B647-80E9-A24BD66D558B}"/>
                </a:ext>
              </a:extLst>
            </p:cNvPr>
            <p:cNvSpPr/>
            <p:nvPr/>
          </p:nvSpPr>
          <p:spPr>
            <a:xfrm>
              <a:off x="4329113" y="785636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5B8023C-75B1-D242-A1AC-998EC653D122}"/>
                </a:ext>
              </a:extLst>
            </p:cNvPr>
            <p:cNvSpPr/>
            <p:nvPr/>
          </p:nvSpPr>
          <p:spPr>
            <a:xfrm>
              <a:off x="6129112" y="2850537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4F662B-DF2D-FA45-A6FA-AAC0EC7F38B2}"/>
                </a:ext>
              </a:extLst>
            </p:cNvPr>
            <p:cNvSpPr txBox="1"/>
            <p:nvPr/>
          </p:nvSpPr>
          <p:spPr>
            <a:xfrm>
              <a:off x="0" y="1311279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D80F72-8C27-F349-8332-21DA3C74179C}"/>
              </a:ext>
            </a:extLst>
          </p:cNvPr>
          <p:cNvSpPr txBox="1"/>
          <p:nvPr/>
        </p:nvSpPr>
        <p:spPr>
          <a:xfrm>
            <a:off x="0" y="543090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3"/>
                </a:solidFill>
                <a:latin typeface="Bahiana" pitchFamily="2" charset="77"/>
              </a:rPr>
              <a:t>Generating characters . . . Please wait</a:t>
            </a:r>
          </a:p>
        </p:txBody>
      </p: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19</cp:revision>
  <dcterms:created xsi:type="dcterms:W3CDTF">2019-11-10T18:57:52Z</dcterms:created>
  <dcterms:modified xsi:type="dcterms:W3CDTF">2019-11-11T18:47:44Z</dcterms:modified>
</cp:coreProperties>
</file>